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52"/>
  </p:notesMasterIdLst>
  <p:sldIdLst>
    <p:sldId id="898" r:id="rId5"/>
    <p:sldId id="259" r:id="rId6"/>
    <p:sldId id="260" r:id="rId7"/>
    <p:sldId id="261" r:id="rId8"/>
    <p:sldId id="262" r:id="rId9"/>
    <p:sldId id="755" r:id="rId10"/>
    <p:sldId id="1601" r:id="rId11"/>
    <p:sldId id="1637" r:id="rId12"/>
    <p:sldId id="1638" r:id="rId13"/>
    <p:sldId id="1642" r:id="rId14"/>
    <p:sldId id="1529" r:id="rId15"/>
    <p:sldId id="1625" r:id="rId16"/>
    <p:sldId id="1626" r:id="rId17"/>
    <p:sldId id="1640" r:id="rId18"/>
    <p:sldId id="1627" r:id="rId19"/>
    <p:sldId id="1629" r:id="rId20"/>
    <p:sldId id="1613" r:id="rId21"/>
    <p:sldId id="1614" r:id="rId22"/>
    <p:sldId id="1643" r:id="rId23"/>
    <p:sldId id="1602" r:id="rId24"/>
    <p:sldId id="1644" r:id="rId25"/>
    <p:sldId id="1641" r:id="rId26"/>
    <p:sldId id="1409" r:id="rId27"/>
    <p:sldId id="407" r:id="rId28"/>
    <p:sldId id="417" r:id="rId29"/>
    <p:sldId id="281" r:id="rId30"/>
    <p:sldId id="950" r:id="rId31"/>
    <p:sldId id="276" r:id="rId32"/>
    <p:sldId id="277" r:id="rId33"/>
    <p:sldId id="278" r:id="rId34"/>
    <p:sldId id="1365" r:id="rId35"/>
    <p:sldId id="1573" r:id="rId36"/>
    <p:sldId id="1645" r:id="rId37"/>
    <p:sldId id="283" r:id="rId38"/>
    <p:sldId id="284" r:id="rId39"/>
    <p:sldId id="309" r:id="rId40"/>
    <p:sldId id="310" r:id="rId41"/>
    <p:sldId id="961" r:id="rId42"/>
    <p:sldId id="962" r:id="rId43"/>
    <p:sldId id="1181" r:id="rId44"/>
    <p:sldId id="976" r:id="rId45"/>
    <p:sldId id="977" r:id="rId46"/>
    <p:sldId id="978" r:id="rId47"/>
    <p:sldId id="312" r:id="rId48"/>
    <p:sldId id="313" r:id="rId49"/>
    <p:sldId id="1289" r:id="rId50"/>
    <p:sldId id="314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C53601-0DAC-4D37-AF88-13F93D36252B}">
          <p14:sldIdLst>
            <p14:sldId id="898"/>
            <p14:sldId id="259"/>
            <p14:sldId id="260"/>
            <p14:sldId id="261"/>
            <p14:sldId id="262"/>
            <p14:sldId id="755"/>
            <p14:sldId id="1601"/>
            <p14:sldId id="1637"/>
            <p14:sldId id="1638"/>
            <p14:sldId id="1642"/>
            <p14:sldId id="1529"/>
            <p14:sldId id="1625"/>
            <p14:sldId id="1626"/>
            <p14:sldId id="1640"/>
            <p14:sldId id="1627"/>
            <p14:sldId id="1629"/>
            <p14:sldId id="1613"/>
            <p14:sldId id="1614"/>
            <p14:sldId id="1643"/>
            <p14:sldId id="1602"/>
            <p14:sldId id="1644"/>
            <p14:sldId id="1641"/>
            <p14:sldId id="1409"/>
            <p14:sldId id="407"/>
            <p14:sldId id="417"/>
            <p14:sldId id="281"/>
            <p14:sldId id="950"/>
            <p14:sldId id="276"/>
            <p14:sldId id="277"/>
            <p14:sldId id="278"/>
            <p14:sldId id="1365"/>
            <p14:sldId id="1573"/>
            <p14:sldId id="1645"/>
            <p14:sldId id="283"/>
            <p14:sldId id="284"/>
            <p14:sldId id="309"/>
            <p14:sldId id="310"/>
            <p14:sldId id="961"/>
            <p14:sldId id="962"/>
            <p14:sldId id="1181"/>
            <p14:sldId id="976"/>
            <p14:sldId id="977"/>
            <p14:sldId id="978"/>
            <p14:sldId id="312"/>
            <p14:sldId id="313"/>
            <p14:sldId id="1289"/>
            <p14:sldId id="31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31D"/>
    <a:srgbClr val="EFF8BA"/>
    <a:srgbClr val="F84032"/>
    <a:srgbClr val="FF9393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0" autoAdjust="0"/>
    <p:restoredTop sz="98975" autoAdjust="0"/>
  </p:normalViewPr>
  <p:slideViewPr>
    <p:cSldViewPr showGuides="1">
      <p:cViewPr varScale="1">
        <p:scale>
          <a:sx n="74" d="100"/>
          <a:sy n="74" d="100"/>
        </p:scale>
        <p:origin x="118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3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microsoft.com/office/2016/11/relationships/changesInfo" Target="changesInfos/changesInfo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izul alfalah" userId="b097e28588539e7c" providerId="LiveId" clId="{211C0177-8AF7-435B-B6B9-2C0C7FDCD046}"/>
    <pc:docChg chg="undo custSel addSld delSld modSld sldOrd modSection">
      <pc:chgData name="faizul alfalah" userId="b097e28588539e7c" providerId="LiveId" clId="{211C0177-8AF7-435B-B6B9-2C0C7FDCD046}" dt="2024-11-12T08:14:45.343" v="527"/>
      <pc:docMkLst>
        <pc:docMk/>
      </pc:docMkLst>
      <pc:sldChg chg="modSp mod">
        <pc:chgData name="faizul alfalah" userId="b097e28588539e7c" providerId="LiveId" clId="{211C0177-8AF7-435B-B6B9-2C0C7FDCD046}" dt="2024-11-12T08:14:04.112" v="521"/>
        <pc:sldMkLst>
          <pc:docMk/>
          <pc:sldMk cId="0" sldId="1365"/>
        </pc:sldMkLst>
        <pc:spChg chg="mod">
          <ac:chgData name="faizul alfalah" userId="b097e28588539e7c" providerId="LiveId" clId="{211C0177-8AF7-435B-B6B9-2C0C7FDCD046}" dt="2024-11-12T08:14:04.112" v="521"/>
          <ac:spMkLst>
            <pc:docMk/>
            <pc:sldMk cId="0" sldId="1365"/>
            <ac:spMk id="8" creationId="{00000000-0000-0000-0000-000000000000}"/>
          </ac:spMkLst>
        </pc:spChg>
      </pc:sldChg>
      <pc:sldChg chg="addSp delSp modSp mod">
        <pc:chgData name="faizul alfalah" userId="b097e28588539e7c" providerId="LiveId" clId="{211C0177-8AF7-435B-B6B9-2C0C7FDCD046}" dt="2024-11-12T08:13:04.243" v="511" actId="1076"/>
        <pc:sldMkLst>
          <pc:docMk/>
          <pc:sldMk cId="0" sldId="1409"/>
        </pc:sldMkLst>
        <pc:spChg chg="add del mod">
          <ac:chgData name="faizul alfalah" userId="b097e28588539e7c" providerId="LiveId" clId="{211C0177-8AF7-435B-B6B9-2C0C7FDCD046}" dt="2024-11-12T08:13:01.243" v="509" actId="478"/>
          <ac:spMkLst>
            <pc:docMk/>
            <pc:sldMk cId="0" sldId="1409"/>
            <ac:spMk id="8" creationId="{E734CD22-2C55-4A0F-A4C0-F3E3CFFED23C}"/>
          </ac:spMkLst>
        </pc:spChg>
        <pc:spChg chg="mod">
          <ac:chgData name="faizul alfalah" userId="b097e28588539e7c" providerId="LiveId" clId="{211C0177-8AF7-435B-B6B9-2C0C7FDCD046}" dt="2024-11-12T08:12:45.835" v="508" actId="1076"/>
          <ac:spMkLst>
            <pc:docMk/>
            <pc:sldMk cId="0" sldId="1409"/>
            <ac:spMk id="10" creationId="{C198609E-80DE-4CD2-9FD6-A570F2B68768}"/>
          </ac:spMkLst>
        </pc:spChg>
        <pc:picChg chg="del">
          <ac:chgData name="faizul alfalah" userId="b097e28588539e7c" providerId="LiveId" clId="{211C0177-8AF7-435B-B6B9-2C0C7FDCD046}" dt="2024-11-12T08:11:13.586" v="397" actId="478"/>
          <ac:picMkLst>
            <pc:docMk/>
            <pc:sldMk cId="0" sldId="1409"/>
            <ac:picMk id="4" creationId="{6EA5EEAC-315E-4961-8ED9-6B73ED5DB622}"/>
          </ac:picMkLst>
        </pc:picChg>
        <pc:picChg chg="add mod">
          <ac:chgData name="faizul alfalah" userId="b097e28588539e7c" providerId="LiveId" clId="{211C0177-8AF7-435B-B6B9-2C0C7FDCD046}" dt="2024-11-12T08:13:04.243" v="511" actId="1076"/>
          <ac:picMkLst>
            <pc:docMk/>
            <pc:sldMk cId="0" sldId="1409"/>
            <ac:picMk id="5" creationId="{BE2CCD99-2509-470E-8D39-B8A9FD6960C4}"/>
          </ac:picMkLst>
        </pc:picChg>
      </pc:sldChg>
      <pc:sldChg chg="addSp delSp modSp mod">
        <pc:chgData name="faizul alfalah" userId="b097e28588539e7c" providerId="LiveId" clId="{211C0177-8AF7-435B-B6B9-2C0C7FDCD046}" dt="2024-11-12T07:46:55.192" v="179" actId="1076"/>
        <pc:sldMkLst>
          <pc:docMk/>
          <pc:sldMk cId="1554810667" sldId="1529"/>
        </pc:sldMkLst>
        <pc:spChg chg="mod">
          <ac:chgData name="faizul alfalah" userId="b097e28588539e7c" providerId="LiveId" clId="{211C0177-8AF7-435B-B6B9-2C0C7FDCD046}" dt="2024-11-12T07:20:10.541" v="122" actId="1076"/>
          <ac:spMkLst>
            <pc:docMk/>
            <pc:sldMk cId="1554810667" sldId="1529"/>
            <ac:spMk id="4" creationId="{00000000-0000-0000-0000-000000000000}"/>
          </ac:spMkLst>
        </pc:spChg>
        <pc:spChg chg="add del mod">
          <ac:chgData name="faizul alfalah" userId="b097e28588539e7c" providerId="LiveId" clId="{211C0177-8AF7-435B-B6B9-2C0C7FDCD046}" dt="2024-11-12T07:46:51.987" v="177" actId="478"/>
          <ac:spMkLst>
            <pc:docMk/>
            <pc:sldMk cId="1554810667" sldId="1529"/>
            <ac:spMk id="6" creationId="{884F1B31-2969-49F9-8320-23D546234496}"/>
          </ac:spMkLst>
        </pc:spChg>
        <pc:spChg chg="mod">
          <ac:chgData name="faizul alfalah" userId="b097e28588539e7c" providerId="LiveId" clId="{211C0177-8AF7-435B-B6B9-2C0C7FDCD046}" dt="2024-11-12T07:18:36.901" v="93" actId="20577"/>
          <ac:spMkLst>
            <pc:docMk/>
            <pc:sldMk cId="1554810667" sldId="1529"/>
            <ac:spMk id="8" creationId="{00000000-0000-0000-0000-000000000000}"/>
          </ac:spMkLst>
        </pc:spChg>
        <pc:picChg chg="add mod">
          <ac:chgData name="faizul alfalah" userId="b097e28588539e7c" providerId="LiveId" clId="{211C0177-8AF7-435B-B6B9-2C0C7FDCD046}" dt="2024-11-12T07:46:55.192" v="179" actId="1076"/>
          <ac:picMkLst>
            <pc:docMk/>
            <pc:sldMk cId="1554810667" sldId="1529"/>
            <ac:picMk id="5" creationId="{44765123-C6AA-4F4F-BB02-3208264F1719}"/>
          </ac:picMkLst>
        </pc:picChg>
        <pc:picChg chg="del">
          <ac:chgData name="faizul alfalah" userId="b097e28588539e7c" providerId="LiveId" clId="{211C0177-8AF7-435B-B6B9-2C0C7FDCD046}" dt="2024-11-12T07:18:39.135" v="94" actId="478"/>
          <ac:picMkLst>
            <pc:docMk/>
            <pc:sldMk cId="1554810667" sldId="1529"/>
            <ac:picMk id="7" creationId="{5D821B60-17C6-4788-980E-3EE246394777}"/>
          </ac:picMkLst>
        </pc:picChg>
      </pc:sldChg>
      <pc:sldChg chg="modSp mod">
        <pc:chgData name="faizul alfalah" userId="b097e28588539e7c" providerId="LiveId" clId="{211C0177-8AF7-435B-B6B9-2C0C7FDCD046}" dt="2024-11-12T08:14:22.073" v="523" actId="14100"/>
        <pc:sldMkLst>
          <pc:docMk/>
          <pc:sldMk cId="639672024" sldId="1573"/>
        </pc:sldMkLst>
        <pc:spChg chg="mod">
          <ac:chgData name="faizul alfalah" userId="b097e28588539e7c" providerId="LiveId" clId="{211C0177-8AF7-435B-B6B9-2C0C7FDCD046}" dt="2024-11-12T08:14:22.073" v="523" actId="14100"/>
          <ac:spMkLst>
            <pc:docMk/>
            <pc:sldMk cId="639672024" sldId="1573"/>
            <ac:spMk id="3" creationId="{394D8918-02A2-410A-9918-45921E2A6F47}"/>
          </ac:spMkLst>
        </pc:spChg>
      </pc:sldChg>
      <pc:sldChg chg="modSp mod">
        <pc:chgData name="faizul alfalah" userId="b097e28588539e7c" providerId="LiveId" clId="{211C0177-8AF7-435B-B6B9-2C0C7FDCD046}" dt="2024-11-12T07:10:28.211" v="54" actId="20577"/>
        <pc:sldMkLst>
          <pc:docMk/>
          <pc:sldMk cId="3061276841" sldId="1601"/>
        </pc:sldMkLst>
        <pc:spChg chg="mod">
          <ac:chgData name="faizul alfalah" userId="b097e28588539e7c" providerId="LiveId" clId="{211C0177-8AF7-435B-B6B9-2C0C7FDCD046}" dt="2024-11-12T07:10:06.298" v="49" actId="1035"/>
          <ac:spMkLst>
            <pc:docMk/>
            <pc:sldMk cId="3061276841" sldId="1601"/>
            <ac:spMk id="3" creationId="{E18A0E98-4B2B-4FE1-9929-7CAF2967EF72}"/>
          </ac:spMkLst>
        </pc:spChg>
        <pc:spChg chg="mod">
          <ac:chgData name="faizul alfalah" userId="b097e28588539e7c" providerId="LiveId" clId="{211C0177-8AF7-435B-B6B9-2C0C7FDCD046}" dt="2024-11-12T07:10:28.211" v="54" actId="20577"/>
          <ac:spMkLst>
            <pc:docMk/>
            <pc:sldMk cId="3061276841" sldId="1601"/>
            <ac:spMk id="4" creationId="{B215B174-0C65-4DC9-97EC-4177DA28C37B}"/>
          </ac:spMkLst>
        </pc:spChg>
      </pc:sldChg>
      <pc:sldChg chg="addSp delSp modSp mod">
        <pc:chgData name="faizul alfalah" userId="b097e28588539e7c" providerId="LiveId" clId="{211C0177-8AF7-435B-B6B9-2C0C7FDCD046}" dt="2024-11-12T07:55:38.217" v="270" actId="20577"/>
        <pc:sldMkLst>
          <pc:docMk/>
          <pc:sldMk cId="430816264" sldId="1602"/>
        </pc:sldMkLst>
        <pc:spChg chg="del">
          <ac:chgData name="faizul alfalah" userId="b097e28588539e7c" providerId="LiveId" clId="{211C0177-8AF7-435B-B6B9-2C0C7FDCD046}" dt="2024-11-12T07:54:18.815" v="249" actId="478"/>
          <ac:spMkLst>
            <pc:docMk/>
            <pc:sldMk cId="430816264" sldId="1602"/>
            <ac:spMk id="4" creationId="{B4ECB5FB-2D39-47C1-A4D0-DF2B5C9D334E}"/>
          </ac:spMkLst>
        </pc:spChg>
        <pc:spChg chg="mod">
          <ac:chgData name="faizul alfalah" userId="b097e28588539e7c" providerId="LiveId" clId="{211C0177-8AF7-435B-B6B9-2C0C7FDCD046}" dt="2024-11-12T07:55:21.413" v="264" actId="14100"/>
          <ac:spMkLst>
            <pc:docMk/>
            <pc:sldMk cId="430816264" sldId="1602"/>
            <ac:spMk id="5" creationId="{B9D33E1E-C241-4B5D-A7A8-C1D2651AA151}"/>
          </ac:spMkLst>
        </pc:spChg>
        <pc:spChg chg="add mod">
          <ac:chgData name="faizul alfalah" userId="b097e28588539e7c" providerId="LiveId" clId="{211C0177-8AF7-435B-B6B9-2C0C7FDCD046}" dt="2024-11-12T07:55:38.217" v="270" actId="20577"/>
          <ac:spMkLst>
            <pc:docMk/>
            <pc:sldMk cId="430816264" sldId="1602"/>
            <ac:spMk id="6" creationId="{F687D4E0-8CA9-47FA-959B-A49E2D5AFAA1}"/>
          </ac:spMkLst>
        </pc:spChg>
      </pc:sldChg>
      <pc:sldChg chg="delSp modSp mod ord">
        <pc:chgData name="faizul alfalah" userId="b097e28588539e7c" providerId="LiveId" clId="{211C0177-8AF7-435B-B6B9-2C0C7FDCD046}" dt="2024-11-12T07:49:43.586" v="204" actId="1076"/>
        <pc:sldMkLst>
          <pc:docMk/>
          <pc:sldMk cId="2974748953" sldId="1613"/>
        </pc:sldMkLst>
        <pc:spChg chg="del">
          <ac:chgData name="faizul alfalah" userId="b097e28588539e7c" providerId="LiveId" clId="{211C0177-8AF7-435B-B6B9-2C0C7FDCD046}" dt="2024-11-12T07:49:00.886" v="196" actId="478"/>
          <ac:spMkLst>
            <pc:docMk/>
            <pc:sldMk cId="2974748953" sldId="1613"/>
            <ac:spMk id="3" creationId="{E18A0E98-4B2B-4FE1-9929-7CAF2967EF72}"/>
          </ac:spMkLst>
        </pc:spChg>
        <pc:spChg chg="del">
          <ac:chgData name="faizul alfalah" userId="b097e28588539e7c" providerId="LiveId" clId="{211C0177-8AF7-435B-B6B9-2C0C7FDCD046}" dt="2024-11-12T07:49:07.167" v="197" actId="478"/>
          <ac:spMkLst>
            <pc:docMk/>
            <pc:sldMk cId="2974748953" sldId="1613"/>
            <ac:spMk id="4" creationId="{9550B579-5C5F-4A5A-9040-240B1FAA5FB2}"/>
          </ac:spMkLst>
        </pc:spChg>
        <pc:spChg chg="mod">
          <ac:chgData name="faizul alfalah" userId="b097e28588539e7c" providerId="LiveId" clId="{211C0177-8AF7-435B-B6B9-2C0C7FDCD046}" dt="2024-11-12T07:49:43.586" v="204" actId="1076"/>
          <ac:spMkLst>
            <pc:docMk/>
            <pc:sldMk cId="2974748953" sldId="1613"/>
            <ac:spMk id="5" creationId="{20E1C056-AAB2-40CF-881C-5D970CA222E5}"/>
          </ac:spMkLst>
        </pc:spChg>
      </pc:sldChg>
      <pc:sldChg chg="addSp delSp modSp mod setBg">
        <pc:chgData name="faizul alfalah" userId="b097e28588539e7c" providerId="LiveId" clId="{211C0177-8AF7-435B-B6B9-2C0C7FDCD046}" dt="2024-11-12T07:52:13.689" v="233"/>
        <pc:sldMkLst>
          <pc:docMk/>
          <pc:sldMk cId="3433440903" sldId="1614"/>
        </pc:sldMkLst>
        <pc:spChg chg="mod">
          <ac:chgData name="faizul alfalah" userId="b097e28588539e7c" providerId="LiveId" clId="{211C0177-8AF7-435B-B6B9-2C0C7FDCD046}" dt="2024-11-12T07:51:49.982" v="231" actId="1076"/>
          <ac:spMkLst>
            <pc:docMk/>
            <pc:sldMk cId="3433440903" sldId="1614"/>
            <ac:spMk id="5" creationId="{00000000-0000-0000-0000-000000000000}"/>
          </ac:spMkLst>
        </pc:spChg>
        <pc:spChg chg="add del mod">
          <ac:chgData name="faizul alfalah" userId="b097e28588539e7c" providerId="LiveId" clId="{211C0177-8AF7-435B-B6B9-2C0C7FDCD046}" dt="2024-11-12T07:51:41.514" v="228" actId="478"/>
          <ac:spMkLst>
            <pc:docMk/>
            <pc:sldMk cId="3433440903" sldId="1614"/>
            <ac:spMk id="6" creationId="{6A71494A-D782-49CC-B2CA-6F7A5CDD8791}"/>
          </ac:spMkLst>
        </pc:spChg>
        <pc:spChg chg="mod">
          <ac:chgData name="faizul alfalah" userId="b097e28588539e7c" providerId="LiveId" clId="{211C0177-8AF7-435B-B6B9-2C0C7FDCD046}" dt="2024-11-12T07:50:02.604" v="206" actId="20577"/>
          <ac:spMkLst>
            <pc:docMk/>
            <pc:sldMk cId="3433440903" sldId="1614"/>
            <ac:spMk id="8" creationId="{00000000-0000-0000-0000-000000000000}"/>
          </ac:spMkLst>
        </pc:spChg>
        <pc:picChg chg="add mod">
          <ac:chgData name="faizul alfalah" userId="b097e28588539e7c" providerId="LiveId" clId="{211C0177-8AF7-435B-B6B9-2C0C7FDCD046}" dt="2024-11-12T07:51:46.919" v="230" actId="1076"/>
          <ac:picMkLst>
            <pc:docMk/>
            <pc:sldMk cId="3433440903" sldId="1614"/>
            <ac:picMk id="4" creationId="{4BE6840D-CBFB-439A-8149-7AA24DCE792D}"/>
          </ac:picMkLst>
        </pc:picChg>
      </pc:sldChg>
      <pc:sldChg chg="modSp mod">
        <pc:chgData name="faizul alfalah" userId="b097e28588539e7c" providerId="LiveId" clId="{211C0177-8AF7-435B-B6B9-2C0C7FDCD046}" dt="2024-11-12T07:22:13.015" v="135" actId="207"/>
        <pc:sldMkLst>
          <pc:docMk/>
          <pc:sldMk cId="1304391208" sldId="1625"/>
        </pc:sldMkLst>
        <pc:spChg chg="mod">
          <ac:chgData name="faizul alfalah" userId="b097e28588539e7c" providerId="LiveId" clId="{211C0177-8AF7-435B-B6B9-2C0C7FDCD046}" dt="2024-11-12T07:21:01.555" v="125" actId="207"/>
          <ac:spMkLst>
            <pc:docMk/>
            <pc:sldMk cId="1304391208" sldId="1625"/>
            <ac:spMk id="3" creationId="{E18A0E98-4B2B-4FE1-9929-7CAF2967EF72}"/>
          </ac:spMkLst>
        </pc:spChg>
        <pc:spChg chg="mod">
          <ac:chgData name="faizul alfalah" userId="b097e28588539e7c" providerId="LiveId" clId="{211C0177-8AF7-435B-B6B9-2C0C7FDCD046}" dt="2024-11-12T07:22:13.015" v="135" actId="207"/>
          <ac:spMkLst>
            <pc:docMk/>
            <pc:sldMk cId="1304391208" sldId="1625"/>
            <ac:spMk id="4" creationId="{B215B174-0C65-4DC9-97EC-4177DA28C37B}"/>
          </ac:spMkLst>
        </pc:spChg>
      </pc:sldChg>
      <pc:sldChg chg="modSp mod ord">
        <pc:chgData name="faizul alfalah" userId="b097e28588539e7c" providerId="LiveId" clId="{211C0177-8AF7-435B-B6B9-2C0C7FDCD046}" dt="2024-11-12T07:44:23.915" v="174" actId="14100"/>
        <pc:sldMkLst>
          <pc:docMk/>
          <pc:sldMk cId="2763117588" sldId="1627"/>
        </pc:sldMkLst>
        <pc:spChg chg="mod">
          <ac:chgData name="faizul alfalah" userId="b097e28588539e7c" providerId="LiveId" clId="{211C0177-8AF7-435B-B6B9-2C0C7FDCD046}" dt="2024-11-12T07:44:23.915" v="174" actId="14100"/>
          <ac:spMkLst>
            <pc:docMk/>
            <pc:sldMk cId="2763117588" sldId="1627"/>
            <ac:spMk id="3" creationId="{E18A0E98-4B2B-4FE1-9929-7CAF2967EF72}"/>
          </ac:spMkLst>
        </pc:spChg>
        <pc:spChg chg="mod">
          <ac:chgData name="faizul alfalah" userId="b097e28588539e7c" providerId="LiveId" clId="{211C0177-8AF7-435B-B6B9-2C0C7FDCD046}" dt="2024-11-12T07:44:17.810" v="173" actId="14100"/>
          <ac:spMkLst>
            <pc:docMk/>
            <pc:sldMk cId="2763117588" sldId="1627"/>
            <ac:spMk id="4" creationId="{C98E8A06-8795-497E-82EF-6B9773987048}"/>
          </ac:spMkLst>
        </pc:spChg>
      </pc:sldChg>
      <pc:sldChg chg="addSp modSp mod ord">
        <pc:chgData name="faizul alfalah" userId="b097e28588539e7c" providerId="LiveId" clId="{211C0177-8AF7-435B-B6B9-2C0C7FDCD046}" dt="2024-11-12T07:48:21.776" v="193" actId="1076"/>
        <pc:sldMkLst>
          <pc:docMk/>
          <pc:sldMk cId="2360841249" sldId="1629"/>
        </pc:sldMkLst>
        <pc:spChg chg="add mod">
          <ac:chgData name="faizul alfalah" userId="b097e28588539e7c" providerId="LiveId" clId="{211C0177-8AF7-435B-B6B9-2C0C7FDCD046}" dt="2024-11-12T07:48:21.776" v="193" actId="1076"/>
          <ac:spMkLst>
            <pc:docMk/>
            <pc:sldMk cId="2360841249" sldId="1629"/>
            <ac:spMk id="3" creationId="{99609164-69D6-4C96-97B2-7C2B60CBDF7D}"/>
          </ac:spMkLst>
        </pc:spChg>
        <pc:spChg chg="mod">
          <ac:chgData name="faizul alfalah" userId="b097e28588539e7c" providerId="LiveId" clId="{211C0177-8AF7-435B-B6B9-2C0C7FDCD046}" dt="2024-11-12T07:48:15.819" v="192" actId="20577"/>
          <ac:spMkLst>
            <pc:docMk/>
            <pc:sldMk cId="2360841249" sldId="1629"/>
            <ac:spMk id="4" creationId="{B215B174-0C65-4DC9-97EC-4177DA28C37B}"/>
          </ac:spMkLst>
        </pc:spChg>
      </pc:sldChg>
      <pc:sldChg chg="del">
        <pc:chgData name="faizul alfalah" userId="b097e28588539e7c" providerId="LiveId" clId="{211C0177-8AF7-435B-B6B9-2C0C7FDCD046}" dt="2024-11-12T08:09:18.981" v="373" actId="47"/>
        <pc:sldMkLst>
          <pc:docMk/>
          <pc:sldMk cId="2607596007" sldId="1636"/>
        </pc:sldMkLst>
      </pc:sldChg>
      <pc:sldChg chg="delSp modSp mod setBg">
        <pc:chgData name="faizul alfalah" userId="b097e28588539e7c" providerId="LiveId" clId="{211C0177-8AF7-435B-B6B9-2C0C7FDCD046}" dt="2024-11-12T08:13:29.900" v="520"/>
        <pc:sldMkLst>
          <pc:docMk/>
          <pc:sldMk cId="3627076201" sldId="1637"/>
        </pc:sldMkLst>
        <pc:spChg chg="mod">
          <ac:chgData name="faizul alfalah" userId="b097e28588539e7c" providerId="LiveId" clId="{211C0177-8AF7-435B-B6B9-2C0C7FDCD046}" dt="2024-11-12T07:14:33.154" v="60" actId="20577"/>
          <ac:spMkLst>
            <pc:docMk/>
            <pc:sldMk cId="3627076201" sldId="1637"/>
            <ac:spMk id="3" creationId="{E18A0E98-4B2B-4FE1-9929-7CAF2967EF72}"/>
          </ac:spMkLst>
        </pc:spChg>
        <pc:spChg chg="del">
          <ac:chgData name="faizul alfalah" userId="b097e28588539e7c" providerId="LiveId" clId="{211C0177-8AF7-435B-B6B9-2C0C7FDCD046}" dt="2024-11-12T07:14:03.082" v="56" actId="478"/>
          <ac:spMkLst>
            <pc:docMk/>
            <pc:sldMk cId="3627076201" sldId="1637"/>
            <ac:spMk id="4" creationId="{B215B174-0C65-4DC9-97EC-4177DA28C37B}"/>
          </ac:spMkLst>
        </pc:spChg>
      </pc:sldChg>
      <pc:sldChg chg="addSp modSp mod setBg">
        <pc:chgData name="faizul alfalah" userId="b097e28588539e7c" providerId="LiveId" clId="{211C0177-8AF7-435B-B6B9-2C0C7FDCD046}" dt="2024-11-12T08:13:26.160" v="518"/>
        <pc:sldMkLst>
          <pc:docMk/>
          <pc:sldMk cId="1133231962" sldId="1638"/>
        </pc:sldMkLst>
        <pc:spChg chg="mod">
          <ac:chgData name="faizul alfalah" userId="b097e28588539e7c" providerId="LiveId" clId="{211C0177-8AF7-435B-B6B9-2C0C7FDCD046}" dt="2024-11-12T07:17:01.094" v="73" actId="14100"/>
          <ac:spMkLst>
            <pc:docMk/>
            <pc:sldMk cId="1133231962" sldId="1638"/>
            <ac:spMk id="3" creationId="{E18A0E98-4B2B-4FE1-9929-7CAF2967EF72}"/>
          </ac:spMkLst>
        </pc:spChg>
        <pc:spChg chg="add mod">
          <ac:chgData name="faizul alfalah" userId="b097e28588539e7c" providerId="LiveId" clId="{211C0177-8AF7-435B-B6B9-2C0C7FDCD046}" dt="2024-11-12T07:16:55.142" v="71" actId="14100"/>
          <ac:spMkLst>
            <pc:docMk/>
            <pc:sldMk cId="1133231962" sldId="1638"/>
            <ac:spMk id="4" creationId="{75BBC77A-858C-4EFF-92F1-46FCDABB2969}"/>
          </ac:spMkLst>
        </pc:spChg>
      </pc:sldChg>
      <pc:sldChg chg="addSp delSp modSp mod ord">
        <pc:chgData name="faizul alfalah" userId="b097e28588539e7c" providerId="LiveId" clId="{211C0177-8AF7-435B-B6B9-2C0C7FDCD046}" dt="2024-11-12T07:47:19.721" v="183" actId="1076"/>
        <pc:sldMkLst>
          <pc:docMk/>
          <pc:sldMk cId="1757144152" sldId="1640"/>
        </pc:sldMkLst>
        <pc:spChg chg="mod">
          <ac:chgData name="faizul alfalah" userId="b097e28588539e7c" providerId="LiveId" clId="{211C0177-8AF7-435B-B6B9-2C0C7FDCD046}" dt="2024-11-12T07:23:37.923" v="167" actId="1076"/>
          <ac:spMkLst>
            <pc:docMk/>
            <pc:sldMk cId="1757144152" sldId="1640"/>
            <ac:spMk id="4" creationId="{00000000-0000-0000-0000-000000000000}"/>
          </ac:spMkLst>
        </pc:spChg>
        <pc:spChg chg="add del mod">
          <ac:chgData name="faizul alfalah" userId="b097e28588539e7c" providerId="LiveId" clId="{211C0177-8AF7-435B-B6B9-2C0C7FDCD046}" dt="2024-11-12T07:47:12.644" v="180" actId="478"/>
          <ac:spMkLst>
            <pc:docMk/>
            <pc:sldMk cId="1757144152" sldId="1640"/>
            <ac:spMk id="6" creationId="{CB019473-A7E1-43B3-BD24-BED2233F025A}"/>
          </ac:spMkLst>
        </pc:spChg>
        <pc:spChg chg="mod">
          <ac:chgData name="faizul alfalah" userId="b097e28588539e7c" providerId="LiveId" clId="{211C0177-8AF7-435B-B6B9-2C0C7FDCD046}" dt="2024-11-12T07:22:49.685" v="148" actId="20577"/>
          <ac:spMkLst>
            <pc:docMk/>
            <pc:sldMk cId="1757144152" sldId="1640"/>
            <ac:spMk id="8" creationId="{00000000-0000-0000-0000-000000000000}"/>
          </ac:spMkLst>
        </pc:spChg>
        <pc:picChg chg="del">
          <ac:chgData name="faizul alfalah" userId="b097e28588539e7c" providerId="LiveId" clId="{211C0177-8AF7-435B-B6B9-2C0C7FDCD046}" dt="2024-11-12T07:22:54.075" v="149" actId="478"/>
          <ac:picMkLst>
            <pc:docMk/>
            <pc:sldMk cId="1757144152" sldId="1640"/>
            <ac:picMk id="5" creationId="{55226C3E-A0BC-4120-8F93-75D07B42D8E4}"/>
          </ac:picMkLst>
        </pc:picChg>
        <pc:picChg chg="add mod">
          <ac:chgData name="faizul alfalah" userId="b097e28588539e7c" providerId="LiveId" clId="{211C0177-8AF7-435B-B6B9-2C0C7FDCD046}" dt="2024-11-12T07:47:19.721" v="183" actId="1076"/>
          <ac:picMkLst>
            <pc:docMk/>
            <pc:sldMk cId="1757144152" sldId="1640"/>
            <ac:picMk id="7" creationId="{C5A786A7-9E8C-43E2-8AD6-E9F72EADDD88}"/>
          </ac:picMkLst>
        </pc:picChg>
      </pc:sldChg>
      <pc:sldChg chg="delSp modSp mod">
        <pc:chgData name="faizul alfalah" userId="b097e28588539e7c" providerId="LiveId" clId="{211C0177-8AF7-435B-B6B9-2C0C7FDCD046}" dt="2024-11-12T08:11:08.694" v="396" actId="1076"/>
        <pc:sldMkLst>
          <pc:docMk/>
          <pc:sldMk cId="3555687044" sldId="1641"/>
        </pc:sldMkLst>
        <pc:spChg chg="mod">
          <ac:chgData name="faizul alfalah" userId="b097e28588539e7c" providerId="LiveId" clId="{211C0177-8AF7-435B-B6B9-2C0C7FDCD046}" dt="2024-11-12T08:11:08.694" v="396" actId="1076"/>
          <ac:spMkLst>
            <pc:docMk/>
            <pc:sldMk cId="3555687044" sldId="1641"/>
            <ac:spMk id="4" creationId="{B4ECB5FB-2D39-47C1-A4D0-DF2B5C9D334E}"/>
          </ac:spMkLst>
        </pc:spChg>
        <pc:spChg chg="mod">
          <ac:chgData name="faizul alfalah" userId="b097e28588539e7c" providerId="LiveId" clId="{211C0177-8AF7-435B-B6B9-2C0C7FDCD046}" dt="2024-11-12T08:11:03.473" v="395" actId="14100"/>
          <ac:spMkLst>
            <pc:docMk/>
            <pc:sldMk cId="3555687044" sldId="1641"/>
            <ac:spMk id="5" creationId="{B9D33E1E-C241-4B5D-A7A8-C1D2651AA151}"/>
          </ac:spMkLst>
        </pc:spChg>
        <pc:spChg chg="del">
          <ac:chgData name="faizul alfalah" userId="b097e28588539e7c" providerId="LiveId" clId="{211C0177-8AF7-435B-B6B9-2C0C7FDCD046}" dt="2024-11-12T08:09:58.409" v="379" actId="478"/>
          <ac:spMkLst>
            <pc:docMk/>
            <pc:sldMk cId="3555687044" sldId="1641"/>
            <ac:spMk id="6" creationId="{5200C555-5972-496A-8BBB-D86A1EA43731}"/>
          </ac:spMkLst>
        </pc:spChg>
        <pc:spChg chg="del">
          <ac:chgData name="faizul alfalah" userId="b097e28588539e7c" providerId="LiveId" clId="{211C0177-8AF7-435B-B6B9-2C0C7FDCD046}" dt="2024-11-12T08:10:00.018" v="380" actId="478"/>
          <ac:spMkLst>
            <pc:docMk/>
            <pc:sldMk cId="3555687044" sldId="1641"/>
            <ac:spMk id="7" creationId="{9357A042-79F0-4A1B-BB5B-4F2669B81301}"/>
          </ac:spMkLst>
        </pc:spChg>
      </pc:sldChg>
      <pc:sldChg chg="delSp modSp add mod setBg">
        <pc:chgData name="faizul alfalah" userId="b097e28588539e7c" providerId="LiveId" clId="{211C0177-8AF7-435B-B6B9-2C0C7FDCD046}" dt="2024-11-12T08:13:21.971" v="515"/>
        <pc:sldMkLst>
          <pc:docMk/>
          <pc:sldMk cId="618629998" sldId="1642"/>
        </pc:sldMkLst>
        <pc:spChg chg="mod">
          <ac:chgData name="faizul alfalah" userId="b097e28588539e7c" providerId="LiveId" clId="{211C0177-8AF7-435B-B6B9-2C0C7FDCD046}" dt="2024-11-12T07:18:08.892" v="86" actId="1076"/>
          <ac:spMkLst>
            <pc:docMk/>
            <pc:sldMk cId="618629998" sldId="1642"/>
            <ac:spMk id="3" creationId="{E18A0E98-4B2B-4FE1-9929-7CAF2967EF72}"/>
          </ac:spMkLst>
        </pc:spChg>
        <pc:spChg chg="del">
          <ac:chgData name="faizul alfalah" userId="b097e28588539e7c" providerId="LiveId" clId="{211C0177-8AF7-435B-B6B9-2C0C7FDCD046}" dt="2024-11-12T07:17:18.233" v="75" actId="478"/>
          <ac:spMkLst>
            <pc:docMk/>
            <pc:sldMk cId="618629998" sldId="1642"/>
            <ac:spMk id="4" creationId="{75BBC77A-858C-4EFF-92F1-46FCDABB2969}"/>
          </ac:spMkLst>
        </pc:spChg>
      </pc:sldChg>
      <pc:sldChg chg="delSp modSp add mod setBg">
        <pc:chgData name="faizul alfalah" userId="b097e28588539e7c" providerId="LiveId" clId="{211C0177-8AF7-435B-B6B9-2C0C7FDCD046}" dt="2024-11-12T07:53:52.864" v="248"/>
        <pc:sldMkLst>
          <pc:docMk/>
          <pc:sldMk cId="1852033130" sldId="1643"/>
        </pc:sldMkLst>
        <pc:spChg chg="mod">
          <ac:chgData name="faizul alfalah" userId="b097e28588539e7c" providerId="LiveId" clId="{211C0177-8AF7-435B-B6B9-2C0C7FDCD046}" dt="2024-11-12T07:53:45.863" v="246" actId="1076"/>
          <ac:spMkLst>
            <pc:docMk/>
            <pc:sldMk cId="1852033130" sldId="1643"/>
            <ac:spMk id="5" creationId="{00000000-0000-0000-0000-000000000000}"/>
          </ac:spMkLst>
        </pc:spChg>
        <pc:spChg chg="mod">
          <ac:chgData name="faizul alfalah" userId="b097e28588539e7c" providerId="LiveId" clId="{211C0177-8AF7-435B-B6B9-2C0C7FDCD046}" dt="2024-11-12T07:53:07.597" v="238" actId="20577"/>
          <ac:spMkLst>
            <pc:docMk/>
            <pc:sldMk cId="1852033130" sldId="1643"/>
            <ac:spMk id="8" creationId="{00000000-0000-0000-0000-000000000000}"/>
          </ac:spMkLst>
        </pc:spChg>
        <pc:picChg chg="del">
          <ac:chgData name="faizul alfalah" userId="b097e28588539e7c" providerId="LiveId" clId="{211C0177-8AF7-435B-B6B9-2C0C7FDCD046}" dt="2024-11-12T07:52:48.106" v="235" actId="478"/>
          <ac:picMkLst>
            <pc:docMk/>
            <pc:sldMk cId="1852033130" sldId="1643"/>
            <ac:picMk id="4" creationId="{4BE6840D-CBFB-439A-8149-7AA24DCE792D}"/>
          </ac:picMkLst>
        </pc:picChg>
      </pc:sldChg>
      <pc:sldChg chg="modSp add mod setBg">
        <pc:chgData name="faizul alfalah" userId="b097e28588539e7c" providerId="LiveId" clId="{211C0177-8AF7-435B-B6B9-2C0C7FDCD046}" dt="2024-11-12T07:57:42.191" v="372"/>
        <pc:sldMkLst>
          <pc:docMk/>
          <pc:sldMk cId="672575458" sldId="1644"/>
        </pc:sldMkLst>
        <pc:spChg chg="mod">
          <ac:chgData name="faizul alfalah" userId="b097e28588539e7c" providerId="LiveId" clId="{211C0177-8AF7-435B-B6B9-2C0C7FDCD046}" dt="2024-11-12T07:57:16.506" v="369" actId="1076"/>
          <ac:spMkLst>
            <pc:docMk/>
            <pc:sldMk cId="672575458" sldId="1644"/>
            <ac:spMk id="5" creationId="{00000000-0000-0000-0000-000000000000}"/>
          </ac:spMkLst>
        </pc:spChg>
        <pc:spChg chg="mod">
          <ac:chgData name="faizul alfalah" userId="b097e28588539e7c" providerId="LiveId" clId="{211C0177-8AF7-435B-B6B9-2C0C7FDCD046}" dt="2024-11-12T07:57:20.845" v="370" actId="14100"/>
          <ac:spMkLst>
            <pc:docMk/>
            <pc:sldMk cId="672575458" sldId="1644"/>
            <ac:spMk id="8" creationId="{00000000-0000-0000-0000-000000000000}"/>
          </ac:spMkLst>
        </pc:spChg>
      </pc:sldChg>
      <pc:sldChg chg="modSp add mod setBg">
        <pc:chgData name="faizul alfalah" userId="b097e28588539e7c" providerId="LiveId" clId="{211C0177-8AF7-435B-B6B9-2C0C7FDCD046}" dt="2024-11-12T08:14:45.343" v="527"/>
        <pc:sldMkLst>
          <pc:docMk/>
          <pc:sldMk cId="3429851245" sldId="1645"/>
        </pc:sldMkLst>
        <pc:spChg chg="mod">
          <ac:chgData name="faizul alfalah" userId="b097e28588539e7c" providerId="LiveId" clId="{211C0177-8AF7-435B-B6B9-2C0C7FDCD046}" dt="2024-11-12T08:14:45.343" v="527"/>
          <ac:spMkLst>
            <pc:docMk/>
            <pc:sldMk cId="3429851245" sldId="1645"/>
            <ac:spMk id="3" creationId="{394D8918-02A2-410A-9918-45921E2A6F4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14215-70E3-40BA-A853-8179A71F5443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FEB16-31BB-4241-B87A-65DC81AE5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49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t>13/11/2024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t>13/11/2024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t>13/11/2024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t>13/11/2024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t>13/11/2024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t>13/11/2024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t>13/11/2024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t>13/11/2024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t>13/11/2024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t>13/11/2024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t>13/11/2024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E4B51-06E0-4B7B-8AFA-5EA73F0E2D1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t>13/11/2024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316px-Coat_of_arms_of_Terenggan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8600"/>
            <a:ext cx="90228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6406" y="1443657"/>
            <a:ext cx="883624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nard MT Condensed" pitchFamily="18" charset="0"/>
              </a:rPr>
              <a:t>Jabatan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nard MT Condensed" pitchFamily="18" charset="0"/>
              </a:rPr>
              <a:t> Hal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nard MT Condensed" pitchFamily="18" charset="0"/>
              </a:rPr>
              <a:t>Ehwal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nard MT Condensed" pitchFamily="18" charset="0"/>
              </a:rPr>
              <a:t> Agama Terengganu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2318044" y="1915418"/>
            <a:ext cx="4343400" cy="710117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spc="50" dirty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Arial" panose="020B0604020202020204" pitchFamily="34" charset="0"/>
              </a:rPr>
              <a:t>KHUTBAH MULTIMEDIA</a:t>
            </a:r>
          </a:p>
          <a:p>
            <a:pPr marL="0" indent="0" algn="ctr">
              <a:buNone/>
            </a:pPr>
            <a:r>
              <a:rPr lang="ms-MY" sz="1800" b="1" spc="50" dirty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Arial" panose="020B0604020202020204" pitchFamily="34" charset="0"/>
              </a:rPr>
              <a:t>Siri : 46 / 2024</a:t>
            </a:r>
            <a:endParaRPr lang="en-US" sz="1800" b="1" spc="50" dirty="0">
              <a:ln w="1143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4850" y="3460630"/>
            <a:ext cx="7734300" cy="203960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fi-FI" sz="5400" b="1" dirty="0">
                <a:ln w="13462">
                  <a:solidFill>
                    <a:schemeClr val="tx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MENSYUKURI NIKMAT UMUR KURNIAAN ALLAH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9200" y="2687706"/>
            <a:ext cx="6781800" cy="461665"/>
          </a:xfrm>
          <a:prstGeom prst="rect">
            <a:avLst/>
          </a:prstGeom>
          <a:effectLst>
            <a:outerShdw blurRad="50800" dist="50800" dir="5400000" sx="45000" sy="45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13 </a:t>
            </a:r>
            <a:r>
              <a:rPr lang="en-US" sz="2400" b="1" dirty="0" err="1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Jamadilawal</a:t>
            </a:r>
            <a:r>
              <a:rPr lang="en-US" sz="24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 1446  H  :</a:t>
            </a:r>
            <a:r>
              <a:rPr lang="en-US" sz="2400" b="1" i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 </a:t>
            </a:r>
            <a:r>
              <a:rPr lang="ms-MY" sz="24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15 November 2024</a:t>
            </a:r>
            <a:endParaRPr lang="en-US" sz="2400" b="1" dirty="0">
              <a:solidFill>
                <a:srgbClr val="FFFF00"/>
              </a:solidFill>
              <a:effectLst>
                <a:glow rad="139700">
                  <a:schemeClr val="tx1">
                    <a:alpha val="40000"/>
                  </a:schemeClr>
                </a:glow>
                <a:outerShdw dist="38100" dir="2700000" algn="tl">
                  <a:srgbClr val="000000">
                    <a:alpha val="94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82258" y="6347736"/>
            <a:ext cx="9144000" cy="400110"/>
          </a:xfrm>
          <a:prstGeom prst="rect">
            <a:avLst/>
          </a:prstGeom>
          <a:noFill/>
          <a:effectLst>
            <a:outerShdw blurRad="50800" dist="50800" dir="5400000" sx="45000" sy="45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  <a:latin typeface="Bahnschrift Condensed" panose="020B0502040204020203" pitchFamily="34" charset="0"/>
              </a:rPr>
              <a:t>http://e-khutbah.terengganu.gov.my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E18A0E98-4B2B-4FE1-9929-7CAF2967EF72}"/>
              </a:ext>
            </a:extLst>
          </p:cNvPr>
          <p:cNvSpPr/>
          <p:nvPr/>
        </p:nvSpPr>
        <p:spPr>
          <a:xfrm>
            <a:off x="152400" y="457200"/>
            <a:ext cx="8610600" cy="27432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6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Islam Ajarkan Bahwa </a:t>
            </a:r>
            <a:r>
              <a:rPr lang="sv-SE" sz="3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Kehidupan dunia adalah ladang bercucuk tanam bagi menuai hasilnya di akhirat kelak</a:t>
            </a:r>
            <a:endParaRPr lang="sv-SE" sz="3600" dirty="0">
              <a:ln>
                <a:solidFill>
                  <a:schemeClr val="bg1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xmlns="" id="{E18A0E98-4B2B-4FE1-9929-7CAF2967EF72}"/>
              </a:ext>
            </a:extLst>
          </p:cNvPr>
          <p:cNvSpPr/>
          <p:nvPr/>
        </p:nvSpPr>
        <p:spPr>
          <a:xfrm>
            <a:off x="152400" y="3657600"/>
            <a:ext cx="8610600" cy="27432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28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Kerana itu, sifat waktu di </a:t>
            </a:r>
            <a:r>
              <a:rPr lang="sv-SE" sz="28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dunia</a:t>
            </a:r>
            <a:r>
              <a:rPr lang="sv-SE" sz="28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adalah </a:t>
            </a:r>
            <a:r>
              <a:rPr lang="sv-SE" sz="28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sementara</a:t>
            </a:r>
            <a:r>
              <a:rPr lang="sv-SE" sz="28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sedangkan sifat waktu di </a:t>
            </a:r>
            <a:r>
              <a:rPr lang="sv-SE" sz="28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akhirat</a:t>
            </a:r>
            <a:r>
              <a:rPr lang="sv-SE" sz="28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adalah </a:t>
            </a:r>
            <a:r>
              <a:rPr lang="sv-SE" sz="28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kekal abadi</a:t>
            </a:r>
            <a:r>
              <a:rPr lang="sv-SE" sz="28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Al-Quran menggambarkan kehidupan </a:t>
            </a:r>
            <a:r>
              <a:rPr lang="sv-SE" sz="28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dunia</a:t>
            </a:r>
            <a:r>
              <a:rPr lang="sv-SE" sz="28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dengan istilah </a:t>
            </a:r>
            <a:r>
              <a:rPr lang="sv-SE" sz="28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"tempat permainan" </a:t>
            </a:r>
            <a:r>
              <a:rPr lang="sv-SE" sz="28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belaka </a:t>
            </a:r>
            <a:endParaRPr lang="sv-SE" sz="2800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629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>
            <a:off x="417907" y="304800"/>
            <a:ext cx="8308183" cy="990600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FF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Firman Allah SWT</a:t>
            </a:r>
          </a:p>
          <a:p>
            <a:pPr algn="ctr"/>
            <a:r>
              <a:rPr lang="it-IT" sz="24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dalam Surah al-Ankabut  ayat 64</a:t>
            </a:r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361352" y="4379148"/>
            <a:ext cx="842129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200" b="1" dirty="0" err="1">
                <a:ea typeface="Calibri" panose="020F0502020204030204" pitchFamily="34" charset="0"/>
                <a:cs typeface="Arial" panose="020B0604020202020204" pitchFamily="34" charset="0"/>
              </a:rPr>
              <a:t>Maksudnya</a:t>
            </a:r>
            <a:r>
              <a:rPr lang="en-US" sz="3200" b="1" dirty="0">
                <a:ea typeface="Calibri" panose="020F0502020204030204" pitchFamily="34" charset="0"/>
                <a:cs typeface="Arial" panose="020B0604020202020204" pitchFamily="34" charset="0"/>
              </a:rPr>
              <a:t> : 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Dan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tiadalah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kehidupan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dunia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ini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melainkan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senda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gurau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permainan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 Dan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sesungguhnya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akhirat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itulah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sebenarnya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kehidupan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jika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mereka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mengetahui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4765123-C6AA-4F4F-BB02-3208264F17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89" y="1572244"/>
            <a:ext cx="8577815" cy="25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81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E18A0E98-4B2B-4FE1-9929-7CAF2967EF72}"/>
              </a:ext>
            </a:extLst>
          </p:cNvPr>
          <p:cNvSpPr/>
          <p:nvPr/>
        </p:nvSpPr>
        <p:spPr>
          <a:xfrm>
            <a:off x="269575" y="409755"/>
            <a:ext cx="8610600" cy="26670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Hakikat </a:t>
            </a:r>
            <a:r>
              <a:rPr lang="sv-SE" sz="32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‘senda gurau dan permainan’</a:t>
            </a:r>
            <a:r>
              <a:rPr lang="sv-SE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bukan bererti kita dianjurkan untuk berbuat sesuka hati atas dunia ini seolah-olah seperti padang permainan</a:t>
            </a:r>
            <a:endParaRPr lang="sv-SE" sz="3200" dirty="0">
              <a:ln>
                <a:solidFill>
                  <a:schemeClr val="bg1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B215B174-0C65-4DC9-97EC-4177DA28C37B}"/>
              </a:ext>
            </a:extLst>
          </p:cNvPr>
          <p:cNvSpPr/>
          <p:nvPr/>
        </p:nvSpPr>
        <p:spPr>
          <a:xfrm>
            <a:off x="269575" y="3505200"/>
            <a:ext cx="8610600" cy="26670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200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Ia memberi maksud bahawa </a:t>
            </a:r>
            <a:r>
              <a:rPr lang="sv-SE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: </a:t>
            </a:r>
            <a:r>
              <a:rPr lang="sv-SE" sz="40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Kehidupan dunia ini tidak sejati, tidak kekal, dan penuh dengan tipuan</a:t>
            </a:r>
            <a:endParaRPr lang="sv-SE" sz="3200" dirty="0">
              <a:ln>
                <a:solidFill>
                  <a:schemeClr val="bg1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391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E18A0E98-4B2B-4FE1-9929-7CAF2967EF72}"/>
              </a:ext>
            </a:extLst>
          </p:cNvPr>
          <p:cNvSpPr/>
          <p:nvPr/>
        </p:nvSpPr>
        <p:spPr>
          <a:xfrm>
            <a:off x="266700" y="152400"/>
            <a:ext cx="8610600" cy="31242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2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Seseorang </a:t>
            </a:r>
            <a:r>
              <a:rPr lang="sv-SE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harus lebih banyak mencurahkan perhatian kepada bekalan dan kualiti kehidupan sebagai </a:t>
            </a:r>
            <a:r>
              <a:rPr lang="sv-SE" sz="32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bekalan akhirat</a:t>
            </a:r>
            <a:r>
              <a:rPr lang="sv-SE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</a:t>
            </a:r>
            <a:endParaRPr lang="sv-SE" sz="3200" dirty="0">
              <a:ln>
                <a:solidFill>
                  <a:schemeClr val="bg1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7DE6AB74-CE61-4841-B9D8-6C5B96BAFF1A}"/>
              </a:ext>
            </a:extLst>
          </p:cNvPr>
          <p:cNvSpPr/>
          <p:nvPr/>
        </p:nvSpPr>
        <p:spPr>
          <a:xfrm>
            <a:off x="266700" y="3352800"/>
            <a:ext cx="8610600" cy="3229156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28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Al-Quran jelas telah memberikan peringatan hal ini akan </a:t>
            </a:r>
            <a:r>
              <a:rPr lang="sv-SE" sz="28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tujuan</a:t>
            </a:r>
            <a:r>
              <a:rPr lang="sv-SE" sz="28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manusia diciptakan iaitu </a:t>
            </a:r>
            <a:r>
              <a:rPr lang="sv-SE" sz="28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mengabdikan</a:t>
            </a:r>
            <a:r>
              <a:rPr lang="sv-SE" sz="28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sv-SE" sz="28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secara mutlak </a:t>
            </a:r>
            <a:r>
              <a:rPr lang="sv-SE" sz="28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kepada </a:t>
            </a:r>
            <a:r>
              <a:rPr lang="sv-SE" sz="28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Allah</a:t>
            </a:r>
            <a:r>
              <a:rPr lang="sv-SE" sz="28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sv-SE" sz="2800" dirty="0">
              <a:ln>
                <a:solidFill>
                  <a:schemeClr val="bg1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699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>
            <a:off x="417907" y="304800"/>
            <a:ext cx="8308183" cy="990600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FF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Firman Allah SWT</a:t>
            </a:r>
          </a:p>
          <a:p>
            <a:pPr algn="ctr"/>
            <a:r>
              <a:rPr lang="it-IT" sz="24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dalam Surah Az-Dzariyat ayat 56</a:t>
            </a:r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361353" y="4267200"/>
            <a:ext cx="84212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600" b="1" dirty="0" err="1">
                <a:ea typeface="Calibri" panose="020F0502020204030204" pitchFamily="34" charset="0"/>
                <a:cs typeface="Arial" panose="020B0604020202020204" pitchFamily="34" charset="0"/>
              </a:rPr>
              <a:t>Maksudnya</a:t>
            </a:r>
            <a:r>
              <a:rPr lang="en-US" sz="3600" b="1" dirty="0">
                <a:ea typeface="Calibri" panose="020F0502020204030204" pitchFamily="34" charset="0"/>
                <a:cs typeface="Arial" panose="020B0604020202020204" pitchFamily="34" charset="0"/>
              </a:rPr>
              <a:t> : </a:t>
            </a:r>
            <a:r>
              <a:rPr lang="en-US" sz="36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Dan </a:t>
            </a:r>
            <a:r>
              <a:rPr lang="en-US" sz="36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Aku</a:t>
            </a:r>
            <a:r>
              <a:rPr lang="en-US" sz="36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36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menciptakan</a:t>
            </a:r>
            <a:r>
              <a:rPr lang="en-US" sz="36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jin</a:t>
            </a:r>
            <a:r>
              <a:rPr lang="en-US" sz="36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36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manusia</a:t>
            </a:r>
            <a:r>
              <a:rPr lang="en-US" sz="36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melainkan</a:t>
            </a:r>
            <a:r>
              <a:rPr lang="en-US" sz="36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bagi</a:t>
            </a:r>
            <a:r>
              <a:rPr lang="en-US" sz="36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mereka</a:t>
            </a:r>
            <a:r>
              <a:rPr lang="en-US" sz="36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mengabdi</a:t>
            </a:r>
            <a:r>
              <a:rPr lang="en-US" sz="36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kepada</a:t>
            </a:r>
            <a:r>
              <a:rPr lang="en-US" sz="36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-Ku.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5A786A7-9E8C-43E2-8AD6-E9F72EADDD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53" y="2286000"/>
            <a:ext cx="8449788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14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E18A0E98-4B2B-4FE1-9929-7CAF2967EF72}"/>
              </a:ext>
            </a:extLst>
          </p:cNvPr>
          <p:cNvSpPr/>
          <p:nvPr/>
        </p:nvSpPr>
        <p:spPr>
          <a:xfrm>
            <a:off x="266700" y="571500"/>
            <a:ext cx="8610600" cy="28194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Allah tidak menciptakan jin dan manusia untuk suatu manfaat yang kembali kepada Allah. Sebaliknya mereka dicipta untuk beribadah kepada-Nya.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C98E8A06-8795-497E-82EF-6B9773987048}"/>
              </a:ext>
            </a:extLst>
          </p:cNvPr>
          <p:cNvSpPr/>
          <p:nvPr/>
        </p:nvSpPr>
        <p:spPr>
          <a:xfrm>
            <a:off x="266700" y="3581400"/>
            <a:ext cx="8610600" cy="28194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Bahkan, Ibadah itu pula sangat bermanfaat untuk diri mereka sendiri, untuk bekalan mereka bertemu dengan Allah kelak</a:t>
            </a:r>
          </a:p>
        </p:txBody>
      </p:sp>
    </p:spTree>
    <p:extLst>
      <p:ext uri="{BB962C8B-B14F-4D97-AF65-F5344CB8AC3E}">
        <p14:creationId xmlns:p14="http://schemas.microsoft.com/office/powerpoint/2010/main" val="2763117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B215B174-0C65-4DC9-97EC-4177DA28C37B}"/>
              </a:ext>
            </a:extLst>
          </p:cNvPr>
          <p:cNvSpPr/>
          <p:nvPr/>
        </p:nvSpPr>
        <p:spPr>
          <a:xfrm>
            <a:off x="266700" y="685800"/>
            <a:ext cx="8610600" cy="24384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Pengertian ibadah itu pun sangat luas, bukan sekadar ritual kepada Allah (seperti solat, puasa, haji, atau sebagainya) </a:t>
            </a:r>
            <a:endParaRPr lang="sv-SE" sz="3200" dirty="0">
              <a:ln>
                <a:solidFill>
                  <a:schemeClr val="bg1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99609164-69D6-4C96-97B2-7C2B60CBDF7D}"/>
              </a:ext>
            </a:extLst>
          </p:cNvPr>
          <p:cNvSpPr/>
          <p:nvPr/>
        </p:nvSpPr>
        <p:spPr>
          <a:xfrm>
            <a:off x="266700" y="3581400"/>
            <a:ext cx="8610600" cy="24384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Malah, ia meliputi pula segala kebaikan yang membawa kemaslahatan bagi diri dan juga orang lain</a:t>
            </a:r>
            <a:endParaRPr lang="sv-SE" sz="3200" dirty="0">
              <a:ln>
                <a:solidFill>
                  <a:schemeClr val="bg1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841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20E1C056-AAB2-40CF-881C-5D970CA222E5}"/>
              </a:ext>
            </a:extLst>
          </p:cNvPr>
          <p:cNvSpPr/>
          <p:nvPr/>
        </p:nvSpPr>
        <p:spPr>
          <a:xfrm>
            <a:off x="266700" y="800100"/>
            <a:ext cx="8610600" cy="52578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40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Manusia dituntut untuk memaksimumkan waktu atau kesempatan yang diberikan untuk perbuatan bermanfaat dan bersifat kebajikan, sehingga tak menyesal di kemudian hari.</a:t>
            </a:r>
          </a:p>
        </p:txBody>
      </p:sp>
    </p:spTree>
    <p:extLst>
      <p:ext uri="{BB962C8B-B14F-4D97-AF65-F5344CB8AC3E}">
        <p14:creationId xmlns:p14="http://schemas.microsoft.com/office/powerpoint/2010/main" val="2974748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>
            <a:off x="417907" y="152400"/>
            <a:ext cx="8308183" cy="990600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FF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Firman Allah SWT </a:t>
            </a:r>
          </a:p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dalam surah Al-Mu'minun: 99-100:</a:t>
            </a:r>
          </a:p>
        </p:txBody>
      </p:sp>
      <p:sp>
        <p:nvSpPr>
          <p:cNvPr id="5" name="Rectangle 4"/>
          <p:cNvSpPr/>
          <p:nvPr/>
        </p:nvSpPr>
        <p:spPr>
          <a:xfrm>
            <a:off x="417904" y="3962400"/>
            <a:ext cx="830818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MY" sz="2800" b="1" dirty="0" err="1"/>
              <a:t>Maksudnya</a:t>
            </a:r>
            <a:r>
              <a:rPr lang="en-MY" sz="2800" b="1" dirty="0"/>
              <a:t>: </a:t>
            </a:r>
            <a:r>
              <a:rPr lang="en-MY" sz="2800" b="1" dirty="0" err="1">
                <a:solidFill>
                  <a:srgbClr val="C00000"/>
                </a:solidFill>
              </a:rPr>
              <a:t>Supaya</a:t>
            </a:r>
            <a:r>
              <a:rPr lang="en-MY" sz="2800" b="1" dirty="0">
                <a:solidFill>
                  <a:srgbClr val="C00000"/>
                </a:solidFill>
              </a:rPr>
              <a:t> </a:t>
            </a:r>
            <a:r>
              <a:rPr lang="en-MY" sz="2800" b="1" dirty="0" err="1">
                <a:solidFill>
                  <a:srgbClr val="C00000"/>
                </a:solidFill>
              </a:rPr>
              <a:t>aku</a:t>
            </a:r>
            <a:r>
              <a:rPr lang="en-MY" sz="2800" b="1" dirty="0">
                <a:solidFill>
                  <a:srgbClr val="C00000"/>
                </a:solidFill>
              </a:rPr>
              <a:t> </a:t>
            </a:r>
            <a:r>
              <a:rPr lang="en-MY" sz="2800" b="1" dirty="0" err="1">
                <a:solidFill>
                  <a:srgbClr val="C00000"/>
                </a:solidFill>
              </a:rPr>
              <a:t>mengerjakan</a:t>
            </a:r>
            <a:r>
              <a:rPr lang="en-MY" sz="2800" b="1" dirty="0">
                <a:solidFill>
                  <a:srgbClr val="C00000"/>
                </a:solidFill>
              </a:rPr>
              <a:t> </a:t>
            </a:r>
            <a:r>
              <a:rPr lang="en-MY" sz="2800" b="1" dirty="0" err="1">
                <a:solidFill>
                  <a:srgbClr val="C00000"/>
                </a:solidFill>
              </a:rPr>
              <a:t>amal-amal</a:t>
            </a:r>
            <a:r>
              <a:rPr lang="en-MY" sz="2800" b="1" dirty="0">
                <a:solidFill>
                  <a:srgbClr val="C00000"/>
                </a:solidFill>
              </a:rPr>
              <a:t> yang </a:t>
            </a:r>
            <a:r>
              <a:rPr lang="en-MY" sz="2800" b="1" dirty="0" err="1">
                <a:solidFill>
                  <a:srgbClr val="C00000"/>
                </a:solidFill>
              </a:rPr>
              <a:t>salih</a:t>
            </a:r>
            <a:r>
              <a:rPr lang="en-MY" sz="2800" b="1" dirty="0">
                <a:solidFill>
                  <a:srgbClr val="C00000"/>
                </a:solidFill>
              </a:rPr>
              <a:t> </a:t>
            </a:r>
            <a:r>
              <a:rPr lang="en-MY" sz="2800" b="1" dirty="0" err="1">
                <a:solidFill>
                  <a:srgbClr val="C00000"/>
                </a:solidFill>
              </a:rPr>
              <a:t>dalam</a:t>
            </a:r>
            <a:r>
              <a:rPr lang="en-MY" sz="2800" b="1" dirty="0">
                <a:solidFill>
                  <a:srgbClr val="C00000"/>
                </a:solidFill>
              </a:rPr>
              <a:t> </a:t>
            </a:r>
            <a:r>
              <a:rPr lang="en-MY" sz="2800" b="1" dirty="0" err="1">
                <a:solidFill>
                  <a:srgbClr val="C00000"/>
                </a:solidFill>
              </a:rPr>
              <a:t>perkara-perkara</a:t>
            </a:r>
            <a:r>
              <a:rPr lang="en-MY" sz="2800" b="1" dirty="0">
                <a:solidFill>
                  <a:srgbClr val="C00000"/>
                </a:solidFill>
              </a:rPr>
              <a:t> yang </a:t>
            </a:r>
            <a:r>
              <a:rPr lang="en-MY" sz="2800" b="1" dirty="0" err="1">
                <a:solidFill>
                  <a:srgbClr val="C00000"/>
                </a:solidFill>
              </a:rPr>
              <a:t>telah</a:t>
            </a:r>
            <a:r>
              <a:rPr lang="en-MY" sz="2800" b="1" dirty="0">
                <a:solidFill>
                  <a:srgbClr val="C00000"/>
                </a:solidFill>
              </a:rPr>
              <a:t> </a:t>
            </a:r>
            <a:r>
              <a:rPr lang="en-MY" sz="2800" b="1" dirty="0" err="1">
                <a:solidFill>
                  <a:srgbClr val="C00000"/>
                </a:solidFill>
              </a:rPr>
              <a:t>aku</a:t>
            </a:r>
            <a:r>
              <a:rPr lang="en-MY" sz="2800" b="1" dirty="0">
                <a:solidFill>
                  <a:srgbClr val="C00000"/>
                </a:solidFill>
              </a:rPr>
              <a:t> </a:t>
            </a:r>
            <a:r>
              <a:rPr lang="en-MY" sz="2800" b="1" dirty="0" err="1">
                <a:solidFill>
                  <a:srgbClr val="C00000"/>
                </a:solidFill>
              </a:rPr>
              <a:t>tinggalkan</a:t>
            </a:r>
            <a:r>
              <a:rPr lang="en-MY" sz="2800" b="1" dirty="0">
                <a:solidFill>
                  <a:srgbClr val="C00000"/>
                </a:solidFill>
              </a:rPr>
              <a:t>. </a:t>
            </a:r>
            <a:r>
              <a:rPr lang="en-MY" sz="2800" b="1" dirty="0" err="1">
                <a:solidFill>
                  <a:srgbClr val="C00000"/>
                </a:solidFill>
              </a:rPr>
              <a:t>Tidak</a:t>
            </a:r>
            <a:r>
              <a:rPr lang="en-MY" sz="2800" b="1" dirty="0">
                <a:solidFill>
                  <a:srgbClr val="C00000"/>
                </a:solidFill>
              </a:rPr>
              <a:t>! </a:t>
            </a:r>
            <a:r>
              <a:rPr lang="en-MY" sz="2800" b="1" dirty="0" err="1">
                <a:solidFill>
                  <a:srgbClr val="C00000"/>
                </a:solidFill>
              </a:rPr>
              <a:t>Masakan</a:t>
            </a:r>
            <a:r>
              <a:rPr lang="en-MY" sz="2800" b="1" dirty="0">
                <a:solidFill>
                  <a:srgbClr val="C00000"/>
                </a:solidFill>
              </a:rPr>
              <a:t> </a:t>
            </a:r>
            <a:r>
              <a:rPr lang="en-MY" sz="2800" b="1" dirty="0" err="1">
                <a:solidFill>
                  <a:srgbClr val="C00000"/>
                </a:solidFill>
              </a:rPr>
              <a:t>dapat</a:t>
            </a:r>
            <a:r>
              <a:rPr lang="en-MY" sz="2800" b="1" dirty="0">
                <a:solidFill>
                  <a:srgbClr val="C00000"/>
                </a:solidFill>
              </a:rPr>
              <a:t>? </a:t>
            </a:r>
            <a:r>
              <a:rPr lang="en-MY" sz="2800" b="1" dirty="0" err="1">
                <a:solidFill>
                  <a:srgbClr val="C00000"/>
                </a:solidFill>
              </a:rPr>
              <a:t>Sesungguhnya</a:t>
            </a:r>
            <a:r>
              <a:rPr lang="en-MY" sz="2800" b="1" dirty="0">
                <a:solidFill>
                  <a:srgbClr val="C00000"/>
                </a:solidFill>
              </a:rPr>
              <a:t> </a:t>
            </a:r>
            <a:r>
              <a:rPr lang="en-MY" sz="2800" b="1" dirty="0" err="1">
                <a:solidFill>
                  <a:srgbClr val="C00000"/>
                </a:solidFill>
              </a:rPr>
              <a:t>perkataannya</a:t>
            </a:r>
            <a:r>
              <a:rPr lang="en-MY" sz="2800" b="1" dirty="0">
                <a:solidFill>
                  <a:srgbClr val="C00000"/>
                </a:solidFill>
              </a:rPr>
              <a:t> </a:t>
            </a:r>
            <a:r>
              <a:rPr lang="en-MY" sz="2800" b="1" dirty="0" err="1">
                <a:solidFill>
                  <a:srgbClr val="C00000"/>
                </a:solidFill>
              </a:rPr>
              <a:t>itu</a:t>
            </a:r>
            <a:r>
              <a:rPr lang="en-MY" sz="2800" b="1" dirty="0">
                <a:solidFill>
                  <a:srgbClr val="C00000"/>
                </a:solidFill>
              </a:rPr>
              <a:t> </a:t>
            </a:r>
            <a:r>
              <a:rPr lang="en-MY" sz="2800" b="1" dirty="0" err="1">
                <a:solidFill>
                  <a:srgbClr val="C00000"/>
                </a:solidFill>
              </a:rPr>
              <a:t>hanyalah</a:t>
            </a:r>
            <a:r>
              <a:rPr lang="en-MY" sz="2800" b="1" dirty="0">
                <a:solidFill>
                  <a:srgbClr val="C00000"/>
                </a:solidFill>
              </a:rPr>
              <a:t> kata-kata yang </a:t>
            </a:r>
            <a:r>
              <a:rPr lang="en-MY" sz="2800" b="1" dirty="0" err="1">
                <a:solidFill>
                  <a:srgbClr val="C00000"/>
                </a:solidFill>
              </a:rPr>
              <a:t>ia</a:t>
            </a:r>
            <a:r>
              <a:rPr lang="en-MY" sz="2800" b="1" dirty="0">
                <a:solidFill>
                  <a:srgbClr val="C00000"/>
                </a:solidFill>
              </a:rPr>
              <a:t> </a:t>
            </a:r>
            <a:r>
              <a:rPr lang="en-MY" sz="2800" b="1" dirty="0" err="1">
                <a:solidFill>
                  <a:srgbClr val="C00000"/>
                </a:solidFill>
              </a:rPr>
              <a:t>sahaja</a:t>
            </a:r>
            <a:r>
              <a:rPr lang="en-MY" sz="2800" b="1" dirty="0">
                <a:solidFill>
                  <a:srgbClr val="C00000"/>
                </a:solidFill>
              </a:rPr>
              <a:t> yang </a:t>
            </a:r>
            <a:r>
              <a:rPr lang="en-MY" sz="2800" b="1" dirty="0" err="1">
                <a:solidFill>
                  <a:srgbClr val="C00000"/>
                </a:solidFill>
              </a:rPr>
              <a:t>mengatakannya</a:t>
            </a:r>
            <a:r>
              <a:rPr lang="en-MY" sz="2800" b="1" dirty="0">
                <a:solidFill>
                  <a:srgbClr val="C00000"/>
                </a:solidFill>
              </a:rPr>
              <a:t>, </a:t>
            </a:r>
            <a:r>
              <a:rPr lang="en-MY" sz="2800" b="1" dirty="0" err="1">
                <a:solidFill>
                  <a:srgbClr val="C00000"/>
                </a:solidFill>
              </a:rPr>
              <a:t>sedang</a:t>
            </a:r>
            <a:r>
              <a:rPr lang="en-MY" sz="2800" b="1" dirty="0">
                <a:solidFill>
                  <a:srgbClr val="C00000"/>
                </a:solidFill>
              </a:rPr>
              <a:t> di </a:t>
            </a:r>
            <a:r>
              <a:rPr lang="en-MY" sz="2800" b="1" dirty="0" err="1">
                <a:solidFill>
                  <a:srgbClr val="C00000"/>
                </a:solidFill>
              </a:rPr>
              <a:t>hadapan</a:t>
            </a:r>
            <a:r>
              <a:rPr lang="en-MY" sz="2800" b="1" dirty="0">
                <a:solidFill>
                  <a:srgbClr val="C00000"/>
                </a:solidFill>
              </a:rPr>
              <a:t> </a:t>
            </a:r>
            <a:r>
              <a:rPr lang="en-MY" sz="2800" b="1" dirty="0" err="1">
                <a:solidFill>
                  <a:srgbClr val="C00000"/>
                </a:solidFill>
              </a:rPr>
              <a:t>mereka</a:t>
            </a:r>
            <a:r>
              <a:rPr lang="en-MY" sz="2800" b="1" dirty="0">
                <a:solidFill>
                  <a:srgbClr val="C00000"/>
                </a:solidFill>
              </a:rPr>
              <a:t> </a:t>
            </a:r>
            <a:r>
              <a:rPr lang="en-MY" sz="2800" b="1" dirty="0" err="1">
                <a:solidFill>
                  <a:srgbClr val="C00000"/>
                </a:solidFill>
              </a:rPr>
              <a:t>ada</a:t>
            </a:r>
            <a:r>
              <a:rPr lang="en-MY" sz="2800" b="1" dirty="0">
                <a:solidFill>
                  <a:srgbClr val="C00000"/>
                </a:solidFill>
              </a:rPr>
              <a:t> </a:t>
            </a:r>
            <a:r>
              <a:rPr lang="en-MY" sz="2800" b="1" dirty="0" err="1">
                <a:solidFill>
                  <a:srgbClr val="C00000"/>
                </a:solidFill>
              </a:rPr>
              <a:t>alam</a:t>
            </a:r>
            <a:r>
              <a:rPr lang="en-MY" sz="2800" b="1" dirty="0">
                <a:solidFill>
                  <a:srgbClr val="C00000"/>
                </a:solidFill>
              </a:rPr>
              <a:t> </a:t>
            </a:r>
            <a:r>
              <a:rPr lang="en-MY" sz="2800" b="1" dirty="0" err="1">
                <a:solidFill>
                  <a:srgbClr val="C00000"/>
                </a:solidFill>
              </a:rPr>
              <a:t>barzakh</a:t>
            </a:r>
            <a:r>
              <a:rPr lang="en-MY" sz="2800" b="1" dirty="0">
                <a:solidFill>
                  <a:srgbClr val="C00000"/>
                </a:solidFill>
              </a:rPr>
              <a:t> </a:t>
            </a:r>
            <a:r>
              <a:rPr lang="en-MY" sz="2800" b="1" dirty="0" err="1">
                <a:solidFill>
                  <a:srgbClr val="C00000"/>
                </a:solidFill>
              </a:rPr>
              <a:t>hingga</a:t>
            </a:r>
            <a:r>
              <a:rPr lang="en-MY" sz="2800" b="1" dirty="0">
                <a:solidFill>
                  <a:srgbClr val="C00000"/>
                </a:solidFill>
              </a:rPr>
              <a:t> </a:t>
            </a:r>
            <a:r>
              <a:rPr lang="en-MY" sz="2800" b="1" dirty="0" err="1">
                <a:solidFill>
                  <a:srgbClr val="C00000"/>
                </a:solidFill>
              </a:rPr>
              <a:t>hari</a:t>
            </a:r>
            <a:r>
              <a:rPr lang="en-MY" sz="2800" b="1" dirty="0">
                <a:solidFill>
                  <a:srgbClr val="C00000"/>
                </a:solidFill>
              </a:rPr>
              <a:t> </a:t>
            </a:r>
            <a:r>
              <a:rPr lang="en-MY" sz="2800" b="1" dirty="0" err="1">
                <a:solidFill>
                  <a:srgbClr val="C00000"/>
                </a:solidFill>
              </a:rPr>
              <a:t>mereka</a:t>
            </a:r>
            <a:r>
              <a:rPr lang="en-MY" sz="2800" b="1" dirty="0">
                <a:solidFill>
                  <a:srgbClr val="C00000"/>
                </a:solidFill>
              </a:rPr>
              <a:t> </a:t>
            </a:r>
            <a:r>
              <a:rPr lang="en-MY" sz="2800" b="1" dirty="0" err="1">
                <a:solidFill>
                  <a:srgbClr val="C00000"/>
                </a:solidFill>
              </a:rPr>
              <a:t>dibangkitkan</a:t>
            </a:r>
            <a:r>
              <a:rPr lang="en-MY" sz="2800" b="1" dirty="0">
                <a:solidFill>
                  <a:srgbClr val="C00000"/>
                </a:solidFill>
              </a:rPr>
              <a:t> </a:t>
            </a:r>
            <a:r>
              <a:rPr lang="en-MY" sz="2800" b="1" dirty="0" err="1">
                <a:solidFill>
                  <a:srgbClr val="C00000"/>
                </a:solidFill>
              </a:rPr>
              <a:t>semula</a:t>
            </a:r>
            <a:r>
              <a:rPr lang="en-MY" sz="2800" b="1" dirty="0">
                <a:solidFill>
                  <a:srgbClr val="C00000"/>
                </a:solidFill>
              </a:rPr>
              <a:t>. </a:t>
            </a:r>
            <a:endParaRPr lang="en-MY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BE6840D-CBFB-439A-8149-7AA24DCE79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82" y="1219200"/>
            <a:ext cx="8553429" cy="304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44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>
            <a:off x="417907" y="152400"/>
            <a:ext cx="8308183" cy="990600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FF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Imam al-Ghazali pernah menyebut :</a:t>
            </a:r>
          </a:p>
        </p:txBody>
      </p:sp>
      <p:sp>
        <p:nvSpPr>
          <p:cNvPr id="5" name="Rectangle 4"/>
          <p:cNvSpPr/>
          <p:nvPr/>
        </p:nvSpPr>
        <p:spPr>
          <a:xfrm>
            <a:off x="417907" y="1196400"/>
            <a:ext cx="830818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MY" sz="3200" b="1" dirty="0">
                <a:solidFill>
                  <a:srgbClr val="C00000"/>
                </a:solidFill>
              </a:rPr>
              <a:t>Ketika </a:t>
            </a:r>
            <a:r>
              <a:rPr lang="en-MY" sz="3200" b="1" dirty="0" err="1">
                <a:solidFill>
                  <a:srgbClr val="C00000"/>
                </a:solidFill>
              </a:rPr>
              <a:t>seseorang</a:t>
            </a:r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err="1">
                <a:solidFill>
                  <a:srgbClr val="C00000"/>
                </a:solidFill>
              </a:rPr>
              <a:t>disibukkan</a:t>
            </a:r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err="1">
                <a:solidFill>
                  <a:srgbClr val="C00000"/>
                </a:solidFill>
              </a:rPr>
              <a:t>dengan</a:t>
            </a:r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err="1">
                <a:solidFill>
                  <a:srgbClr val="C00000"/>
                </a:solidFill>
              </a:rPr>
              <a:t>hal-hal</a:t>
            </a:r>
            <a:r>
              <a:rPr lang="en-MY" sz="3200" b="1" dirty="0">
                <a:solidFill>
                  <a:srgbClr val="C00000"/>
                </a:solidFill>
              </a:rPr>
              <a:t> yang </a:t>
            </a:r>
            <a:r>
              <a:rPr lang="en-MY" sz="3200" b="1" dirty="0" err="1">
                <a:solidFill>
                  <a:srgbClr val="C00000"/>
                </a:solidFill>
              </a:rPr>
              <a:t>tidak</a:t>
            </a:r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err="1">
                <a:solidFill>
                  <a:srgbClr val="C00000"/>
                </a:solidFill>
              </a:rPr>
              <a:t>bermanfaat</a:t>
            </a:r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err="1">
                <a:solidFill>
                  <a:srgbClr val="C00000"/>
                </a:solidFill>
              </a:rPr>
              <a:t>dalam</a:t>
            </a:r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err="1">
                <a:solidFill>
                  <a:srgbClr val="C00000"/>
                </a:solidFill>
              </a:rPr>
              <a:t>kehidupannya</a:t>
            </a:r>
            <a:r>
              <a:rPr lang="en-MY" sz="3200" b="1" dirty="0">
                <a:solidFill>
                  <a:srgbClr val="C00000"/>
                </a:solidFill>
              </a:rPr>
              <a:t> di dunia, </a:t>
            </a:r>
            <a:r>
              <a:rPr lang="en-MY" sz="3200" b="1" dirty="0" err="1">
                <a:solidFill>
                  <a:srgbClr val="C00000"/>
                </a:solidFill>
              </a:rPr>
              <a:t>maka</a:t>
            </a:r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err="1">
                <a:solidFill>
                  <a:srgbClr val="C00000"/>
                </a:solidFill>
              </a:rPr>
              <a:t>sesungguhnya</a:t>
            </a:r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err="1">
                <a:solidFill>
                  <a:srgbClr val="C00000"/>
                </a:solidFill>
              </a:rPr>
              <a:t>ia</a:t>
            </a:r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err="1">
                <a:solidFill>
                  <a:srgbClr val="C00000"/>
                </a:solidFill>
              </a:rPr>
              <a:t>sedang</a:t>
            </a:r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err="1">
                <a:solidFill>
                  <a:srgbClr val="C00000"/>
                </a:solidFill>
              </a:rPr>
              <a:t>menghampiri</a:t>
            </a:r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err="1">
                <a:solidFill>
                  <a:srgbClr val="C00000"/>
                </a:solidFill>
              </a:rPr>
              <a:t>suatu</a:t>
            </a:r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err="1">
                <a:solidFill>
                  <a:srgbClr val="C00000"/>
                </a:solidFill>
              </a:rPr>
              <a:t>kerugian</a:t>
            </a:r>
            <a:r>
              <a:rPr lang="en-MY" sz="3200" b="1" dirty="0">
                <a:solidFill>
                  <a:srgbClr val="C00000"/>
                </a:solidFill>
              </a:rPr>
              <a:t> yang </a:t>
            </a:r>
            <a:r>
              <a:rPr lang="en-MY" sz="3200" b="1" dirty="0" err="1">
                <a:solidFill>
                  <a:srgbClr val="C00000"/>
                </a:solidFill>
              </a:rPr>
              <a:t>besar</a:t>
            </a:r>
            <a:r>
              <a:rPr lang="en-MY" sz="3200" b="1" dirty="0">
                <a:solidFill>
                  <a:srgbClr val="C00000"/>
                </a:solidFill>
              </a:rPr>
              <a:t>. </a:t>
            </a:r>
            <a:r>
              <a:rPr lang="en-MY" sz="3200" b="1" dirty="0" err="1">
                <a:solidFill>
                  <a:srgbClr val="C00000"/>
                </a:solidFill>
              </a:rPr>
              <a:t>Malah</a:t>
            </a:r>
            <a:r>
              <a:rPr lang="en-MY" sz="3200" b="1" dirty="0">
                <a:solidFill>
                  <a:srgbClr val="C00000"/>
                </a:solidFill>
              </a:rPr>
              <a:t>, </a:t>
            </a:r>
            <a:r>
              <a:rPr lang="en-MY" sz="3200" b="1" dirty="0" err="1">
                <a:solidFill>
                  <a:srgbClr val="C00000"/>
                </a:solidFill>
              </a:rPr>
              <a:t>antara</a:t>
            </a:r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err="1">
                <a:solidFill>
                  <a:srgbClr val="C00000"/>
                </a:solidFill>
              </a:rPr>
              <a:t>bukti</a:t>
            </a:r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err="1">
                <a:solidFill>
                  <a:srgbClr val="C00000"/>
                </a:solidFill>
              </a:rPr>
              <a:t>bahwa</a:t>
            </a:r>
            <a:r>
              <a:rPr lang="en-MY" sz="3200" b="1" dirty="0">
                <a:solidFill>
                  <a:srgbClr val="C00000"/>
                </a:solidFill>
              </a:rPr>
              <a:t> Allah </a:t>
            </a:r>
            <a:r>
              <a:rPr lang="en-MY" sz="3200" b="1" dirty="0" err="1">
                <a:solidFill>
                  <a:srgbClr val="C00000"/>
                </a:solidFill>
              </a:rPr>
              <a:t>Taala</a:t>
            </a:r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err="1">
                <a:solidFill>
                  <a:srgbClr val="C00000"/>
                </a:solidFill>
              </a:rPr>
              <a:t>sedang</a:t>
            </a:r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err="1">
                <a:solidFill>
                  <a:srgbClr val="C00000"/>
                </a:solidFill>
              </a:rPr>
              <a:t>berpaling</a:t>
            </a:r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err="1">
                <a:solidFill>
                  <a:srgbClr val="C00000"/>
                </a:solidFill>
              </a:rPr>
              <a:t>dari</a:t>
            </a:r>
            <a:r>
              <a:rPr lang="en-MY" sz="3200" b="1" dirty="0">
                <a:solidFill>
                  <a:srgbClr val="C00000"/>
                </a:solidFill>
              </a:rPr>
              <a:t> hamba </a:t>
            </a:r>
            <a:r>
              <a:rPr lang="en-MY" sz="3200" b="1" dirty="0" err="1">
                <a:solidFill>
                  <a:srgbClr val="C00000"/>
                </a:solidFill>
              </a:rPr>
              <a:t>adalah</a:t>
            </a:r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err="1">
                <a:solidFill>
                  <a:srgbClr val="C00000"/>
                </a:solidFill>
              </a:rPr>
              <a:t>disibukkannya</a:t>
            </a:r>
            <a:r>
              <a:rPr lang="en-MY" sz="3200" b="1" dirty="0">
                <a:solidFill>
                  <a:srgbClr val="C00000"/>
                </a:solidFill>
              </a:rPr>
              <a:t> hamba </a:t>
            </a:r>
            <a:r>
              <a:rPr lang="en-MY" sz="3200" b="1" dirty="0" err="1">
                <a:solidFill>
                  <a:srgbClr val="C00000"/>
                </a:solidFill>
              </a:rPr>
              <a:t>tersebut</a:t>
            </a:r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err="1">
                <a:solidFill>
                  <a:srgbClr val="C00000"/>
                </a:solidFill>
              </a:rPr>
              <a:t>dengan</a:t>
            </a:r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err="1">
                <a:solidFill>
                  <a:srgbClr val="C00000"/>
                </a:solidFill>
              </a:rPr>
              <a:t>hal-hal</a:t>
            </a:r>
            <a:r>
              <a:rPr lang="en-MY" sz="3200" b="1" dirty="0">
                <a:solidFill>
                  <a:srgbClr val="C00000"/>
                </a:solidFill>
              </a:rPr>
              <a:t> yang </a:t>
            </a:r>
            <a:r>
              <a:rPr lang="en-MY" sz="3200" b="1" dirty="0" err="1">
                <a:solidFill>
                  <a:srgbClr val="C00000"/>
                </a:solidFill>
              </a:rPr>
              <a:t>tak</a:t>
            </a:r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err="1">
                <a:solidFill>
                  <a:srgbClr val="C00000"/>
                </a:solidFill>
              </a:rPr>
              <a:t>berfaedah</a:t>
            </a:r>
            <a:r>
              <a:rPr lang="en-MY" sz="3200" b="1" dirty="0">
                <a:solidFill>
                  <a:srgbClr val="C00000"/>
                </a:solidFill>
              </a:rPr>
              <a:t>. Dan </a:t>
            </a:r>
            <a:r>
              <a:rPr lang="en-MY" sz="3200" b="1" dirty="0" err="1">
                <a:solidFill>
                  <a:srgbClr val="C00000"/>
                </a:solidFill>
              </a:rPr>
              <a:t>satu</a:t>
            </a:r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err="1">
                <a:solidFill>
                  <a:srgbClr val="C00000"/>
                </a:solidFill>
              </a:rPr>
              <a:t>saat</a:t>
            </a:r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err="1">
                <a:solidFill>
                  <a:srgbClr val="C00000"/>
                </a:solidFill>
              </a:rPr>
              <a:t>sahaja</a:t>
            </a:r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err="1">
                <a:solidFill>
                  <a:srgbClr val="C00000"/>
                </a:solidFill>
              </a:rPr>
              <a:t>seseorang</a:t>
            </a:r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err="1">
                <a:solidFill>
                  <a:srgbClr val="C00000"/>
                </a:solidFill>
              </a:rPr>
              <a:t>menghabiskannya</a:t>
            </a:r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err="1">
                <a:solidFill>
                  <a:srgbClr val="C00000"/>
                </a:solidFill>
              </a:rPr>
              <a:t>tanpa</a:t>
            </a:r>
            <a:r>
              <a:rPr lang="en-MY" sz="3200" b="1" dirty="0">
                <a:solidFill>
                  <a:srgbClr val="C00000"/>
                </a:solidFill>
              </a:rPr>
              <a:t> ibadah, </a:t>
            </a:r>
            <a:r>
              <a:rPr lang="en-MY" sz="3200" b="1" dirty="0" err="1">
                <a:solidFill>
                  <a:srgbClr val="C00000"/>
                </a:solidFill>
              </a:rPr>
              <a:t>maka</a:t>
            </a:r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err="1">
                <a:solidFill>
                  <a:srgbClr val="C00000"/>
                </a:solidFill>
              </a:rPr>
              <a:t>sudah</a:t>
            </a:r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err="1">
                <a:solidFill>
                  <a:srgbClr val="C00000"/>
                </a:solidFill>
              </a:rPr>
              <a:t>jelas</a:t>
            </a:r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err="1">
                <a:solidFill>
                  <a:srgbClr val="C00000"/>
                </a:solidFill>
              </a:rPr>
              <a:t>dia</a:t>
            </a:r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err="1">
                <a:solidFill>
                  <a:srgbClr val="C00000"/>
                </a:solidFill>
              </a:rPr>
              <a:t>sedang</a:t>
            </a:r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err="1">
                <a:solidFill>
                  <a:srgbClr val="C00000"/>
                </a:solidFill>
              </a:rPr>
              <a:t>menerima</a:t>
            </a:r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err="1">
                <a:solidFill>
                  <a:srgbClr val="C00000"/>
                </a:solidFill>
              </a:rPr>
              <a:t>kerugian</a:t>
            </a:r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err="1">
                <a:solidFill>
                  <a:srgbClr val="C00000"/>
                </a:solidFill>
              </a:rPr>
              <a:t>berpanjangan</a:t>
            </a:r>
            <a:r>
              <a:rPr lang="en-MY" sz="3200" b="1" dirty="0">
                <a:solidFill>
                  <a:srgbClr val="C00000"/>
                </a:solidFill>
              </a:rPr>
              <a:t>.</a:t>
            </a:r>
            <a:endParaRPr lang="en-MY" sz="3200" b="1" dirty="0"/>
          </a:p>
        </p:txBody>
      </p:sp>
    </p:spTree>
    <p:extLst>
      <p:ext uri="{BB962C8B-B14F-4D97-AF65-F5344CB8AC3E}">
        <p14:creationId xmlns:p14="http://schemas.microsoft.com/office/powerpoint/2010/main" val="185203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9992" y="4848761"/>
            <a:ext cx="828680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Segala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puji-pujian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hanya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bagi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Allah SWT</a:t>
            </a:r>
          </a:p>
        </p:txBody>
      </p:sp>
      <p:sp>
        <p:nvSpPr>
          <p:cNvPr id="4" name="Rectangle 3"/>
          <p:cNvSpPr/>
          <p:nvPr/>
        </p:nvSpPr>
        <p:spPr>
          <a:xfrm>
            <a:off x="728610" y="308720"/>
            <a:ext cx="7805790" cy="584775"/>
          </a:xfrm>
          <a:prstGeom prst="rect">
            <a:avLst/>
          </a:prstGeom>
          <a:solidFill>
            <a:srgbClr val="FF0000">
              <a:alpha val="66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Pujian</a:t>
            </a:r>
            <a:r>
              <a:rPr lang="en-US" sz="32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 </a:t>
            </a:r>
            <a:r>
              <a:rPr lang="en-US" sz="32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Kepada</a:t>
            </a:r>
            <a:r>
              <a:rPr lang="en-US" sz="32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 Allah SWT</a:t>
            </a:r>
          </a:p>
        </p:txBody>
      </p:sp>
      <p:sp>
        <p:nvSpPr>
          <p:cNvPr id="5" name="Rectangle 4"/>
          <p:cNvSpPr/>
          <p:nvPr/>
        </p:nvSpPr>
        <p:spPr>
          <a:xfrm>
            <a:off x="399992" y="1867528"/>
            <a:ext cx="843920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anose="02020603050405020304" pitchFamily="2" charset="-78"/>
              </a:rPr>
              <a:t>الْحَمْدُ </a:t>
            </a:r>
            <a:r>
              <a:rPr lang="ar-SA" sz="138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لِلّٰهِ</a:t>
            </a:r>
            <a:endParaRPr lang="en-US" sz="138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anose="02020603050405020304" pitchFamily="2" charset="-7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B9D33E1E-C241-4B5D-A7A8-C1D2651AA151}"/>
              </a:ext>
            </a:extLst>
          </p:cNvPr>
          <p:cNvSpPr/>
          <p:nvPr/>
        </p:nvSpPr>
        <p:spPr>
          <a:xfrm>
            <a:off x="266700" y="457200"/>
            <a:ext cx="8610600" cy="35052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28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Dari penjelasan ini, perlu kita sedar bahawa kebahagiaan terhadap bertambahnya usia hidup semestinya diarahkan kepada rasa syukur kerana masih ada sisa-sisa </a:t>
            </a:r>
            <a:r>
              <a:rPr lang="sv-SE" sz="28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umur </a:t>
            </a:r>
            <a:r>
              <a:rPr lang="pt-BR" sz="28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Bukannya merasa bangga atas bertambahnya usia itu </a:t>
            </a:r>
            <a:r>
              <a:rPr lang="pt-BR" sz="28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semata-mata.</a:t>
            </a:r>
            <a:endParaRPr lang="sv-SE" sz="2800" dirty="0">
              <a:ln>
                <a:solidFill>
                  <a:schemeClr val="bg1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F687D4E0-8CA9-47FA-959B-A49E2D5AFAA1}"/>
              </a:ext>
            </a:extLst>
          </p:cNvPr>
          <p:cNvSpPr/>
          <p:nvPr/>
        </p:nvSpPr>
        <p:spPr>
          <a:xfrm>
            <a:off x="266700" y="4267200"/>
            <a:ext cx="8610600" cy="22098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28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Sisa usia itu merupakan kesempatan untuk menampal setiap kekurangan yang ada, memperbaiki apa yang belum sempurna dari perilaku hidup kita </a:t>
            </a:r>
            <a:endParaRPr lang="sv-SE" sz="2800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816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>
            <a:off x="417907" y="152400"/>
            <a:ext cx="8308183" cy="1371600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FF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Daripada Abi Bakrah RA berkata, telah datang seorang lelaki kepada Rasulullah SAW lalu bertanya :</a:t>
            </a:r>
          </a:p>
        </p:txBody>
      </p:sp>
      <p:sp>
        <p:nvSpPr>
          <p:cNvPr id="5" name="Rectangle 4"/>
          <p:cNvSpPr/>
          <p:nvPr/>
        </p:nvSpPr>
        <p:spPr>
          <a:xfrm>
            <a:off x="417906" y="2438400"/>
            <a:ext cx="830818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MY" sz="4000" b="1" dirty="0">
                <a:solidFill>
                  <a:srgbClr val="C00000"/>
                </a:solidFill>
              </a:rPr>
              <a:t>“</a:t>
            </a:r>
            <a:r>
              <a:rPr lang="en-MY" sz="4000" b="1" dirty="0" err="1">
                <a:solidFill>
                  <a:srgbClr val="C00000"/>
                </a:solidFill>
              </a:rPr>
              <a:t>Wahai</a:t>
            </a:r>
            <a:r>
              <a:rPr lang="en-MY" sz="4000" b="1" dirty="0">
                <a:solidFill>
                  <a:srgbClr val="C00000"/>
                </a:solidFill>
              </a:rPr>
              <a:t> </a:t>
            </a:r>
            <a:r>
              <a:rPr lang="en-MY" sz="4000" b="1" dirty="0" err="1">
                <a:solidFill>
                  <a:srgbClr val="C00000"/>
                </a:solidFill>
              </a:rPr>
              <a:t>Rasulullah</a:t>
            </a:r>
            <a:r>
              <a:rPr lang="en-MY" sz="4000" b="1" dirty="0">
                <a:solidFill>
                  <a:srgbClr val="C00000"/>
                </a:solidFill>
              </a:rPr>
              <a:t>, </a:t>
            </a:r>
            <a:r>
              <a:rPr lang="en-MY" sz="4000" b="1" dirty="0" err="1">
                <a:solidFill>
                  <a:srgbClr val="C00000"/>
                </a:solidFill>
              </a:rPr>
              <a:t>siapakah</a:t>
            </a:r>
            <a:r>
              <a:rPr lang="en-MY" sz="4000" b="1" dirty="0">
                <a:solidFill>
                  <a:srgbClr val="C00000"/>
                </a:solidFill>
              </a:rPr>
              <a:t> </a:t>
            </a:r>
            <a:r>
              <a:rPr lang="en-MY" sz="4000" b="1" dirty="0" err="1">
                <a:solidFill>
                  <a:srgbClr val="C00000"/>
                </a:solidFill>
              </a:rPr>
              <a:t>manusia</a:t>
            </a:r>
            <a:r>
              <a:rPr lang="en-MY" sz="4000" b="1" dirty="0">
                <a:solidFill>
                  <a:srgbClr val="C00000"/>
                </a:solidFill>
              </a:rPr>
              <a:t> yang </a:t>
            </a:r>
            <a:r>
              <a:rPr lang="en-MY" sz="4000" b="1" dirty="0" err="1">
                <a:solidFill>
                  <a:srgbClr val="C00000"/>
                </a:solidFill>
              </a:rPr>
              <a:t>terbaik</a:t>
            </a:r>
            <a:r>
              <a:rPr lang="en-MY" sz="4000" b="1" dirty="0">
                <a:solidFill>
                  <a:srgbClr val="C00000"/>
                </a:solidFill>
              </a:rPr>
              <a:t>?” </a:t>
            </a:r>
            <a:r>
              <a:rPr lang="en-MY" sz="4000" b="1" dirty="0" err="1">
                <a:solidFill>
                  <a:srgbClr val="C00000"/>
                </a:solidFill>
              </a:rPr>
              <a:t>Rasulullah</a:t>
            </a:r>
            <a:r>
              <a:rPr lang="en-MY" sz="4000" b="1" dirty="0">
                <a:solidFill>
                  <a:srgbClr val="C00000"/>
                </a:solidFill>
              </a:rPr>
              <a:t> SAW </a:t>
            </a:r>
            <a:r>
              <a:rPr lang="en-MY" sz="4000" b="1" dirty="0" err="1">
                <a:solidFill>
                  <a:srgbClr val="C00000"/>
                </a:solidFill>
              </a:rPr>
              <a:t>menjawab</a:t>
            </a:r>
            <a:r>
              <a:rPr lang="en-MY" sz="4000" b="1" dirty="0">
                <a:solidFill>
                  <a:srgbClr val="C00000"/>
                </a:solidFill>
              </a:rPr>
              <a:t>: “</a:t>
            </a:r>
            <a:r>
              <a:rPr lang="en-MY" sz="4000" b="1" dirty="0" err="1">
                <a:solidFill>
                  <a:srgbClr val="C00000"/>
                </a:solidFill>
              </a:rPr>
              <a:t>Siapa</a:t>
            </a:r>
            <a:r>
              <a:rPr lang="en-MY" sz="4000" b="1" dirty="0">
                <a:solidFill>
                  <a:srgbClr val="C00000"/>
                </a:solidFill>
              </a:rPr>
              <a:t> yang </a:t>
            </a:r>
            <a:r>
              <a:rPr lang="en-MY" sz="4000" b="1" dirty="0" err="1">
                <a:solidFill>
                  <a:srgbClr val="C00000"/>
                </a:solidFill>
              </a:rPr>
              <a:t>panjang</a:t>
            </a:r>
            <a:r>
              <a:rPr lang="en-MY" sz="4000" b="1" dirty="0">
                <a:solidFill>
                  <a:srgbClr val="C00000"/>
                </a:solidFill>
              </a:rPr>
              <a:t> </a:t>
            </a:r>
            <a:r>
              <a:rPr lang="en-MY" sz="4000" b="1" dirty="0" err="1">
                <a:solidFill>
                  <a:srgbClr val="C00000"/>
                </a:solidFill>
              </a:rPr>
              <a:t>usianya</a:t>
            </a:r>
            <a:r>
              <a:rPr lang="en-MY" sz="4000" b="1" dirty="0">
                <a:solidFill>
                  <a:srgbClr val="C00000"/>
                </a:solidFill>
              </a:rPr>
              <a:t> dan </a:t>
            </a:r>
            <a:r>
              <a:rPr lang="en-MY" sz="4000" b="1" dirty="0" err="1">
                <a:solidFill>
                  <a:srgbClr val="C00000"/>
                </a:solidFill>
              </a:rPr>
              <a:t>baik</a:t>
            </a:r>
            <a:r>
              <a:rPr lang="en-MY" sz="4000" b="1" dirty="0">
                <a:solidFill>
                  <a:srgbClr val="C00000"/>
                </a:solidFill>
              </a:rPr>
              <a:t> </a:t>
            </a:r>
            <a:r>
              <a:rPr lang="en-MY" sz="4000" b="1" dirty="0" err="1">
                <a:solidFill>
                  <a:srgbClr val="C00000"/>
                </a:solidFill>
              </a:rPr>
              <a:t>amalannya</a:t>
            </a:r>
            <a:r>
              <a:rPr lang="en-MY" sz="4000" b="1" dirty="0">
                <a:solidFill>
                  <a:srgbClr val="C00000"/>
                </a:solidFill>
              </a:rPr>
              <a:t>.”</a:t>
            </a:r>
          </a:p>
          <a:p>
            <a:pPr algn="r"/>
            <a:endParaRPr lang="en-MY" sz="3200" b="1" dirty="0">
              <a:solidFill>
                <a:srgbClr val="C00000"/>
              </a:solidFill>
            </a:endParaRPr>
          </a:p>
          <a:p>
            <a:pPr algn="r"/>
            <a:r>
              <a:rPr lang="en-MY" sz="3200" b="1" dirty="0"/>
              <a:t>(Hadis </a:t>
            </a:r>
            <a:r>
              <a:rPr lang="en-MY" sz="3200" b="1" dirty="0" err="1"/>
              <a:t>riwayat</a:t>
            </a:r>
            <a:r>
              <a:rPr lang="en-MY" sz="3200" b="1" dirty="0"/>
              <a:t> at-</a:t>
            </a:r>
            <a:r>
              <a:rPr lang="en-MY" sz="3200" b="1" dirty="0" err="1"/>
              <a:t>Tirmidzi</a:t>
            </a:r>
            <a:r>
              <a:rPr lang="en-MY" sz="32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7257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B4ECB5FB-2D39-47C1-A4D0-DF2B5C9D334E}"/>
              </a:ext>
            </a:extLst>
          </p:cNvPr>
          <p:cNvSpPr/>
          <p:nvPr/>
        </p:nvSpPr>
        <p:spPr>
          <a:xfrm>
            <a:off x="952500" y="152400"/>
            <a:ext cx="7239000" cy="1391728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4000" dirty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Mengakhiri khutbah pada hari ini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B9D33E1E-C241-4B5D-A7A8-C1D2651AA151}"/>
              </a:ext>
            </a:extLst>
          </p:cNvPr>
          <p:cNvSpPr/>
          <p:nvPr/>
        </p:nvSpPr>
        <p:spPr>
          <a:xfrm>
            <a:off x="266700" y="1676400"/>
            <a:ext cx="8610600" cy="51054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Marilah sama-sama kita menghargai setiap sisa usia dengan sebaik-baiknya, manfaatkanlah umur dengan penuh kebaikan agar kita semua terhindar dari segala perbuatan dan perkataan yang sia-sia. </a:t>
            </a:r>
          </a:p>
          <a:p>
            <a:pPr algn="ctr">
              <a:defRPr/>
            </a:pPr>
            <a:r>
              <a:rPr lang="sv-SE" sz="3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Amin ya rabbal alamin.</a:t>
            </a:r>
            <a:endParaRPr lang="sv-SE" sz="3600" dirty="0">
              <a:ln>
                <a:solidFill>
                  <a:schemeClr val="bg1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6870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Diagonal Corner Rectangle 5">
            <a:extLst>
              <a:ext uri="{FF2B5EF4-FFF2-40B4-BE49-F238E27FC236}">
                <a16:creationId xmlns:a16="http://schemas.microsoft.com/office/drawing/2014/main" xmlns="" id="{A02BAFCE-5B79-444B-84A7-336E0E42C8FF}"/>
              </a:ext>
            </a:extLst>
          </p:cNvPr>
          <p:cNvSpPr/>
          <p:nvPr/>
        </p:nvSpPr>
        <p:spPr>
          <a:xfrm>
            <a:off x="533400" y="152400"/>
            <a:ext cx="8077199" cy="770365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19000">
                <a:srgbClr val="FFFF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6113AE1-BC43-40AB-B16D-BC26D1E66FA3}"/>
              </a:ext>
            </a:extLst>
          </p:cNvPr>
          <p:cNvSpPr/>
          <p:nvPr/>
        </p:nvSpPr>
        <p:spPr>
          <a:xfrm>
            <a:off x="2596137" y="214416"/>
            <a:ext cx="3951723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SA" sz="3600" b="1" spc="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أعُوذُ بِاللهِ مِنَ الشَّيْطَانِ </a:t>
            </a:r>
            <a:r>
              <a:rPr lang="ar-SA" sz="3600" b="1" spc="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الرَّجِيمِ</a:t>
            </a:r>
            <a:endParaRPr lang="en-US" sz="3600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198609E-80DE-4CD2-9FD6-A570F2B68768}"/>
              </a:ext>
            </a:extLst>
          </p:cNvPr>
          <p:cNvSpPr/>
          <p:nvPr/>
        </p:nvSpPr>
        <p:spPr>
          <a:xfrm>
            <a:off x="380998" y="3831530"/>
            <a:ext cx="8382000" cy="3026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200" b="1" dirty="0" err="1">
                <a:ea typeface="Calibri" panose="020F0502020204030204" pitchFamily="34" charset="0"/>
                <a:cs typeface="Arial" panose="020B0604020202020204" pitchFamily="34" charset="0"/>
              </a:rPr>
              <a:t>Maksudnya</a:t>
            </a:r>
            <a:r>
              <a:rPr lang="en-US" sz="3200" b="1" dirty="0">
                <a:ea typeface="Calibri" panose="020F0502020204030204" pitchFamily="34" charset="0"/>
                <a:cs typeface="Arial" panose="020B0604020202020204" pitchFamily="34" charset="0"/>
              </a:rPr>
              <a:t> : 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Demi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masa,Sesungguhnya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manusia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itu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kerugian.Kecuali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orang-orang yang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beriman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beramal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salih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dan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mereka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pula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berpesan-pesan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kebenaran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serta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berpesan-pesan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sabar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r">
              <a:spcAft>
                <a:spcPts val="800"/>
              </a:spcAft>
            </a:pPr>
            <a:r>
              <a:rPr lang="en-US" sz="2400" b="1" dirty="0">
                <a:ea typeface="Calibri" panose="020F0502020204030204" pitchFamily="34" charset="0"/>
                <a:cs typeface="Arial" panose="020B0604020202020204" pitchFamily="34" charset="0"/>
              </a:rPr>
              <a:t>(Surah Al-'Asr:1-3)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E2CCD99-2509-470E-8D39-B8A9FD6960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42" y="1143000"/>
            <a:ext cx="8583912" cy="28470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2920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2" charset="-78"/>
                <a:ea typeface="Times New Roman" panose="02020603050405020304" pitchFamily="18" charset="0"/>
                <a:cs typeface="Traditional Arabic" panose="02020603050405020304" pitchFamily="2" charset="-78"/>
              </a:rPr>
              <a:t>بَارَكَ اللهُ لِي وَلَكُمْ </a:t>
            </a:r>
            <a:r>
              <a:rPr lang="ar-SA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2" charset="-78"/>
                <a:ea typeface="Times New Roman" panose="02020603050405020304" pitchFamily="18" charset="0"/>
                <a:cs typeface="Traditional Arabic" panose="02020603050405020304" pitchFamily="2" charset="-78"/>
              </a:rPr>
              <a:t>فِي 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2" charset="-78"/>
                <a:ea typeface="Times New Roman" panose="02020603050405020304" pitchFamily="18" charset="0"/>
                <a:cs typeface="Traditional Arabic" panose="02020603050405020304" pitchFamily="2" charset="-78"/>
              </a:rPr>
              <a:t>الْقُرْآنِ الْعَظِيْمِ.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2" charset="-78"/>
                <a:ea typeface="Times New Roman" panose="02020603050405020304" pitchFamily="18" charset="0"/>
                <a:cs typeface="Traditional Arabic" panose="02020603050405020304" pitchFamily="2" charset="-78"/>
              </a:rPr>
              <a:t> وَنَفَعَنِي وَاِيَّاكُمْ بِمَا فِيْهِ مِنَ الآيَاتِ وَالذِّكْرِ الْحَكِيْمِ.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2" charset="-78"/>
                <a:ea typeface="Times New Roman" panose="02020603050405020304" pitchFamily="18" charset="0"/>
                <a:cs typeface="Traditional Arabic" panose="02020603050405020304" pitchFamily="2" charset="-78"/>
              </a:rPr>
              <a:t>وَتَقَبَّلَ مِنِّي وَمِنْكُمْ تِلاوَتَهُ اِنَّهُ هُوَ السَّمِيْعُ الْعَلِيْمُ.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2" charset="-78"/>
                <a:ea typeface="Times New Roman" panose="02020603050405020304" pitchFamily="18" charset="0"/>
                <a:cs typeface="Traditional Arabic" panose="02020603050405020304" pitchFamily="2" charset="-78"/>
              </a:rPr>
              <a:t>أقُوْلُ قَوْلِي هَذا وَأَسْتَغْفِرُ اللهَ الْعَظِيْمَ لِيْ وَلَكُمْ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2" charset="-78"/>
                <a:ea typeface="Times New Roman" panose="02020603050405020304" pitchFamily="18" charset="0"/>
                <a:cs typeface="Traditional Arabic" panose="02020603050405020304" pitchFamily="2" charset="-78"/>
              </a:rPr>
              <a:t> وَلِسَائِرِ الْمُسْلِمِيْنَ وَالْمُسْلِمَاتِ وَالْمُؤْمِنِيْنَ وَالْمُؤْمِنَاتِ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2" charset="-78"/>
                <a:ea typeface="Times New Roman" panose="02020603050405020304" pitchFamily="18" charset="0"/>
                <a:cs typeface="Traditional Arabic" panose="02020603050405020304" pitchFamily="2" charset="-78"/>
              </a:rPr>
              <a:t> فَاسْتَغْفِرُوْهُ إنَّهُ هُوَ الْغَفُوْرُ الرَّحِيْمُ.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480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Doa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Antara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Dua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Khutbah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196400"/>
            <a:ext cx="9144000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آمِينَ ، يَا مُوَفِّقَ الطَّائِعِينَ</a:t>
            </a:r>
          </a:p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وَفِّقنَا لِطَاعَتِكَ أَجمَعِينَ</a:t>
            </a:r>
          </a:p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وَتُب عَلَينَا وَعَلَى المُسلِمِينَ</a:t>
            </a:r>
          </a:p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وَاغفِر ذَنبَ مَن يَقُولُ: «أَستَغفِرُ اللهَ» العَظِيمَ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4800600"/>
            <a:ext cx="5715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15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وَنَستَغفِرُ اللهَ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2746" t="15909" r="12480"/>
          <a:stretch>
            <a:fillRect/>
          </a:stretch>
        </p:blipFill>
        <p:spPr bwMode="auto">
          <a:xfrm>
            <a:off x="723900" y="914400"/>
            <a:ext cx="7696200" cy="2819400"/>
          </a:xfrm>
          <a:prstGeom prst="rect">
            <a:avLst/>
          </a:prstGeom>
          <a:blipFill>
            <a:blip r:embed="rId4">
              <a:alphaModFix amt="90000"/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innerShdw blurRad="114300">
              <a:prstClr val="black"/>
            </a:innerShdw>
            <a:reflection blurRad="6350" stA="50000" endA="300" endPos="38500" dist="50800" dir="5400000" sy="-100000" algn="bl" rotWithShape="0"/>
          </a:effectLst>
          <a:scene3d>
            <a:camera prst="perspectiveFront"/>
            <a:lightRig rig="threePt" dir="t"/>
          </a:scene3d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228600" y="3886200"/>
            <a:ext cx="8686800" cy="1341438"/>
          </a:xfrm>
          <a:prstGeom prst="rect">
            <a:avLst/>
          </a:prstGeom>
          <a:blipFill>
            <a:blip r:embed="rId6">
              <a:alphaModFix amt="90000"/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glow rad="127000">
              <a:schemeClr val="tx1"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15471"/>
            <a:ext cx="8839200" cy="646331"/>
          </a:xfrm>
          <a:prstGeom prst="rect">
            <a:avLst/>
          </a:prstGeom>
          <a:blipFill dpi="0" rotWithShape="1">
            <a:blip r:embed="rId3">
              <a:alphaModFix amt="91000"/>
            </a:blip>
            <a:srcRect/>
            <a:stretch>
              <a:fillRect/>
            </a:stretch>
          </a:blip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Pujian</a:t>
            </a:r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6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Kepada</a:t>
            </a:r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Allah S.W.T.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904259"/>
            <a:ext cx="9144000" cy="2215991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anose="02020603050405020304" pitchFamily="2" charset="-78"/>
              </a:rPr>
              <a:t>الْحَمْدُ </a:t>
            </a:r>
            <a:r>
              <a:rPr lang="ar-SA" sz="138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لِلّٰهِ</a:t>
            </a:r>
            <a:endParaRPr lang="en-US" sz="138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anose="02020603050405020304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4315361"/>
            <a:ext cx="857252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Segala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puji-pujian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hanya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bagi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Allah S.W.T.</a:t>
            </a:r>
            <a:r>
              <a:rPr lang="ar-SA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90500">
                  <a:schemeClr val="tx1">
                    <a:alpha val="85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794808"/>
            <a:ext cx="9144000" cy="1938992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anose="02020603050405020304" pitchFamily="2" charset="-78"/>
              </a:rPr>
              <a:t>وَأَشْهَدُ أَن لَّا إِلٰهَ إِلَّا اللهُ وَحْدَهُ لَا شَرِيْكَ لَهُ، وَأَشْهَدُ أَنَّ سَيِّدَنَا مُحَمَّدًا عَبْدُهُ وَرَسُوْلُهُ</a:t>
            </a:r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.</a:t>
            </a:r>
            <a:endParaRPr lang="ms-MY" sz="6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2" charset="-78"/>
              <a:cs typeface="Traditional Arabic" panose="02020603050405020304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3418" y="228600"/>
            <a:ext cx="7500990" cy="64633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925431"/>
            <a:ext cx="9144000" cy="2246769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Dan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aku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bersaksi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bahawa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sesungguhnya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tiada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tuhan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melainkan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Allah, Yang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Maha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Esa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tiada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sekutu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bagi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-Nya,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dan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juga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aku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bersaksi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bahawa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junjungan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kami (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Nabi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) Muhammad (S.A.W)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hamba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-Nya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dan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rasul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-Nya.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640" y="1902423"/>
            <a:ext cx="8572560" cy="1754326"/>
          </a:xfrm>
          <a:prstGeom prst="rect">
            <a:avLst/>
          </a:prstGeom>
          <a:solidFill>
            <a:schemeClr val="tx1">
              <a:lumMod val="65000"/>
              <a:lumOff val="35000"/>
              <a:alpha val="32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anose="02020603050405020304" pitchFamily="2" charset="-78"/>
              </a:rPr>
              <a:t>اللّٰهُمَّ صَلِّ وَسَلِّمْ وَبَارِكْ عَلَى سَيِّدِنَا مُحَمَّدٍ، وَعَلَى آلِهِ وَأَصْحَابِهِ أَجْمَعِيْنَ</a:t>
            </a:r>
            <a:r>
              <a:rPr lang="ms-MY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anose="02020603050405020304" pitchFamily="2" charset="-78"/>
              </a:rPr>
              <a:t>.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anose="02020603050405020304" pitchFamily="2" charset="-78"/>
              <a:cs typeface="Traditional Arabic" panose="02020603050405020304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4280118"/>
            <a:ext cx="8286808" cy="224676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Ya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Allah,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cucurilah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rahmat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,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kesejahteraan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dan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keberkatan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ke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atas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junjungan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kami (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Nabi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) Muhammad (S.A.W)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dan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ke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atas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keluarganya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dan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sekalian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para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Sahabatnya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142528"/>
            <a:ext cx="8215370" cy="95410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Selawat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Ke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Atas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Nabi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1912" y="914400"/>
            <a:ext cx="8890488" cy="1569660"/>
          </a:xfrm>
          <a:prstGeom prst="rect">
            <a:avLst/>
          </a:prstGeom>
          <a:solidFill>
            <a:schemeClr val="accent2">
              <a:lumMod val="50000"/>
              <a:alpha val="55000"/>
            </a:schemeClr>
          </a:solidFill>
        </p:spPr>
        <p:txBody>
          <a:bodyPr wrap="square">
            <a:spAutoFit/>
          </a:bodyPr>
          <a:lstStyle/>
          <a:p>
            <a:pPr lvl="1" algn="ctr" rtl="1"/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وَأَشْهَدُ أَن لَا إِلٰهَ إِلَّا اللهُ وَحْدَهُ لَا شَرِيْكَ لَهُ،</a:t>
            </a:r>
          </a:p>
          <a:p>
            <a:pPr lvl="1" algn="ctr" rtl="1"/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وَأَشْهَدُ أَنَّ سَيِّدَنَا مُحَمَّدًا عَبْدُهُ وَرَسُوْلُهُ.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912" y="3255792"/>
            <a:ext cx="8890488" cy="3046988"/>
          </a:xfrm>
          <a:prstGeom prst="rect">
            <a:avLst/>
          </a:prstGeom>
          <a:solidFill>
            <a:schemeClr val="bg1">
              <a:alpha val="40000"/>
            </a:schemeClr>
          </a:solidFill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Aku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bersaksi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bahawa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tiada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Tuhan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melainkan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Allah, Yang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Maha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Esa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tiada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Sekutu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Bagi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-Nya,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Dan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aku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bersaksi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bahawa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junjungan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kami, Muhammad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adalah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Hamba-Nya dan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Utusan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-Nya.</a:t>
            </a:r>
          </a:p>
        </p:txBody>
      </p:sp>
      <p:sp>
        <p:nvSpPr>
          <p:cNvPr id="6" name="Rectangle 5"/>
          <p:cNvSpPr/>
          <p:nvPr/>
        </p:nvSpPr>
        <p:spPr>
          <a:xfrm>
            <a:off x="427512" y="155806"/>
            <a:ext cx="8259288" cy="584775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Syahadah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4810" y="293385"/>
            <a:ext cx="7500990" cy="64633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Seruan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Taqwa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053188"/>
            <a:ext cx="9144000" cy="1200329"/>
          </a:xfrm>
          <a:prstGeom prst="rect">
            <a:avLst/>
          </a:prstGeom>
          <a:solidFill>
            <a:schemeClr val="tx1">
              <a:alpha val="15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7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اتَّقُوا اللهَ فَقَدْ فَازَ الْمُتَّقُوْنَ</a:t>
            </a:r>
            <a:endParaRPr lang="ms-MY" sz="72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2" charset="-78"/>
              <a:cs typeface="Traditional Arabic" panose="02020603050405020304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905" y="3886200"/>
            <a:ext cx="8686800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Bertaqwalah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kepada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Allah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dengan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sebenar-benarnya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sesungguhnya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berjayalah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orang-orang yang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bertaqwa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8"/>
          <p:cNvSpPr/>
          <p:nvPr/>
        </p:nvSpPr>
        <p:spPr>
          <a:xfrm>
            <a:off x="609600" y="1905000"/>
            <a:ext cx="7924800" cy="3733800"/>
          </a:xfrm>
          <a:prstGeom prst="flowChartAlternateProcess">
            <a:avLst/>
          </a:prstGeom>
          <a:solidFill>
            <a:schemeClr val="accent3">
              <a:lumMod val="75000"/>
              <a:alpha val="66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Wahai hamba-hamba Allah, berbaktilah kepada Allah SWT dan jagalah setiap gerak geri dan tutur kata. Setiap tindakan yang dilakukan dan setiap perkataan  yang diucapkan pasti akan dicatat oleh malaikat</a:t>
            </a:r>
            <a:endParaRPr lang="fi-FI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Snip Diagonal Corner Rectangle 5"/>
          <p:cNvSpPr/>
          <p:nvPr/>
        </p:nvSpPr>
        <p:spPr>
          <a:xfrm>
            <a:off x="280259" y="228600"/>
            <a:ext cx="8583482" cy="914400"/>
          </a:xfrm>
          <a:prstGeom prst="snip2DiagRect">
            <a:avLst>
              <a:gd name="adj1" fmla="val 50000"/>
              <a:gd name="adj2" fmla="val 500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PERINGATAN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8">
            <a:extLst>
              <a:ext uri="{FF2B5EF4-FFF2-40B4-BE49-F238E27FC236}">
                <a16:creationId xmlns:a16="http://schemas.microsoft.com/office/drawing/2014/main" xmlns="" id="{394D8918-02A2-410A-9918-45921E2A6F47}"/>
              </a:ext>
            </a:extLst>
          </p:cNvPr>
          <p:cNvSpPr/>
          <p:nvPr/>
        </p:nvSpPr>
        <p:spPr>
          <a:xfrm>
            <a:off x="609600" y="1524000"/>
            <a:ext cx="7924800" cy="4191000"/>
          </a:xfrm>
          <a:prstGeom prst="flowChartAlternateProcess">
            <a:avLst/>
          </a:prstGeom>
          <a:solidFill>
            <a:schemeClr val="accent3">
              <a:lumMod val="75000"/>
              <a:alpha val="66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Sesungguhnya setiap manusia akan diserahkan buku amalan masing-masing pada hari Akhirat nanti, dan ketika itu setiap yang tercatat dalam buku amalan tidak dapat diubah dan tak dapat dipinda lagi.</a:t>
            </a:r>
            <a:endParaRPr lang="fi-FI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Snip Diagonal Corner Rectangle 5">
            <a:extLst>
              <a:ext uri="{FF2B5EF4-FFF2-40B4-BE49-F238E27FC236}">
                <a16:creationId xmlns:a16="http://schemas.microsoft.com/office/drawing/2014/main" xmlns="" id="{ED20BF96-F679-4B48-9115-6636580F0CEE}"/>
              </a:ext>
            </a:extLst>
          </p:cNvPr>
          <p:cNvSpPr/>
          <p:nvPr/>
        </p:nvSpPr>
        <p:spPr>
          <a:xfrm>
            <a:off x="280259" y="228600"/>
            <a:ext cx="8583482" cy="914400"/>
          </a:xfrm>
          <a:prstGeom prst="snip2DiagRect">
            <a:avLst>
              <a:gd name="adj1" fmla="val 50000"/>
              <a:gd name="adj2" fmla="val 500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PERINGATAN</a:t>
            </a:r>
          </a:p>
        </p:txBody>
      </p:sp>
    </p:spTree>
    <p:extLst>
      <p:ext uri="{BB962C8B-B14F-4D97-AF65-F5344CB8AC3E}">
        <p14:creationId xmlns:p14="http://schemas.microsoft.com/office/powerpoint/2010/main" val="6396720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8">
            <a:extLst>
              <a:ext uri="{FF2B5EF4-FFF2-40B4-BE49-F238E27FC236}">
                <a16:creationId xmlns:a16="http://schemas.microsoft.com/office/drawing/2014/main" xmlns="" id="{394D8918-02A2-410A-9918-45921E2A6F47}"/>
              </a:ext>
            </a:extLst>
          </p:cNvPr>
          <p:cNvSpPr/>
          <p:nvPr/>
        </p:nvSpPr>
        <p:spPr>
          <a:xfrm>
            <a:off x="609600" y="1524000"/>
            <a:ext cx="7924800" cy="4191000"/>
          </a:xfrm>
          <a:prstGeom prst="flowChartAlternateProcess">
            <a:avLst/>
          </a:prstGeom>
          <a:solidFill>
            <a:schemeClr val="accent3">
              <a:lumMod val="75000"/>
              <a:alpha val="66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Mudah-mudahan dengan peringatan ini, kita akan menjadi hamba Allah yang mendapat rahmat serta keampunan-Nya dan dimasukkan ke dalam syurga bersama kekasih kita Nabi Muhammad SAW.</a:t>
            </a:r>
            <a:endParaRPr lang="fi-FI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Snip Diagonal Corner Rectangle 5">
            <a:extLst>
              <a:ext uri="{FF2B5EF4-FFF2-40B4-BE49-F238E27FC236}">
                <a16:creationId xmlns:a16="http://schemas.microsoft.com/office/drawing/2014/main" xmlns="" id="{ED20BF96-F679-4B48-9115-6636580F0CEE}"/>
              </a:ext>
            </a:extLst>
          </p:cNvPr>
          <p:cNvSpPr/>
          <p:nvPr/>
        </p:nvSpPr>
        <p:spPr>
          <a:xfrm>
            <a:off x="280259" y="228600"/>
            <a:ext cx="8583482" cy="914400"/>
          </a:xfrm>
          <a:prstGeom prst="snip2DiagRect">
            <a:avLst>
              <a:gd name="adj1" fmla="val 50000"/>
              <a:gd name="adj2" fmla="val 500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PERINGATAN</a:t>
            </a:r>
          </a:p>
        </p:txBody>
      </p:sp>
    </p:spTree>
    <p:extLst>
      <p:ext uri="{BB962C8B-B14F-4D97-AF65-F5344CB8AC3E}">
        <p14:creationId xmlns:p14="http://schemas.microsoft.com/office/powerpoint/2010/main" val="34298512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35788"/>
            <a:ext cx="8830566" cy="321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58242" y="4005617"/>
            <a:ext cx="338426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anose="020B0604020202020204" pitchFamily="34" charset="0"/>
              </a:rPr>
              <a:t>(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anose="020B0604020202020204" pitchFamily="34" charset="0"/>
              </a:rPr>
              <a:t>Surah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anose="020B0604020202020204" pitchFamily="34" charset="0"/>
              </a:rPr>
              <a:t> Al-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anose="020B0604020202020204" pitchFamily="34" charset="0"/>
              </a:rPr>
              <a:t>Ahzab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anose="020B0604020202020204" pitchFamily="34" charset="0"/>
              </a:rPr>
              <a:t> : 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anose="020B0604020202020204" pitchFamily="34" charset="0"/>
              </a:rPr>
              <a:t>Ayat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anose="020B0604020202020204" pitchFamily="34" charset="0"/>
              </a:rPr>
              <a:t> 56)</a:t>
            </a:r>
          </a:p>
        </p:txBody>
      </p:sp>
      <p:sp>
        <p:nvSpPr>
          <p:cNvPr id="7" name="Rectangle 6"/>
          <p:cNvSpPr/>
          <p:nvPr/>
        </p:nvSpPr>
        <p:spPr>
          <a:xfrm>
            <a:off x="179512" y="4572000"/>
            <a:ext cx="892965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“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Sesungguhnya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Allah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Taala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Dan Para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MalaikatNya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Sentiasa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Berselawat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Ke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Atas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Nabi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(Muhammad).</a:t>
            </a:r>
          </a:p>
          <a:p>
            <a:pPr algn="ctr">
              <a:defRPr/>
            </a:pP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Wahai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Orang-orang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Beriman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!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Berselawatlah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Kamu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defRPr/>
            </a:pP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Ke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Atasnya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Serta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Ucapkanlah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Salam Sejahtera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Dengan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Penghormatan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Ke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Atasnya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Dengan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Sepenuhnya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”. 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2891476" y="283332"/>
            <a:ext cx="5525616" cy="1178767"/>
          </a:xfrm>
          <a:prstGeom prst="round2DiagRect">
            <a:avLst>
              <a:gd name="adj1" fmla="val 14211"/>
              <a:gd name="adj2" fmla="val 0"/>
            </a:avLst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Memperbanyakkan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ucapan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selawat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dan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salam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kepada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Rasulullah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SAW </a:t>
            </a:r>
          </a:p>
        </p:txBody>
      </p:sp>
      <p:sp>
        <p:nvSpPr>
          <p:cNvPr id="9" name="Notched Right Arrow 8"/>
          <p:cNvSpPr/>
          <p:nvPr/>
        </p:nvSpPr>
        <p:spPr>
          <a:xfrm>
            <a:off x="611560" y="116632"/>
            <a:ext cx="2249238" cy="1512168"/>
          </a:xfrm>
          <a:prstGeom prst="notchedRightArrow">
            <a:avLst>
              <a:gd name="adj1" fmla="val 41162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Seruan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 l="-27000" r="-2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304798" y="1114412"/>
            <a:ext cx="8610601" cy="5286388"/>
          </a:xfrm>
          <a:prstGeom prst="rect">
            <a:avLst/>
          </a:prstGeom>
          <a:solidFill>
            <a:schemeClr val="tx1">
              <a:alpha val="5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438400" y="304800"/>
            <a:ext cx="4572000" cy="575672"/>
          </a:xfrm>
          <a:prstGeom prst="rect">
            <a:avLst/>
          </a:prstGeom>
          <a:noFill/>
          <a:ln w="53975" cmpd="thickThin">
            <a:noFill/>
          </a:ln>
          <a:effectLst>
            <a:innerShdw blurRad="63500" dist="50800" dir="162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Selawat</a:t>
            </a:r>
            <a:endParaRPr lang="ms-MY" sz="48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5536" y="1196752"/>
            <a:ext cx="8532440" cy="25853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اللّٰهُمَّ اغْفِرْ 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لِ</a:t>
            </a:r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لْمُؤْمِنِيْنَ وَالْمُؤْمِنَاتِ، وَالمُسْلِمِيْنَ وَالْمُسْلِمَاتِ الأَحْيَاءِ مِنْهُمْ وَالأَمْوَات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،</a:t>
            </a:r>
            <a:r>
              <a:rPr lang="ar-EG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SA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إِنَّكَ سَمِيْعٌ قَرِيْبٌ مُجِيْبُ الدَّعَوَات. 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anose="02020603050405020304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5811" y="4365104"/>
            <a:ext cx="8532440" cy="17543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اللّٰهُمَّ ادْفَعْ عَنَّا الْبَلاءَ وَالْوَبَاءَ وَالْفَحْشَاءَ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anose="02020603050405020304" pitchFamily="2" charset="-78"/>
            </a:endParaRPr>
          </a:p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 مَا لا يَصْرِفُهُ غَيْرُكَ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anose="02020603050405020304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5296" y="148310"/>
            <a:ext cx="32038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DOA</a:t>
            </a:r>
            <a:endParaRPr lang="ms-MY" sz="60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5296" y="148310"/>
            <a:ext cx="32038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DOA</a:t>
            </a:r>
            <a:endParaRPr lang="ms-MY" sz="60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143000"/>
            <a:ext cx="8532440" cy="51706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اللّٰهُمَّ إِنَّا نَعُوذُ بِكَ مِنَ البَرَصِ وَالْجُنُونِ وَالْجُذَامِ وَمِن سَيِّئِ الأَسْقَامِ. </a:t>
            </a:r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anose="02020603050405020304" pitchFamily="2" charset="-78"/>
            </a:endParaRPr>
          </a:p>
          <a:p>
            <a:pPr algn="ctr" rtl="1"/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anose="02020603050405020304" pitchFamily="2" charset="-78"/>
            </a:endParaRPr>
          </a:p>
          <a:p>
            <a:pPr algn="ctr" rtl="1"/>
            <a:r>
              <a:rPr lang="ar-EG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اللّٰهُمَّ اشْفِ مَرْضَانَا وَارْحَمْ مَّوْتَانَا، وَالْطُفْ بِنَا فِيمَا نَزَلَ بِنَا</a:t>
            </a:r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anose="02020603050405020304" pitchFamily="2" charset="-78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758" b="86492" l="18000" r="82000">
                        <a14:foregroundMark x1="48500" y1="39400" x2="48500" y2="39400"/>
                        <a14:foregroundMark x1="50250" y1="29268" x2="50250" y2="29268"/>
                        <a14:foregroundMark x1="36875" y1="16135" x2="36875" y2="16135"/>
                        <a14:foregroundMark x1="63250" y1="15009" x2="63250" y2="15009"/>
                        <a14:foregroundMark x1="38125" y1="13884" x2="38125" y2="13884"/>
                        <a14:foregroundMark x1="61500" y1="13133" x2="61500" y2="13133"/>
                        <a14:foregroundMark x1="38125" y1="12758" x2="38125" y2="12758"/>
                        <a14:foregroundMark x1="49750" y1="22139" x2="49750" y2="22139"/>
                        <a14:foregroundMark x1="60000" y1="43902" x2="60000" y2="43902"/>
                        <a14:foregroundMark x1="40125" y1="42777" x2="40125" y2="42777"/>
                        <a14:foregroundMark x1="51000" y1="65103" x2="51000" y2="65103"/>
                        <a14:foregroundMark x1="47125" y1="84615" x2="47125" y2="84615"/>
                        <a14:foregroundMark x1="42625" y1="84615" x2="42625" y2="84615"/>
                        <a14:foregroundMark x1="55500" y1="84991" x2="55500" y2="84991"/>
                        <a14:foregroundMark x1="53500" y1="86492" x2="53500" y2="864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974" r="10000" b="7974"/>
          <a:stretch>
            <a:fillRect/>
          </a:stretch>
        </p:blipFill>
        <p:spPr>
          <a:xfrm>
            <a:off x="6705600" y="30480"/>
            <a:ext cx="2534920" cy="1774444"/>
          </a:xfrm>
          <a:prstGeom prst="rect">
            <a:avLst/>
          </a:prstGeom>
          <a:effectLst>
            <a:glow rad="317500">
              <a:schemeClr val="bg1">
                <a:alpha val="7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152400" y="706934"/>
            <a:ext cx="8763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Ya Allah…</a:t>
            </a:r>
          </a:p>
          <a:p>
            <a:endParaRPr lang="en-US" sz="14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Peliharakanlah</a:t>
            </a:r>
            <a:endParaRPr lang="en-US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Kebawah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Duli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Yang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Maha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Mulia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Raja Kami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Al-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Wathiqu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Billah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Sultan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Mizan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Zainal Abidin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Ibni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Al-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Marhum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Sultan Mahmud 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Al-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Muktafi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Billah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Shah,</a:t>
            </a:r>
          </a:p>
          <a:p>
            <a:endParaRPr lang="en-US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Limpahkanlah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RahmatMu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Untuk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Baginda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 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Juga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Untuk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Sultanah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Nur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Zahirah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Sultanah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Terengganu </a:t>
            </a:r>
          </a:p>
          <a:p>
            <a:endParaRPr lang="en-US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Dan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Peliharakanlah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Putera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Puteri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 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Ahli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Keluarga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Keturunan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dan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Kerabat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Baginda</a:t>
            </a:r>
            <a:endParaRPr lang="en-MY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523756"/>
            <a:ext cx="8915400" cy="5724644"/>
          </a:xfrm>
          <a:prstGeom prst="rect">
            <a:avLst/>
          </a:prstGeom>
          <a:noFill/>
          <a:effectLst>
            <a:glow rad="127000">
              <a:srgbClr val="FFFF00"/>
            </a:glow>
          </a:effectLst>
        </p:spPr>
        <p:txBody>
          <a:bodyPr wrap="square" rtlCol="0">
            <a:spAutoFit/>
          </a:bodyPr>
          <a:lstStyle/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Ya Allah…</a:t>
            </a:r>
          </a:p>
          <a:p>
            <a:endParaRPr lang="en-US" sz="14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Peliharakanlah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Para Ulama’,</a:t>
            </a: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Semua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Pembesar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 Hakim-Hakim,</a:t>
            </a: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Pegawai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Kerajaan dan Rakyat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Jelata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Baginda</a:t>
            </a:r>
            <a:endParaRPr lang="en-US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Dari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Kalangan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Orang Islam dan </a:t>
            </a: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Mereka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Yang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Beriman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Lelaki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dan Perempuan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Di Dunia dan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Akhirat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Dengan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Segala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RahmatMu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Wahai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Allah Yang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Maha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Penyayang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endParaRPr lang="en-US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Ya Allah…</a:t>
            </a:r>
          </a:p>
          <a:p>
            <a:endParaRPr lang="en-US" sz="14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Peliharakanlah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Juga Raja Muda Kami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Tengku Muhammad Ismail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Ibni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Al-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Wathiqu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Billah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Sultan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Mizan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Zainal Abidin</a:t>
            </a:r>
          </a:p>
        </p:txBody>
      </p:sp>
      <p:pic>
        <p:nvPicPr>
          <p:cNvPr id="2" name="Picture 1" descr="Logo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758" b="86492" l="18000" r="82000">
                        <a14:foregroundMark x1="48500" y1="39400" x2="48500" y2="39400"/>
                        <a14:foregroundMark x1="50250" y1="29268" x2="50250" y2="29268"/>
                        <a14:foregroundMark x1="36875" y1="16135" x2="36875" y2="16135"/>
                        <a14:foregroundMark x1="63250" y1="15009" x2="63250" y2="15009"/>
                        <a14:foregroundMark x1="38125" y1="13884" x2="38125" y2="13884"/>
                        <a14:foregroundMark x1="61500" y1="13133" x2="61500" y2="13133"/>
                        <a14:foregroundMark x1="38125" y1="12758" x2="38125" y2="12758"/>
                        <a14:foregroundMark x1="49750" y1="22139" x2="49750" y2="22139"/>
                        <a14:foregroundMark x1="60000" y1="43902" x2="60000" y2="43902"/>
                        <a14:foregroundMark x1="40125" y1="42777" x2="40125" y2="42777"/>
                        <a14:foregroundMark x1="51000" y1="65103" x2="51000" y2="65103"/>
                        <a14:foregroundMark x1="47125" y1="84615" x2="47125" y2="84615"/>
                        <a14:foregroundMark x1="42625" y1="84615" x2="42625" y2="84615"/>
                        <a14:foregroundMark x1="55500" y1="84991" x2="55500" y2="84991"/>
                        <a14:foregroundMark x1="53500" y1="86492" x2="53500" y2="864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974" r="10000" b="7974"/>
          <a:stretch>
            <a:fillRect/>
          </a:stretch>
        </p:blipFill>
        <p:spPr>
          <a:xfrm>
            <a:off x="6705600" y="30480"/>
            <a:ext cx="2534920" cy="1774444"/>
          </a:xfrm>
          <a:prstGeom prst="rect">
            <a:avLst/>
          </a:prstGeom>
          <a:effectLst>
            <a:glow rad="317500">
              <a:schemeClr val="bg1">
                <a:alpha val="70000"/>
              </a:schemeClr>
            </a:glo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7115" y="1066800"/>
            <a:ext cx="9144000" cy="2215991"/>
          </a:xfrm>
          <a:prstGeom prst="rect">
            <a:avLst/>
          </a:prstGeom>
          <a:solidFill>
            <a:srgbClr val="002060">
              <a:alpha val="39000"/>
            </a:srgbClr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اللّٰهُمَّ صَلِّ وَسَلِّمْ عَلَى سَيِّدِنَا مُحَمَّدٍ، وَعَلَى آلِهِ وَأَصْحَابِهِ وَمَنْ تَبِعَهُمْ بِإِحْسَانٍ إِلَى يَوْمِ الدِّيْن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505200"/>
            <a:ext cx="9144000" cy="2554545"/>
          </a:xfrm>
          <a:prstGeom prst="rect">
            <a:avLst/>
          </a:prstGeom>
          <a:solidFill>
            <a:schemeClr val="bg1">
              <a:alpha val="49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2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Ya Allah, </a:t>
            </a:r>
            <a:r>
              <a:rPr lang="sv-SE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limpahkanlah rahmat dan kesejateraan ke atas </a:t>
            </a:r>
            <a:r>
              <a:rPr lang="sv-SE" sz="32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junjungan kami Muhammad, Keluarganya, Sahabatnya dan </a:t>
            </a:r>
            <a:r>
              <a:rPr lang="sv-SE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mereka </a:t>
            </a:r>
            <a:r>
              <a:rPr lang="sv-SE" sz="32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yang mengikuti dengan kebaikan sehingga hari kiamat.</a:t>
            </a:r>
            <a:endParaRPr lang="es-ES" sz="360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370" y="150358"/>
            <a:ext cx="8701030" cy="553998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Selawat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Ke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Atas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Nabi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Muhammad SAW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5296" y="148310"/>
            <a:ext cx="32038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DOA</a:t>
            </a:r>
            <a:endParaRPr lang="ms-MY" sz="60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143000"/>
            <a:ext cx="8532440" cy="470898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6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اللَّهُمَّ أَعِزَّ الإِسْلاَمَ وَالْمُسْلِمِيْنَ، وَأَذِلَّ الْمُعْتَدِيْنَ الظَّالِمِيْنَ، وَدَمِّرْ أَعْدَائَكَ أَعْدَاءَ الدِّيْنَ، وَانْصُرْنَا عَلَيْهِمْ يَا رَبَّ الْعَالَمِيْنَ</a:t>
            </a:r>
          </a:p>
          <a:p>
            <a:pPr algn="ctr" rtl="1"/>
            <a:r>
              <a:rPr lang="ar-EG" sz="6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اللَّهُمَّ انْصُرْ إِخْوَانَنَا الْمُسْلِمِيْنَ وَالْمُجَاهِدِيْنَ فِيْ فَلَسْطِيْن وَفِيْ كُلِّ مَكَانٍ.</a:t>
            </a:r>
            <a:endParaRPr lang="en-US" sz="60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anose="02020603050405020304" pitchFamily="2" charset="-78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043" y="1143000"/>
            <a:ext cx="8199911" cy="5178341"/>
          </a:xfrm>
          <a:prstGeom prst="rect">
            <a:avLst/>
          </a:prstGeom>
          <a:gradFill>
            <a:gsLst>
              <a:gs pos="41000">
                <a:srgbClr val="D6C6ED">
                  <a:alpha val="63000"/>
                </a:srgbClr>
              </a:gs>
              <a:gs pos="0">
                <a:schemeClr val="accent4">
                  <a:lumMod val="20000"/>
                  <a:lumOff val="80000"/>
                  <a:alpha val="76000"/>
                </a:schemeClr>
              </a:gs>
              <a:gs pos="47000">
                <a:schemeClr val="accent4">
                  <a:tint val="37000"/>
                  <a:satMod val="300000"/>
                  <a:alpha val="70000"/>
                </a:schemeClr>
              </a:gs>
              <a:gs pos="73000">
                <a:schemeClr val="accent4">
                  <a:lumMod val="20000"/>
                  <a:lumOff val="80000"/>
                  <a:alpha val="85000"/>
                </a:schemeClr>
              </a:gs>
            </a:gsLst>
            <a:lin ang="16200000" scaled="0"/>
          </a:gradFill>
          <a:effectLst>
            <a:outerShdw dir="5400000" rotWithShape="0">
              <a:srgbClr val="000000">
                <a:alpha val="47000"/>
              </a:srgbClr>
            </a:outerShdw>
          </a:effectLst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ms-MY" sz="3200" b="1" dirty="0">
                <a:solidFill>
                  <a:srgbClr val="FF0000"/>
                </a:solidFill>
              </a:rPr>
              <a:t>Ya Allah,</a:t>
            </a:r>
          </a:p>
          <a:p>
            <a:pPr algn="just"/>
            <a:endParaRPr lang="ms-MY" sz="1050" b="1" dirty="0">
              <a:solidFill>
                <a:srgbClr val="FF0000"/>
              </a:solidFill>
            </a:endParaRPr>
          </a:p>
          <a:p>
            <a:pPr algn="just"/>
            <a:r>
              <a:rPr lang="ms-MY" sz="3200" b="1" dirty="0">
                <a:solidFill>
                  <a:schemeClr val="accent5">
                    <a:lumMod val="50000"/>
                  </a:schemeClr>
                </a:solidFill>
              </a:rPr>
              <a:t>Kami memohon hidayah dan petunjuk ke jalan kebenaran. Tetapkanlah iman kami di dalam agama-Mu. Basahilah lidah kami dengan bacaan al-Quran dan zikir kepada-Mu. Jadikanlah akhlak junjungan besar Nabi Muhammad SAW sebagai ikutan kami. Pereratkanlah hubungan sesama kami, saling bekerjasama dan bantu membantu dalam kebajikan dan taqwa.</a:t>
            </a:r>
            <a:endParaRPr lang="ms-MY" sz="32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1430"/>
            <a:ext cx="2057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DOA …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044" y="842427"/>
            <a:ext cx="8199911" cy="4185761"/>
          </a:xfrm>
          <a:prstGeom prst="rect">
            <a:avLst/>
          </a:prstGeom>
          <a:gradFill>
            <a:gsLst>
              <a:gs pos="41000">
                <a:srgbClr val="D6C6ED">
                  <a:alpha val="63000"/>
                </a:srgbClr>
              </a:gs>
              <a:gs pos="0">
                <a:schemeClr val="accent4">
                  <a:lumMod val="20000"/>
                  <a:lumOff val="80000"/>
                  <a:alpha val="76000"/>
                </a:schemeClr>
              </a:gs>
              <a:gs pos="47000">
                <a:schemeClr val="accent4">
                  <a:tint val="37000"/>
                  <a:satMod val="300000"/>
                  <a:alpha val="70000"/>
                </a:schemeClr>
              </a:gs>
              <a:gs pos="73000">
                <a:schemeClr val="accent4">
                  <a:lumMod val="20000"/>
                  <a:lumOff val="80000"/>
                  <a:alpha val="85000"/>
                </a:schemeClr>
              </a:gs>
            </a:gsLst>
            <a:lin ang="16200000" scaled="0"/>
          </a:gradFill>
          <a:effectLst>
            <a:outerShdw dir="5400000" rotWithShape="0">
              <a:srgbClr val="000000">
                <a:alpha val="47000"/>
              </a:srgbClr>
            </a:outerShdw>
          </a:effectLst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ms-MY" sz="3200" b="1" dirty="0">
                <a:solidFill>
                  <a:srgbClr val="FF0000"/>
                </a:solidFill>
              </a:rPr>
              <a:t>Ya Allah,</a:t>
            </a:r>
          </a:p>
          <a:p>
            <a:pPr algn="just"/>
            <a:endParaRPr lang="ms-MY" sz="10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ms-MY" sz="3200" b="1" dirty="0">
                <a:solidFill>
                  <a:schemeClr val="accent5">
                    <a:lumMod val="50000"/>
                  </a:schemeClr>
                </a:solidFill>
              </a:rPr>
              <a:t>Jadikanlah negeri ini negeri yang aman, maju lagi diberkati. Bukakanlah pintu-pintu rezeki dari segala penjuru. Kurniakanlah kepada kami nikmat kesejahteraan yang berterusan. Jauhkanlah negeri kami ini daripada segala malapetaka, musibah dan apa jua kemurkaan-Mu.</a:t>
            </a:r>
            <a:endParaRPr lang="ms-MY" sz="32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1430"/>
            <a:ext cx="2057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DOA …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044" y="914400"/>
            <a:ext cx="8199911" cy="4685898"/>
          </a:xfrm>
          <a:prstGeom prst="rect">
            <a:avLst/>
          </a:prstGeom>
          <a:gradFill>
            <a:gsLst>
              <a:gs pos="41000">
                <a:srgbClr val="D6C6ED">
                  <a:alpha val="63000"/>
                </a:srgbClr>
              </a:gs>
              <a:gs pos="0">
                <a:schemeClr val="accent4">
                  <a:lumMod val="20000"/>
                  <a:lumOff val="80000"/>
                  <a:alpha val="76000"/>
                </a:schemeClr>
              </a:gs>
              <a:gs pos="47000">
                <a:schemeClr val="accent4">
                  <a:tint val="37000"/>
                  <a:satMod val="300000"/>
                  <a:alpha val="70000"/>
                </a:schemeClr>
              </a:gs>
              <a:gs pos="73000">
                <a:schemeClr val="accent4">
                  <a:lumMod val="20000"/>
                  <a:lumOff val="80000"/>
                  <a:alpha val="85000"/>
                </a:schemeClr>
              </a:gs>
            </a:gsLst>
            <a:lin ang="16200000" scaled="0"/>
          </a:gradFill>
          <a:effectLst>
            <a:outerShdw dir="5400000" rotWithShape="0">
              <a:srgbClr val="000000">
                <a:alpha val="47000"/>
              </a:srgbClr>
            </a:outerShdw>
          </a:effectLst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ms-MY" sz="3200" b="1" dirty="0">
                <a:solidFill>
                  <a:srgbClr val="FF0000"/>
                </a:solidFill>
              </a:rPr>
              <a:t>Ya Allah, </a:t>
            </a:r>
          </a:p>
          <a:p>
            <a:pPr algn="just"/>
            <a:endParaRPr lang="ms-MY" sz="1050" b="1" dirty="0">
              <a:solidFill>
                <a:srgbClr val="FF0000"/>
              </a:solidFill>
            </a:endParaRPr>
          </a:p>
          <a:p>
            <a:pPr algn="just"/>
            <a:r>
              <a:rPr lang="ms-MY" sz="3200" b="1" dirty="0">
                <a:solidFill>
                  <a:schemeClr val="accent5">
                    <a:lumMod val="50000"/>
                  </a:schemeClr>
                </a:solidFill>
              </a:rPr>
              <a:t>Anugerahkan pertolongan dan bantuanMu untuk saudara kami di Palestin. Berikanlah ketabahan dan kekuatan kepada mereka dalam menghadapi kekejaman rejim zionis. Peliharakanlah bumi Baitul Maqdis dan seluruh saudara kami di sana.</a:t>
            </a:r>
          </a:p>
          <a:p>
            <a:pPr algn="just"/>
            <a:endParaRPr lang="ms-MY" sz="32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ms-MY" sz="3200" b="1" dirty="0">
                <a:solidFill>
                  <a:schemeClr val="tx1"/>
                </a:solidFill>
              </a:rPr>
              <a:t>Amin Ya Rabbal alamin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11430"/>
            <a:ext cx="2057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DOA …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52400"/>
            <a:ext cx="4267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DOA PENUTUP…</a:t>
            </a:r>
          </a:p>
        </p:txBody>
      </p:sp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0" y="3048000"/>
            <a:ext cx="914400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Kurniakanlah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Kepada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Kami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Kebaikan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Di Dunia Dan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Kebaikan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Di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Akhirat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Serta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Hindarilah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Kami Dari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Seksaan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Neraka</a:t>
            </a:r>
            <a:endParaRPr lang="en-US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61" y="826649"/>
            <a:ext cx="8821677" cy="23471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16" y="4495925"/>
            <a:ext cx="8839966" cy="1798476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7200" y="457200"/>
            <a:ext cx="8382000" cy="597666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1">
                  <a:tint val="37000"/>
                  <a:satMod val="300000"/>
                  <a:alpha val="23000"/>
                </a:schemeClr>
              </a:gs>
              <a:gs pos="0">
                <a:schemeClr val="accent1">
                  <a:tint val="15000"/>
                  <a:satMod val="350000"/>
                  <a:alpha val="32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endParaRPr lang="ar-SA" sz="4000" b="1" dirty="0">
              <a:solidFill>
                <a:schemeClr val="accent3"/>
              </a:solidFill>
              <a:latin typeface="Monotype Corsiva" pitchFamily="66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ar-SA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  <a:cs typeface="Arial" panose="020B0604020202020204" pitchFamily="34" charset="0"/>
              </a:rPr>
              <a:t>عِبَادَ اللهِ!</a:t>
            </a:r>
          </a:p>
          <a:p>
            <a:pPr algn="ctr">
              <a:defRPr/>
            </a:pPr>
            <a:endParaRPr lang="en-MY" sz="1600" b="1" dirty="0">
              <a:solidFill>
                <a:schemeClr val="accent3"/>
              </a:solidFill>
              <a:latin typeface="Calibri" panose="020F0502020204030204" charset="0"/>
              <a:ea typeface="Calibri" panose="020F05020202040302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42" y="2057400"/>
            <a:ext cx="7699915" cy="3938357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64" y="392929"/>
            <a:ext cx="8480271" cy="6072142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3586" y="404664"/>
            <a:ext cx="8382000" cy="597666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34000"/>
                </a:schemeClr>
              </a:gs>
              <a:gs pos="0">
                <a:schemeClr val="accent1">
                  <a:tint val="37000"/>
                  <a:satMod val="300000"/>
                  <a:alpha val="23000"/>
                </a:schemeClr>
              </a:gs>
              <a:gs pos="0">
                <a:schemeClr val="accent1">
                  <a:tint val="15000"/>
                  <a:satMod val="350000"/>
                  <a:alpha val="32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endParaRPr lang="ar-SA" sz="9600" b="1" dirty="0">
              <a:solidFill>
                <a:schemeClr val="accent3"/>
              </a:solidFill>
              <a:latin typeface="Monotype Corsiva" pitchFamily="66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ar-SA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قُوْمُوْا إِلَى صَلاتِكُمْ،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r>
              <a:rPr lang="ar-SA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 يَرْحَمْكُمُ الله</a:t>
            </a:r>
            <a:endParaRPr lang="en-MY" sz="7200" b="1" dirty="0">
              <a:solidFill>
                <a:schemeClr val="accent3"/>
              </a:solidFill>
              <a:latin typeface="Calibri" panose="020F0502020204030204" charset="0"/>
              <a:ea typeface="Calibri" panose="020F050202020403020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260648"/>
            <a:ext cx="8382000" cy="828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>
              <a:ln w="18415" cmpd="sng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1557" y="1143000"/>
            <a:ext cx="7942843" cy="1862048"/>
          </a:xfrm>
          <a:prstGeom prst="rect">
            <a:avLst/>
          </a:prstGeom>
          <a:solidFill>
            <a:srgbClr val="7030A0">
              <a:alpha val="51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115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اِتَّقُوا اللهَ</a:t>
            </a:r>
            <a:endParaRPr lang="en-US" sz="115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anose="02020603050405020304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276600"/>
            <a:ext cx="8077200" cy="2369880"/>
          </a:xfrm>
          <a:prstGeom prst="rect">
            <a:avLst/>
          </a:prstGeom>
          <a:solidFill>
            <a:schemeClr val="bg1">
              <a:alpha val="56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800" b="1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60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“</a:t>
            </a:r>
            <a:r>
              <a:rPr lang="es-ES" sz="60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Bertaqwalah</a:t>
            </a:r>
            <a:r>
              <a:rPr lang="es-ES" sz="60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s-ES" sz="60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kepada</a:t>
            </a:r>
            <a:r>
              <a:rPr lang="es-ES" sz="60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s-ES" sz="60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Allah</a:t>
            </a:r>
            <a:r>
              <a:rPr lang="es-ES" sz="60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”</a:t>
            </a:r>
            <a:endParaRPr lang="en-US" sz="6000" b="1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3422" y="152400"/>
            <a:ext cx="7762821" cy="584775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Pesanan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Takwa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6 JAMADILAWAL 1446H / 8 NOVEMBER 2024</a:t>
            </a:r>
            <a:endParaRPr lang="nl-NL" sz="24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9200" y="152400"/>
            <a:ext cx="6438898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u="sng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TAJUK KHUTBAH HARI INI</a:t>
            </a:r>
            <a:endParaRPr lang="en-MY" sz="4800" b="1" u="sng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243F6EE-B7AA-4543-9022-B1C2214C1230}"/>
              </a:ext>
            </a:extLst>
          </p:cNvPr>
          <p:cNvSpPr/>
          <p:nvPr/>
        </p:nvSpPr>
        <p:spPr>
          <a:xfrm>
            <a:off x="704850" y="2743200"/>
            <a:ext cx="7734300" cy="203960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fi-FI" sz="5400" b="1" dirty="0">
                <a:ln w="13462">
                  <a:solidFill>
                    <a:schemeClr val="tx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MENSYUKURI NIKMAT UMUR KURNIAAN ALLAH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E18A0E98-4B2B-4FE1-9929-7CAF2967EF72}"/>
              </a:ext>
            </a:extLst>
          </p:cNvPr>
          <p:cNvSpPr/>
          <p:nvPr/>
        </p:nvSpPr>
        <p:spPr>
          <a:xfrm>
            <a:off x="266700" y="228600"/>
            <a:ext cx="8610600" cy="32004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600" u="sng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Alhamdulillah</a:t>
            </a:r>
            <a:r>
              <a:rPr lang="sv-SE" sz="3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</a:p>
          <a:p>
            <a:pPr algn="ctr">
              <a:defRPr/>
            </a:pPr>
            <a:r>
              <a:rPr lang="sv-SE" sz="3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Dengan umur atau usia kita yang semakin bertambah, maka berbagai nikmat dan kurniaan Allah telah kita kecapi</a:t>
            </a:r>
            <a:endParaRPr lang="sv-SE" sz="3600" dirty="0">
              <a:ln>
                <a:solidFill>
                  <a:schemeClr val="bg1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B215B174-0C65-4DC9-97EC-4177DA28C37B}"/>
              </a:ext>
            </a:extLst>
          </p:cNvPr>
          <p:cNvSpPr/>
          <p:nvPr/>
        </p:nvSpPr>
        <p:spPr>
          <a:xfrm>
            <a:off x="269575" y="3581400"/>
            <a:ext cx="8610600" cy="31242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200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NIKMAT DERIA, NIKMAT MATA, NIKMAT HIDUNG, NIKMAT PANCA INDERA, DAN LAIN-LAIN</a:t>
            </a:r>
            <a:r>
              <a:rPr lang="sv-SE" sz="3600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pPr algn="ctr">
              <a:defRPr/>
            </a:pPr>
            <a:r>
              <a:rPr lang="sv-SE" sz="28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Jika ingin dihitung nikmat kurniaan Allah kepada manusia, nescaya tidak terhitung banyaknya</a:t>
            </a:r>
          </a:p>
        </p:txBody>
      </p:sp>
    </p:spTree>
    <p:extLst>
      <p:ext uri="{BB962C8B-B14F-4D97-AF65-F5344CB8AC3E}">
        <p14:creationId xmlns:p14="http://schemas.microsoft.com/office/powerpoint/2010/main" val="3061276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E18A0E98-4B2B-4FE1-9929-7CAF2967EF72}"/>
              </a:ext>
            </a:extLst>
          </p:cNvPr>
          <p:cNvSpPr/>
          <p:nvPr/>
        </p:nvSpPr>
        <p:spPr>
          <a:xfrm>
            <a:off x="266700" y="533400"/>
            <a:ext cx="8610600" cy="57912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Atas sebab ini, kita selaku hamba Allah tidak ada pilihan, melainkan untuk terus istiqamah </a:t>
            </a:r>
            <a:r>
              <a:rPr lang="sv-SE" sz="36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meningkatkan takwa </a:t>
            </a:r>
            <a:r>
              <a:rPr lang="sv-SE" sz="3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kepada Allah iaitu </a:t>
            </a:r>
          </a:p>
          <a:p>
            <a:pPr algn="ctr">
              <a:defRPr/>
            </a:pPr>
            <a:r>
              <a:rPr lang="sv-SE" sz="3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dengan melaksanakan seluruh perintah dan menjauhi apa yang dilarang Allah swt di kala umur </a:t>
            </a:r>
            <a:r>
              <a:rPr lang="sv-SE" sz="36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yang </a:t>
            </a:r>
            <a:r>
              <a:rPr lang="sv-SE" sz="3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masih berbaki. </a:t>
            </a:r>
            <a:endParaRPr lang="sv-SE" sz="3600" dirty="0">
              <a:ln>
                <a:solidFill>
                  <a:schemeClr val="bg1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076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E18A0E98-4B2B-4FE1-9929-7CAF2967EF72}"/>
              </a:ext>
            </a:extLst>
          </p:cNvPr>
          <p:cNvSpPr/>
          <p:nvPr/>
        </p:nvSpPr>
        <p:spPr>
          <a:xfrm>
            <a:off x="266700" y="914400"/>
            <a:ext cx="8610600" cy="20574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40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Dalam hidup ini, suatu hal yang tidak dapat ditolak atau disekat ialah umur</a:t>
            </a:r>
            <a:endParaRPr lang="sv-SE" sz="4000" dirty="0">
              <a:ln>
                <a:solidFill>
                  <a:schemeClr val="bg1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75BBC77A-858C-4EFF-92F1-46FCDABB2969}"/>
              </a:ext>
            </a:extLst>
          </p:cNvPr>
          <p:cNvSpPr/>
          <p:nvPr/>
        </p:nvSpPr>
        <p:spPr>
          <a:xfrm>
            <a:off x="283953" y="3429000"/>
            <a:ext cx="8610600" cy="20574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40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Waktu dan umur adalah suatu anugerah</a:t>
            </a:r>
            <a:endParaRPr lang="sv-SE" sz="4000" dirty="0">
              <a:ln>
                <a:solidFill>
                  <a:schemeClr val="bg1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231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3546</TotalTime>
  <Words>1558</Words>
  <Application>Microsoft Office PowerPoint</Application>
  <PresentationFormat>On-screen Show (4:3)</PresentationFormat>
  <Paragraphs>168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47</vt:i4>
      </vt:variant>
    </vt:vector>
  </HeadingPairs>
  <TitlesOfParts>
    <vt:vector size="64" baseType="lpstr">
      <vt:lpstr>Arial Unicode MS</vt:lpstr>
      <vt:lpstr>Yu Gothic UI Semilight</vt:lpstr>
      <vt:lpstr>Aharoni</vt:lpstr>
      <vt:lpstr>Arial</vt:lpstr>
      <vt:lpstr>Arial Black</vt:lpstr>
      <vt:lpstr>Arial Rounded MT Bold</vt:lpstr>
      <vt:lpstr>Bahnschrift Condensed</vt:lpstr>
      <vt:lpstr>Bernard MT Condensed</vt:lpstr>
      <vt:lpstr>Calibri</vt:lpstr>
      <vt:lpstr>Century Schoolbook</vt:lpstr>
      <vt:lpstr>Monotype Corsiva</vt:lpstr>
      <vt:lpstr>Times New Roman</vt:lpstr>
      <vt:lpstr>Traditional Arabic</vt:lpstr>
      <vt:lpstr>Office Theme</vt:lpstr>
      <vt:lpstr>1_Office Theme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AzlinaDaud</dc:creator>
  <cp:lastModifiedBy>asus</cp:lastModifiedBy>
  <cp:revision>2009</cp:revision>
  <dcterms:created xsi:type="dcterms:W3CDTF">2017-12-24T04:47:00Z</dcterms:created>
  <dcterms:modified xsi:type="dcterms:W3CDTF">2024-11-13T08:18:09Z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CBF94BD4BFBE47B3A57ACE852EE710D6_12</vt:lpwstr>
  </property>
  <property fmtid="{D5CDD505-2E9C-101B-9397-08002B2CF9AE}" pid="3" name="KSOProductBuildVer">
    <vt:lpwstr>1033-12.2.0.17562</vt:lpwstr>
  </property>
</Properties>
</file>