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theme/theme5.xml" ContentType="application/vnd.openxmlformats-officedocument.theme+xml"/>
  <Override PartName="/ppt/slideLayouts/slideLayout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 id="2147483684" r:id="rId4"/>
    <p:sldMasterId id="2147483687" r:id="rId5"/>
    <p:sldMasterId id="2147483699" r:id="rId6"/>
  </p:sldMasterIdLst>
  <p:notesMasterIdLst>
    <p:notesMasterId r:id="rId57"/>
  </p:notesMasterIdLst>
  <p:sldIdLst>
    <p:sldId id="898" r:id="rId7"/>
    <p:sldId id="259" r:id="rId8"/>
    <p:sldId id="260" r:id="rId9"/>
    <p:sldId id="261" r:id="rId10"/>
    <p:sldId id="1681" r:id="rId11"/>
    <p:sldId id="755" r:id="rId12"/>
    <p:sldId id="1601" r:id="rId13"/>
    <p:sldId id="1529" r:id="rId14"/>
    <p:sldId id="1671" r:id="rId15"/>
    <p:sldId id="1663" r:id="rId16"/>
    <p:sldId id="1658" r:id="rId17"/>
    <p:sldId id="1672" r:id="rId18"/>
    <p:sldId id="1651" r:id="rId19"/>
    <p:sldId id="1659" r:id="rId20"/>
    <p:sldId id="1660" r:id="rId21"/>
    <p:sldId id="1642" r:id="rId22"/>
    <p:sldId id="1662" r:id="rId23"/>
    <p:sldId id="1626" r:id="rId24"/>
    <p:sldId id="1673" r:id="rId25"/>
    <p:sldId id="1674" r:id="rId26"/>
    <p:sldId id="1641" r:id="rId27"/>
    <p:sldId id="1675" r:id="rId28"/>
    <p:sldId id="1676" r:id="rId29"/>
    <p:sldId id="1677" r:id="rId30"/>
    <p:sldId id="1670" r:id="rId31"/>
    <p:sldId id="417" r:id="rId32"/>
    <p:sldId id="281" r:id="rId33"/>
    <p:sldId id="950" r:id="rId34"/>
    <p:sldId id="276" r:id="rId35"/>
    <p:sldId id="277" r:id="rId36"/>
    <p:sldId id="278" r:id="rId37"/>
    <p:sldId id="1645" r:id="rId38"/>
    <p:sldId id="1678" r:id="rId39"/>
    <p:sldId id="1679" r:id="rId40"/>
    <p:sldId id="1680" r:id="rId41"/>
    <p:sldId id="283" r:id="rId42"/>
    <p:sldId id="284" r:id="rId43"/>
    <p:sldId id="309" r:id="rId44"/>
    <p:sldId id="310" r:id="rId45"/>
    <p:sldId id="961" r:id="rId46"/>
    <p:sldId id="962" r:id="rId47"/>
    <p:sldId id="1181" r:id="rId48"/>
    <p:sldId id="976" r:id="rId49"/>
    <p:sldId id="977" r:id="rId50"/>
    <p:sldId id="1668" r:id="rId51"/>
    <p:sldId id="978" r:id="rId52"/>
    <p:sldId id="312" r:id="rId53"/>
    <p:sldId id="313" r:id="rId54"/>
    <p:sldId id="1669" r:id="rId55"/>
    <p:sldId id="314"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4C53601-0DAC-4D37-AF88-13F93D36252B}">
          <p14:sldIdLst>
            <p14:sldId id="898"/>
            <p14:sldId id="259"/>
            <p14:sldId id="260"/>
            <p14:sldId id="261"/>
            <p14:sldId id="1681"/>
            <p14:sldId id="755"/>
            <p14:sldId id="1601"/>
            <p14:sldId id="1529"/>
            <p14:sldId id="1671"/>
            <p14:sldId id="1663"/>
            <p14:sldId id="1658"/>
            <p14:sldId id="1672"/>
            <p14:sldId id="1651"/>
            <p14:sldId id="1659"/>
            <p14:sldId id="1660"/>
            <p14:sldId id="1642"/>
            <p14:sldId id="1662"/>
            <p14:sldId id="1626"/>
            <p14:sldId id="1673"/>
            <p14:sldId id="1674"/>
            <p14:sldId id="1641"/>
            <p14:sldId id="1675"/>
            <p14:sldId id="1676"/>
            <p14:sldId id="1677"/>
            <p14:sldId id="1670"/>
            <p14:sldId id="417"/>
            <p14:sldId id="281"/>
            <p14:sldId id="950"/>
            <p14:sldId id="276"/>
            <p14:sldId id="277"/>
            <p14:sldId id="278"/>
            <p14:sldId id="1645"/>
            <p14:sldId id="1678"/>
            <p14:sldId id="1679"/>
            <p14:sldId id="1680"/>
            <p14:sldId id="283"/>
            <p14:sldId id="284"/>
            <p14:sldId id="309"/>
            <p14:sldId id="310"/>
            <p14:sldId id="961"/>
            <p14:sldId id="962"/>
            <p14:sldId id="1181"/>
            <p14:sldId id="976"/>
            <p14:sldId id="977"/>
            <p14:sldId id="1668"/>
            <p14:sldId id="978"/>
            <p14:sldId id="312"/>
            <p14:sldId id="313"/>
            <p14:sldId id="1669"/>
            <p14:sldId id="314"/>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F8BA"/>
    <a:srgbClr val="00FF00"/>
    <a:srgbClr val="66FF99"/>
    <a:srgbClr val="67F000"/>
    <a:srgbClr val="F84032"/>
    <a:srgbClr val="DE12C6"/>
    <a:srgbClr val="006600"/>
    <a:srgbClr val="009900"/>
    <a:srgbClr val="20431D"/>
    <a:srgbClr val="FF93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56A2F4-F794-4509-B371-503A81652562}" v="87" dt="2024-12-18T07:21:51.9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500" autoAdjust="0"/>
    <p:restoredTop sz="98975" autoAdjust="0"/>
  </p:normalViewPr>
  <p:slideViewPr>
    <p:cSldViewPr showGuides="1">
      <p:cViewPr varScale="1">
        <p:scale>
          <a:sx n="74" d="100"/>
          <a:sy n="74" d="100"/>
        </p:scale>
        <p:origin x="1188" y="72"/>
      </p:cViewPr>
      <p:guideLst>
        <p:guide orient="horz" pos="2160"/>
        <p:guide pos="2880"/>
      </p:guideLst>
    </p:cSldViewPr>
  </p:slideViewPr>
  <p:outlineViewPr>
    <p:cViewPr>
      <p:scale>
        <a:sx n="33" d="100"/>
        <a:sy n="33" d="100"/>
      </p:scale>
      <p:origin x="0" y="143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microsoft.com/office/2015/10/relationships/revisionInfo" Target="revisionInfo.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tableStyles" Target="tableStyles.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viewProps" Target="viewProp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notesMaster" Target="notesMasters/notesMaster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aizul alfalah" userId="b097e28588539e7c" providerId="LiveId" clId="{5B56A2F4-F794-4509-B371-503A81652562}"/>
    <pc:docChg chg="custSel modSld">
      <pc:chgData name="faizul alfalah" userId="b097e28588539e7c" providerId="LiveId" clId="{5B56A2F4-F794-4509-B371-503A81652562}" dt="2024-12-18T07:21:51.982" v="101"/>
      <pc:docMkLst>
        <pc:docMk/>
      </pc:docMkLst>
      <pc:sldChg chg="setBg">
        <pc:chgData name="faizul alfalah" userId="b097e28588539e7c" providerId="LiveId" clId="{5B56A2F4-F794-4509-B371-503A81652562}" dt="2024-12-18T07:00:12.106" v="32"/>
        <pc:sldMkLst>
          <pc:docMk/>
          <pc:sldMk cId="1554810667" sldId="1529"/>
        </pc:sldMkLst>
      </pc:sldChg>
      <pc:sldChg chg="delSp mod setBg">
        <pc:chgData name="faizul alfalah" userId="b097e28588539e7c" providerId="LiveId" clId="{5B56A2F4-F794-4509-B371-503A81652562}" dt="2024-12-18T06:59:36.843" v="30"/>
        <pc:sldMkLst>
          <pc:docMk/>
          <pc:sldMk cId="3061276841" sldId="1601"/>
        </pc:sldMkLst>
        <pc:picChg chg="del">
          <ac:chgData name="faizul alfalah" userId="b097e28588539e7c" providerId="LiveId" clId="{5B56A2F4-F794-4509-B371-503A81652562}" dt="2024-12-18T06:59:08.202" v="13" actId="478"/>
          <ac:picMkLst>
            <pc:docMk/>
            <pc:sldMk cId="3061276841" sldId="1601"/>
            <ac:picMk id="2" creationId="{915218F7-B456-89A6-BBCA-422810C59CBB}"/>
          </ac:picMkLst>
        </pc:picChg>
      </pc:sldChg>
      <pc:sldChg chg="setBg">
        <pc:chgData name="faizul alfalah" userId="b097e28588539e7c" providerId="LiveId" clId="{5B56A2F4-F794-4509-B371-503A81652562}" dt="2024-12-18T07:21:11.638" v="95"/>
        <pc:sldMkLst>
          <pc:docMk/>
          <pc:sldMk cId="3555687044" sldId="1641"/>
        </pc:sldMkLst>
      </pc:sldChg>
      <pc:sldChg chg="delSp mod setBg">
        <pc:chgData name="faizul alfalah" userId="b097e28588539e7c" providerId="LiveId" clId="{5B56A2F4-F794-4509-B371-503A81652562}" dt="2024-12-18T07:19:47.316" v="75"/>
        <pc:sldMkLst>
          <pc:docMk/>
          <pc:sldMk cId="618629998" sldId="1642"/>
        </pc:sldMkLst>
        <pc:picChg chg="del">
          <ac:chgData name="faizul alfalah" userId="b097e28588539e7c" providerId="LiveId" clId="{5B56A2F4-F794-4509-B371-503A81652562}" dt="2024-12-18T07:19:20.010" v="71" actId="478"/>
          <ac:picMkLst>
            <pc:docMk/>
            <pc:sldMk cId="618629998" sldId="1642"/>
            <ac:picMk id="2" creationId="{31E84219-73B9-D942-79C0-83FD07ABC859}"/>
          </ac:picMkLst>
        </pc:picChg>
      </pc:sldChg>
      <pc:sldChg chg="setBg">
        <pc:chgData name="faizul alfalah" userId="b097e28588539e7c" providerId="LiveId" clId="{5B56A2F4-F794-4509-B371-503A81652562}" dt="2024-12-18T07:17:11.001" v="56"/>
        <pc:sldMkLst>
          <pc:docMk/>
          <pc:sldMk cId="1370118030" sldId="1651"/>
        </pc:sldMkLst>
      </pc:sldChg>
      <pc:sldChg chg="setBg">
        <pc:chgData name="faizul alfalah" userId="b097e28588539e7c" providerId="LiveId" clId="{5B56A2F4-F794-4509-B371-503A81652562}" dt="2024-12-18T07:16:20.707" v="47"/>
        <pc:sldMkLst>
          <pc:docMk/>
          <pc:sldMk cId="1849464191" sldId="1658"/>
        </pc:sldMkLst>
      </pc:sldChg>
      <pc:sldChg chg="setBg">
        <pc:chgData name="faizul alfalah" userId="b097e28588539e7c" providerId="LiveId" clId="{5B56A2F4-F794-4509-B371-503A81652562}" dt="2024-12-18T07:17:40.639" v="60"/>
        <pc:sldMkLst>
          <pc:docMk/>
          <pc:sldMk cId="2472163954" sldId="1659"/>
        </pc:sldMkLst>
      </pc:sldChg>
      <pc:sldChg chg="delSp modSp mod setBg">
        <pc:chgData name="faizul alfalah" userId="b097e28588539e7c" providerId="LiveId" clId="{5B56A2F4-F794-4509-B371-503A81652562}" dt="2024-12-18T07:19:11.642" v="70"/>
        <pc:sldMkLst>
          <pc:docMk/>
          <pc:sldMk cId="3474326506" sldId="1660"/>
        </pc:sldMkLst>
        <pc:spChg chg="mod">
          <ac:chgData name="faizul alfalah" userId="b097e28588539e7c" providerId="LiveId" clId="{5B56A2F4-F794-4509-B371-503A81652562}" dt="2024-12-18T07:18:33.818" v="66" actId="404"/>
          <ac:spMkLst>
            <pc:docMk/>
            <pc:sldMk cId="3474326506" sldId="1660"/>
            <ac:spMk id="6" creationId="{93EE5E50-7CEF-B287-CA68-024861230EBC}"/>
          </ac:spMkLst>
        </pc:spChg>
        <pc:picChg chg="del">
          <ac:chgData name="faizul alfalah" userId="b097e28588539e7c" providerId="LiveId" clId="{5B56A2F4-F794-4509-B371-503A81652562}" dt="2024-12-18T07:17:49.241" v="61" actId="478"/>
          <ac:picMkLst>
            <pc:docMk/>
            <pc:sldMk cId="3474326506" sldId="1660"/>
            <ac:picMk id="2" creationId="{D282D21A-A7AB-0813-1E37-1A9CCE124505}"/>
          </ac:picMkLst>
        </pc:picChg>
      </pc:sldChg>
      <pc:sldChg chg="setBg">
        <pc:chgData name="faizul alfalah" userId="b097e28588539e7c" providerId="LiveId" clId="{5B56A2F4-F794-4509-B371-503A81652562}" dt="2024-12-18T07:20:04.023" v="77"/>
        <pc:sldMkLst>
          <pc:docMk/>
          <pc:sldMk cId="1906758023" sldId="1662"/>
        </pc:sldMkLst>
      </pc:sldChg>
      <pc:sldChg chg="delSp modSp mod setBg">
        <pc:chgData name="faizul alfalah" userId="b097e28588539e7c" providerId="LiveId" clId="{5B56A2F4-F794-4509-B371-503A81652562}" dt="2024-12-18T07:15:39.211" v="45"/>
        <pc:sldMkLst>
          <pc:docMk/>
          <pc:sldMk cId="777509640" sldId="1663"/>
        </pc:sldMkLst>
        <pc:spChg chg="mod">
          <ac:chgData name="faizul alfalah" userId="b097e28588539e7c" providerId="LiveId" clId="{5B56A2F4-F794-4509-B371-503A81652562}" dt="2024-12-18T07:15:31.173" v="38" actId="403"/>
          <ac:spMkLst>
            <pc:docMk/>
            <pc:sldMk cId="777509640" sldId="1663"/>
            <ac:spMk id="4" creationId="{C2C93871-C939-3333-B70B-76CEC5FF7752}"/>
          </ac:spMkLst>
        </pc:spChg>
        <pc:picChg chg="del">
          <ac:chgData name="faizul alfalah" userId="b097e28588539e7c" providerId="LiveId" clId="{5B56A2F4-F794-4509-B371-503A81652562}" dt="2024-12-18T07:14:18.319" v="35" actId="478"/>
          <ac:picMkLst>
            <pc:docMk/>
            <pc:sldMk cId="777509640" sldId="1663"/>
            <ac:picMk id="2" creationId="{6A945C1A-56B0-C02D-E20A-1DFB11CB0F50}"/>
          </ac:picMkLst>
        </pc:picChg>
      </pc:sldChg>
      <pc:sldChg chg="setBg">
        <pc:chgData name="faizul alfalah" userId="b097e28588539e7c" providerId="LiveId" clId="{5B56A2F4-F794-4509-B371-503A81652562}" dt="2024-12-18T07:00:37.715" v="34"/>
        <pc:sldMkLst>
          <pc:docMk/>
          <pc:sldMk cId="4094536893" sldId="1671"/>
        </pc:sldMkLst>
      </pc:sldChg>
      <pc:sldChg chg="setBg">
        <pc:chgData name="faizul alfalah" userId="b097e28588539e7c" providerId="LiveId" clId="{5B56A2F4-F794-4509-B371-503A81652562}" dt="2024-12-18T07:16:33.106" v="49"/>
        <pc:sldMkLst>
          <pc:docMk/>
          <pc:sldMk cId="4255141528" sldId="1672"/>
        </pc:sldMkLst>
      </pc:sldChg>
      <pc:sldChg chg="modSp mod">
        <pc:chgData name="faizul alfalah" userId="b097e28588539e7c" providerId="LiveId" clId="{5B56A2F4-F794-4509-B371-503A81652562}" dt="2024-12-18T07:20:17.135" v="78" actId="2711"/>
        <pc:sldMkLst>
          <pc:docMk/>
          <pc:sldMk cId="2277851947" sldId="1673"/>
        </pc:sldMkLst>
        <pc:spChg chg="mod">
          <ac:chgData name="faizul alfalah" userId="b097e28588539e7c" providerId="LiveId" clId="{5B56A2F4-F794-4509-B371-503A81652562}" dt="2024-12-18T07:20:17.135" v="78" actId="2711"/>
          <ac:spMkLst>
            <pc:docMk/>
            <pc:sldMk cId="2277851947" sldId="1673"/>
            <ac:spMk id="5" creationId="{96FBD5AB-623F-BCBF-AB31-AD4AEACD0AD3}"/>
          </ac:spMkLst>
        </pc:spChg>
      </pc:sldChg>
      <pc:sldChg chg="setBg">
        <pc:chgData name="faizul alfalah" userId="b097e28588539e7c" providerId="LiveId" clId="{5B56A2F4-F794-4509-B371-503A81652562}" dt="2024-12-18T07:20:43.866" v="80"/>
        <pc:sldMkLst>
          <pc:docMk/>
          <pc:sldMk cId="2252930550" sldId="1674"/>
        </pc:sldMkLst>
      </pc:sldChg>
      <pc:sldChg chg="setBg">
        <pc:chgData name="faizul alfalah" userId="b097e28588539e7c" providerId="LiveId" clId="{5B56A2F4-F794-4509-B371-503A81652562}" dt="2024-12-18T07:21:33.572" v="98"/>
        <pc:sldMkLst>
          <pc:docMk/>
          <pc:sldMk cId="1289924998" sldId="1675"/>
        </pc:sldMkLst>
      </pc:sldChg>
      <pc:sldChg chg="setBg">
        <pc:chgData name="faizul alfalah" userId="b097e28588539e7c" providerId="LiveId" clId="{5B56A2F4-F794-4509-B371-503A81652562}" dt="2024-12-18T07:21:51.982" v="101"/>
        <pc:sldMkLst>
          <pc:docMk/>
          <pc:sldMk cId="150397721" sldId="1676"/>
        </pc:sldMkLst>
      </pc:sldChg>
      <pc:sldChg chg="delSp modSp mod setBg">
        <pc:chgData name="faizul alfalah" userId="b097e28588539e7c" providerId="LiveId" clId="{5B56A2F4-F794-4509-B371-503A81652562}" dt="2024-12-18T06:59:00.600" v="12" actId="1076"/>
        <pc:sldMkLst>
          <pc:docMk/>
          <pc:sldMk cId="0" sldId="1681"/>
        </pc:sldMkLst>
        <pc:spChg chg="mod">
          <ac:chgData name="faizul alfalah" userId="b097e28588539e7c" providerId="LiveId" clId="{5B56A2F4-F794-4509-B371-503A81652562}" dt="2024-12-18T06:59:00.600" v="12" actId="1076"/>
          <ac:spMkLst>
            <pc:docMk/>
            <pc:sldMk cId="0" sldId="1681"/>
            <ac:spMk id="5" creationId="{00000000-0000-0000-0000-000000000000}"/>
          </ac:spMkLst>
        </pc:spChg>
        <pc:picChg chg="del">
          <ac:chgData name="faizul alfalah" userId="b097e28588539e7c" providerId="LiveId" clId="{5B56A2F4-F794-4509-B371-503A81652562}" dt="2024-12-18T06:58:23.258" v="0" actId="478"/>
          <ac:picMkLst>
            <pc:docMk/>
            <pc:sldMk cId="0" sldId="1681"/>
            <ac:picMk id="2" creationId="{D472842F-035E-1934-E941-F37E04AE069A}"/>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014215-70E3-40BA-A853-8179A71F5443}" type="datetimeFigureOut">
              <a:rPr lang="en-US" smtClean="0"/>
              <a:t>12/18/2024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DFEB16-31BB-4241-B87A-65DC81AE5011}" type="slidenum">
              <a:rPr lang="en-US" smtClean="0"/>
              <a:t>‹#›</a:t>
            </a:fld>
            <a:endParaRPr lang="en-US"/>
          </a:p>
        </p:txBody>
      </p:sp>
    </p:spTree>
    <p:extLst>
      <p:ext uri="{BB962C8B-B14F-4D97-AF65-F5344CB8AC3E}">
        <p14:creationId xmlns:p14="http://schemas.microsoft.com/office/powerpoint/2010/main" val="385149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3E4B51-06E0-4B7B-8AFA-5EA73F0E2D1D}" type="datetimeFigureOut">
              <a:rPr lang="en-US" smtClean="0"/>
              <a:t>12/18/2024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t>12/18/2024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t>12/18/2024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t>18/12/2024</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t>‹#›</a:t>
            </a:fld>
            <a:endParaRPr lang="ms-MY">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solidFill>
                  <a:prstClr val="black">
                    <a:tint val="75000"/>
                  </a:prstClr>
                </a:solidFill>
              </a:rPr>
              <a:t>12/18/2024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B724CC-7BB4-4E30-9AFF-AE0CA1EB1F6B}"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3E4B51-06E0-4B7B-8AFA-5EA73F0E2D1D}" type="datetimeFigureOut">
              <a:rPr lang="en-US" smtClean="0"/>
              <a:t>12/18/2024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extLst>
      <p:ext uri="{BB962C8B-B14F-4D97-AF65-F5344CB8AC3E}">
        <p14:creationId xmlns:p14="http://schemas.microsoft.com/office/powerpoint/2010/main" val="10593201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t>12/18/2024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108542031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4.xml"/><Relationship Id="rId1" Type="http://schemas.openxmlformats.org/officeDocument/2006/relationships/slideLayout" Target="../slideLayouts/slideLayout5.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5.xml"/><Relationship Id="rId1" Type="http://schemas.openxmlformats.org/officeDocument/2006/relationships/slideLayout" Target="../slideLayouts/slideLayout6.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6.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3E4B51-06E0-4B7B-8AFA-5EA73F0E2D1D}" type="datetimeFigureOut">
              <a:rPr lang="en-US" smtClean="0"/>
              <a:t>12/18/2024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724CC-7BB4-4E30-9AFF-AE0CA1EB1F6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26E8FE-48E7-49BD-94D3-1F2F39F482B0}" type="datetimeFigureOut">
              <a:rPr lang="en-US" smtClean="0">
                <a:solidFill>
                  <a:prstClr val="black">
                    <a:tint val="75000"/>
                  </a:prstClr>
                </a:solidFill>
              </a:rPr>
              <a:t>12/18/2024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FBCC3D-B403-45BE-9AF8-1D1CF790AB32}" type="slidenum">
              <a:rPr lang="en-US" smtClean="0">
                <a:solidFill>
                  <a:prstClr val="black">
                    <a:tint val="75000"/>
                  </a:prstClr>
                </a:solidFill>
              </a:r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2"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9DD223-3632-4F63-9877-691B3446FA7B}" type="datetimeFigureOut">
              <a:rPr lang="ms-MY" smtClean="0">
                <a:solidFill>
                  <a:prstClr val="black">
                    <a:tint val="75000"/>
                  </a:prstClr>
                </a:solidFill>
              </a:rPr>
              <a:t>18/12/2024</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E5958A-610B-43CA-85FE-D855CAEB0F2F}" type="slidenum">
              <a:rPr lang="ms-MY" smtClean="0">
                <a:solidFill>
                  <a:prstClr val="black">
                    <a:tint val="75000"/>
                  </a:prstClr>
                </a:solidFill>
              </a:rPr>
              <a:t>‹#›</a:t>
            </a:fld>
            <a:endParaRPr lang="ms-MY">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4"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3E4B51-06E0-4B7B-8AFA-5EA73F0E2D1D}" type="datetimeFigureOut">
              <a:rPr lang="en-US" smtClean="0">
                <a:solidFill>
                  <a:prstClr val="black">
                    <a:tint val="75000"/>
                  </a:prstClr>
                </a:solidFill>
              </a:rPr>
              <a:t>12/18/2024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724CC-7BB4-4E30-9AFF-AE0CA1EB1F6B}" type="slidenum">
              <a:rPr lang="en-US" smtClean="0">
                <a:solidFill>
                  <a:prstClr val="black">
                    <a:tint val="75000"/>
                  </a:prstClr>
                </a:solidFill>
              </a:r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86"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3E4B51-06E0-4B7B-8AFA-5EA73F0E2D1D}" type="datetimeFigureOut">
              <a:rPr lang="en-US" smtClean="0"/>
              <a:t>12/18/2024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724CC-7BB4-4E30-9AFF-AE0CA1EB1F6B}" type="slidenum">
              <a:rPr lang="en-US" smtClean="0"/>
              <a:t>‹#›</a:t>
            </a:fld>
            <a:endParaRPr lang="en-US"/>
          </a:p>
        </p:txBody>
      </p:sp>
    </p:spTree>
    <p:extLst>
      <p:ext uri="{BB962C8B-B14F-4D97-AF65-F5344CB8AC3E}">
        <p14:creationId xmlns:p14="http://schemas.microsoft.com/office/powerpoint/2010/main" val="2682914889"/>
      </p:ext>
    </p:extLst>
  </p:cSld>
  <p:clrMap bg1="lt1" tx1="dk1" bg2="lt2" tx2="dk2" accent1="accent1" accent2="accent2" accent3="accent3" accent4="accent4" accent5="accent5" accent6="accent6" hlink="hlink" folHlink="folHlink"/>
  <p:sldLayoutIdLst>
    <p:sldLayoutId id="2147483688"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26E8FE-48E7-49BD-94D3-1F2F39F482B0}" type="datetimeFigureOut">
              <a:rPr lang="en-US" smtClean="0">
                <a:solidFill>
                  <a:prstClr val="black">
                    <a:tint val="75000"/>
                  </a:prstClr>
                </a:solidFill>
              </a:rPr>
              <a:t>12/18/2024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FBCC3D-B403-45BE-9AF8-1D1CF790AB32}"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3897173845"/>
      </p:ext>
    </p:extLst>
  </p:cSld>
  <p:clrMap bg1="lt1" tx1="dk1" bg2="lt2" tx2="dk2" accent1="accent1" accent2="accent2" accent3="accent3" accent4="accent4" accent5="accent5" accent6="accent6" hlink="hlink" folHlink="folHlink"/>
  <p:sldLayoutIdLst>
    <p:sldLayoutId id="214748370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4.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4.jp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6.jp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jp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0.jp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0.jp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0.jp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8.jpeg"/></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3.jpg"/><Relationship Id="rId1" Type="http://schemas.openxmlformats.org/officeDocument/2006/relationships/slideLayout" Target="../slideLayouts/slideLayout3.xml"/><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3.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3.xml"/><Relationship Id="rId4" Type="http://schemas.microsoft.com/office/2007/relationships/hdphoto" Target="../media/hdphoto1.wdp"/></Relationships>
</file>

<file path=ppt/slides/_rels/slide4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3.xml"/><Relationship Id="rId4" Type="http://schemas.microsoft.com/office/2007/relationships/hdphoto" Target="../media/hdphoto1.wdp"/></Relationships>
</file>

<file path=ppt/slides/_rels/slide4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3.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g"/><Relationship Id="rId1" Type="http://schemas.openxmlformats.org/officeDocument/2006/relationships/slideLayout" Target="../slideLayouts/slideLayout4.xml"/><Relationship Id="rId4" Type="http://schemas.openxmlformats.org/officeDocument/2006/relationships/image" Target="../media/image51.jpeg"/></Relationships>
</file>

<file path=ppt/slides/_rels/slide4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146" name="Picture 2" descr="316px-Coat_of_arms_of_Terengga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86200" y="228600"/>
            <a:ext cx="1219200" cy="136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71618" y="1756556"/>
            <a:ext cx="8836247" cy="461665"/>
          </a:xfrm>
          <a:prstGeom prst="rect">
            <a:avLst/>
          </a:prstGeom>
          <a:noFill/>
        </p:spPr>
        <p:txBody>
          <a:bodyPr wrap="square" lIns="91440" tIns="45720" rIns="91440" bIns="45720">
            <a:spAutoFit/>
          </a:bodyPr>
          <a:lstStyle/>
          <a:p>
            <a:pPr algn="ctr"/>
            <a:r>
              <a:rPr lang="en-US" sz="2400" b="1" dirty="0" err="1">
                <a:ln w="9525">
                  <a:solidFill>
                    <a:schemeClr val="bg1"/>
                  </a:solidFill>
                  <a:prstDash val="solid"/>
                </a:ln>
                <a:solidFill>
                  <a:srgbClr val="002060"/>
                </a:solidFill>
                <a:effectLst>
                  <a:outerShdw blurRad="12700" dist="38100" dir="2700000" algn="tl" rotWithShape="0">
                    <a:schemeClr val="bg1">
                      <a:lumMod val="50000"/>
                    </a:schemeClr>
                  </a:outerShdw>
                </a:effectLst>
                <a:latin typeface="BalloonDExtBol" panose="04020804020C02020D04" pitchFamily="82" charset="0"/>
              </a:rPr>
              <a:t>Jabatan</a:t>
            </a:r>
            <a:r>
              <a:rPr lang="en-US" sz="2400" b="1" dirty="0">
                <a:ln w="9525">
                  <a:solidFill>
                    <a:schemeClr val="bg1"/>
                  </a:solidFill>
                  <a:prstDash val="solid"/>
                </a:ln>
                <a:solidFill>
                  <a:srgbClr val="002060"/>
                </a:solidFill>
                <a:effectLst>
                  <a:outerShdw blurRad="12700" dist="38100" dir="2700000" algn="tl" rotWithShape="0">
                    <a:schemeClr val="bg1">
                      <a:lumMod val="50000"/>
                    </a:schemeClr>
                  </a:outerShdw>
                </a:effectLst>
                <a:latin typeface="BalloonDExtBol" panose="04020804020C02020D04" pitchFamily="82" charset="0"/>
              </a:rPr>
              <a:t> Hal </a:t>
            </a:r>
            <a:r>
              <a:rPr lang="en-US" sz="2400" b="1" dirty="0" err="1">
                <a:ln w="9525">
                  <a:solidFill>
                    <a:schemeClr val="bg1"/>
                  </a:solidFill>
                  <a:prstDash val="solid"/>
                </a:ln>
                <a:solidFill>
                  <a:srgbClr val="002060"/>
                </a:solidFill>
                <a:effectLst>
                  <a:outerShdw blurRad="12700" dist="38100" dir="2700000" algn="tl" rotWithShape="0">
                    <a:schemeClr val="bg1">
                      <a:lumMod val="50000"/>
                    </a:schemeClr>
                  </a:outerShdw>
                </a:effectLst>
                <a:latin typeface="BalloonDExtBol" panose="04020804020C02020D04" pitchFamily="82" charset="0"/>
              </a:rPr>
              <a:t>Ehwal</a:t>
            </a:r>
            <a:r>
              <a:rPr lang="en-US" sz="2400" b="1" dirty="0">
                <a:ln w="9525">
                  <a:solidFill>
                    <a:schemeClr val="bg1"/>
                  </a:solidFill>
                  <a:prstDash val="solid"/>
                </a:ln>
                <a:solidFill>
                  <a:srgbClr val="002060"/>
                </a:solidFill>
                <a:effectLst>
                  <a:outerShdw blurRad="12700" dist="38100" dir="2700000" algn="tl" rotWithShape="0">
                    <a:schemeClr val="bg1">
                      <a:lumMod val="50000"/>
                    </a:schemeClr>
                  </a:outerShdw>
                </a:effectLst>
                <a:latin typeface="BalloonDExtBol" panose="04020804020C02020D04" pitchFamily="82" charset="0"/>
              </a:rPr>
              <a:t> Agama Terengganu</a:t>
            </a:r>
          </a:p>
        </p:txBody>
      </p:sp>
      <p:sp>
        <p:nvSpPr>
          <p:cNvPr id="9" name="Rectangle 5"/>
          <p:cNvSpPr txBox="1">
            <a:spLocks noChangeArrowheads="1"/>
          </p:cNvSpPr>
          <p:nvPr/>
        </p:nvSpPr>
        <p:spPr>
          <a:xfrm>
            <a:off x="2209800" y="2253077"/>
            <a:ext cx="4343400" cy="710117"/>
          </a:xfrm>
          <a:prstGeom prst="rect">
            <a:avLst/>
          </a:prstGeom>
          <a:solidFill>
            <a:schemeClr val="bg1">
              <a:lumMod val="95000"/>
              <a:alpha val="0"/>
            </a:schemeClr>
          </a:solidFill>
        </p:spPr>
        <p:txBody>
          <a:bodyPr>
            <a:scene3d>
              <a:camera prst="orthographicFront"/>
              <a:lightRig rig="soft" dir="tl">
                <a:rot lat="0" lon="0" rev="0"/>
              </a:lightRig>
            </a:scene3d>
            <a:sp3d contourW="25400" prstMaterial="matte">
              <a:contourClr>
                <a:schemeClr val="accent2">
                  <a:tint val="20000"/>
                </a:schemeClr>
              </a:contourClr>
            </a:sp3d>
          </a:bodyPr>
          <a:lstStyle>
            <a:lvl1pPr marL="342900" indent="-342900" algn="l" defTabSz="914400" rtl="0" eaLnBrk="1" latinLnBrk="1"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800" b="1" spc="50" dirty="0">
                <a:ln w="11430">
                  <a:solidFill>
                    <a:schemeClr val="tx1"/>
                  </a:solidFill>
                </a:ln>
                <a:solidFill>
                  <a:schemeClr val="bg1"/>
                </a:solidFill>
                <a:effectLst>
                  <a:outerShdw blurRad="76200" dist="50800" dir="5400000" algn="tl" rotWithShape="0">
                    <a:srgbClr val="000000">
                      <a:alpha val="65000"/>
                    </a:srgbClr>
                  </a:outerShdw>
                </a:effectLst>
                <a:latin typeface="Arial Rounded MT Bold" pitchFamily="34" charset="0"/>
                <a:cs typeface="Arial" panose="020B0604020202020204" pitchFamily="34" charset="0"/>
              </a:rPr>
              <a:t>KHUTBAH MULTIMEDIA</a:t>
            </a:r>
          </a:p>
          <a:p>
            <a:pPr marL="0" indent="0" algn="ctr">
              <a:buNone/>
            </a:pPr>
            <a:r>
              <a:rPr lang="ms-MY" sz="1800" b="1" spc="50" dirty="0">
                <a:ln w="11430">
                  <a:solidFill>
                    <a:schemeClr val="tx1"/>
                  </a:solidFill>
                </a:ln>
                <a:solidFill>
                  <a:schemeClr val="bg1"/>
                </a:solidFill>
                <a:effectLst>
                  <a:outerShdw blurRad="76200" dist="50800" dir="5400000" algn="tl" rotWithShape="0">
                    <a:srgbClr val="000000">
                      <a:alpha val="65000"/>
                    </a:srgbClr>
                  </a:outerShdw>
                </a:effectLst>
                <a:latin typeface="Arial Rounded MT Bold" pitchFamily="34" charset="0"/>
                <a:cs typeface="Arial" panose="020B0604020202020204" pitchFamily="34" charset="0"/>
              </a:rPr>
              <a:t>Siri : 51 / 2024</a:t>
            </a:r>
            <a:endParaRPr lang="en-US" sz="1800" b="1" spc="50" dirty="0">
              <a:ln w="11430">
                <a:solidFill>
                  <a:schemeClr val="tx1"/>
                </a:solidFill>
              </a:ln>
              <a:solidFill>
                <a:schemeClr val="bg1"/>
              </a:solidFill>
              <a:effectLst>
                <a:outerShdw blurRad="76200" dist="50800" dir="5400000" algn="tl" rotWithShape="0">
                  <a:srgbClr val="000000">
                    <a:alpha val="65000"/>
                  </a:srgbClr>
                </a:outerShdw>
              </a:effectLst>
              <a:latin typeface="Arial Rounded MT Bold" pitchFamily="34" charset="0"/>
              <a:cs typeface="Arial" panose="020B0604020202020204" pitchFamily="34" charset="0"/>
            </a:endParaRPr>
          </a:p>
        </p:txBody>
      </p:sp>
      <p:sp>
        <p:nvSpPr>
          <p:cNvPr id="2" name="Rectangle 1"/>
          <p:cNvSpPr/>
          <p:nvPr/>
        </p:nvSpPr>
        <p:spPr>
          <a:xfrm>
            <a:off x="704850" y="4061265"/>
            <a:ext cx="7734300" cy="1806135"/>
          </a:xfrm>
          <a:prstGeom prst="rect">
            <a:avLst/>
          </a:prstGeom>
          <a:ln>
            <a:solidFill>
              <a:srgbClr val="FFFF00"/>
            </a:solidFill>
          </a:ln>
          <a:effectLst>
            <a:glow rad="139700">
              <a:schemeClr val="accent6">
                <a:satMod val="175000"/>
                <a:alpha val="40000"/>
              </a:schemeClr>
            </a:glow>
          </a:effectLst>
        </p:spPr>
        <p:txBody>
          <a:bodyPr wrap="square">
            <a:noAutofit/>
          </a:bodyPr>
          <a:lstStyle/>
          <a:p>
            <a:pPr algn="ctr"/>
            <a:r>
              <a:rPr lang="fi-FI" sz="5400" b="1" dirty="0">
                <a:ln w="13462">
                  <a:solidFill>
                    <a:schemeClr val="tx2"/>
                  </a:solidFill>
                  <a:prstDash val="solid"/>
                </a:ln>
                <a:solidFill>
                  <a:srgbClr val="F84032"/>
                </a:solidFill>
                <a:effectLst>
                  <a:outerShdw dist="38100" dir="2700000" algn="bl" rotWithShape="0">
                    <a:schemeClr val="accent5"/>
                  </a:outerShdw>
                </a:effectLst>
                <a:latin typeface="Arial Black" panose="020B0A04020102020204" pitchFamily="34" charset="0"/>
              </a:rPr>
              <a:t>MEMBACA </a:t>
            </a:r>
          </a:p>
          <a:p>
            <a:pPr algn="ctr"/>
            <a:r>
              <a:rPr lang="fi-FI" sz="5400" b="1" dirty="0">
                <a:ln w="13462">
                  <a:solidFill>
                    <a:schemeClr val="tx2"/>
                  </a:solidFill>
                  <a:prstDash val="solid"/>
                </a:ln>
                <a:solidFill>
                  <a:srgbClr val="F84032"/>
                </a:solidFill>
                <a:effectLst>
                  <a:outerShdw dist="38100" dir="2700000" algn="bl" rotWithShape="0">
                    <a:schemeClr val="accent5"/>
                  </a:outerShdw>
                </a:effectLst>
                <a:latin typeface="Arial Black" panose="020B0A04020102020204" pitchFamily="34" charset="0"/>
              </a:rPr>
              <a:t>JALAN KEILMUAN</a:t>
            </a:r>
          </a:p>
        </p:txBody>
      </p:sp>
      <p:sp>
        <p:nvSpPr>
          <p:cNvPr id="4" name="Rectangle 3"/>
          <p:cNvSpPr/>
          <p:nvPr/>
        </p:nvSpPr>
        <p:spPr>
          <a:xfrm>
            <a:off x="1098842" y="3130624"/>
            <a:ext cx="6781800" cy="461665"/>
          </a:xfrm>
          <a:prstGeom prst="rect">
            <a:avLst/>
          </a:prstGeom>
          <a:effectLst>
            <a:outerShdw blurRad="50800" dist="50800" dir="5400000" sx="45000" sy="45000" algn="ctr" rotWithShape="0">
              <a:schemeClr val="bg1"/>
            </a:outerShdw>
          </a:effectLst>
        </p:spPr>
        <p:txBody>
          <a:bodyPr wrap="square">
            <a:spAutoFit/>
          </a:bodyPr>
          <a:lstStyle/>
          <a:p>
            <a:pPr algn="ctr" fontAlgn="auto">
              <a:spcBef>
                <a:spcPts val="0"/>
              </a:spcBef>
              <a:spcAft>
                <a:spcPts val="0"/>
              </a:spcAft>
              <a:defRPr/>
            </a:pPr>
            <a:r>
              <a:rPr lang="en-US" sz="2400" b="1" dirty="0">
                <a:solidFill>
                  <a:srgbClr val="00FF00"/>
                </a:solidFill>
                <a:effectLst>
                  <a:glow rad="139700">
                    <a:schemeClr val="tx1">
                      <a:alpha val="40000"/>
                    </a:schemeClr>
                  </a:glow>
                  <a:outerShdw dist="38100" dir="2700000" algn="tl">
                    <a:srgbClr val="000000">
                      <a:alpha val="94000"/>
                    </a:srgbClr>
                  </a:outerShdw>
                </a:effectLst>
              </a:rPr>
              <a:t>18  </a:t>
            </a:r>
            <a:r>
              <a:rPr lang="en-US" sz="2400" b="1" dirty="0" err="1">
                <a:solidFill>
                  <a:srgbClr val="00FF00"/>
                </a:solidFill>
                <a:effectLst>
                  <a:glow rad="139700">
                    <a:schemeClr val="tx1">
                      <a:alpha val="40000"/>
                    </a:schemeClr>
                  </a:glow>
                  <a:outerShdw dist="38100" dir="2700000" algn="tl">
                    <a:srgbClr val="000000">
                      <a:alpha val="94000"/>
                    </a:srgbClr>
                  </a:outerShdw>
                </a:effectLst>
              </a:rPr>
              <a:t>Jamadilakhir</a:t>
            </a:r>
            <a:r>
              <a:rPr lang="en-US" sz="2400" b="1" dirty="0">
                <a:solidFill>
                  <a:srgbClr val="00FF00"/>
                </a:solidFill>
                <a:effectLst>
                  <a:glow rad="139700">
                    <a:schemeClr val="tx1">
                      <a:alpha val="40000"/>
                    </a:schemeClr>
                  </a:glow>
                  <a:outerShdw dist="38100" dir="2700000" algn="tl">
                    <a:srgbClr val="000000">
                      <a:alpha val="94000"/>
                    </a:srgbClr>
                  </a:outerShdw>
                </a:effectLst>
              </a:rPr>
              <a:t> 1446  H  :</a:t>
            </a:r>
            <a:r>
              <a:rPr lang="en-US" sz="2400" b="1" i="1" dirty="0">
                <a:solidFill>
                  <a:srgbClr val="00FF00"/>
                </a:solidFill>
                <a:effectLst>
                  <a:glow rad="139700">
                    <a:schemeClr val="tx1">
                      <a:alpha val="40000"/>
                    </a:schemeClr>
                  </a:glow>
                  <a:outerShdw dist="38100" dir="2700000" algn="tl">
                    <a:srgbClr val="000000">
                      <a:alpha val="94000"/>
                    </a:srgbClr>
                  </a:outerShdw>
                </a:effectLst>
              </a:rPr>
              <a:t> </a:t>
            </a:r>
            <a:r>
              <a:rPr lang="en-US" sz="2400" b="1" dirty="0">
                <a:solidFill>
                  <a:srgbClr val="00FF00"/>
                </a:solidFill>
                <a:effectLst>
                  <a:glow rad="139700">
                    <a:schemeClr val="tx1">
                      <a:alpha val="40000"/>
                    </a:schemeClr>
                  </a:glow>
                  <a:outerShdw dist="38100" dir="2700000" algn="tl">
                    <a:srgbClr val="000000">
                      <a:alpha val="94000"/>
                    </a:srgbClr>
                  </a:outerShdw>
                </a:effectLst>
              </a:rPr>
              <a:t> </a:t>
            </a:r>
            <a:r>
              <a:rPr lang="ms-MY" sz="2400" b="1" dirty="0">
                <a:solidFill>
                  <a:srgbClr val="00FF00"/>
                </a:solidFill>
                <a:effectLst>
                  <a:glow rad="139700">
                    <a:schemeClr val="tx1">
                      <a:alpha val="40000"/>
                    </a:schemeClr>
                  </a:glow>
                  <a:outerShdw dist="38100" dir="2700000" algn="tl">
                    <a:srgbClr val="000000">
                      <a:alpha val="94000"/>
                    </a:srgbClr>
                  </a:outerShdw>
                </a:effectLst>
              </a:rPr>
              <a:t>20 Disember 2024</a:t>
            </a:r>
            <a:endParaRPr lang="en-US" sz="2400" b="1" dirty="0">
              <a:solidFill>
                <a:srgbClr val="00FF00"/>
              </a:solidFill>
              <a:effectLst>
                <a:glow rad="139700">
                  <a:schemeClr val="tx1">
                    <a:alpha val="40000"/>
                  </a:schemeClr>
                </a:glow>
                <a:outerShdw dist="38100" dir="2700000" algn="tl">
                  <a:srgbClr val="000000">
                    <a:alpha val="94000"/>
                  </a:srgbClr>
                </a:outerShdw>
              </a:effectLst>
            </a:endParaRPr>
          </a:p>
        </p:txBody>
      </p:sp>
      <p:sp>
        <p:nvSpPr>
          <p:cNvPr id="8" name="Rectangle 7"/>
          <p:cNvSpPr/>
          <p:nvPr/>
        </p:nvSpPr>
        <p:spPr>
          <a:xfrm>
            <a:off x="-82258" y="6347736"/>
            <a:ext cx="9144000" cy="400110"/>
          </a:xfrm>
          <a:prstGeom prst="rect">
            <a:avLst/>
          </a:prstGeom>
          <a:noFill/>
          <a:effectLst>
            <a:outerShdw blurRad="50800" dist="50800" dir="5400000" sx="45000" sy="45000" algn="ctr" rotWithShape="0">
              <a:schemeClr val="bg1"/>
            </a:outerShdw>
          </a:effectLst>
        </p:spPr>
        <p:txBody>
          <a:bodyPr wrap="square">
            <a:spAutoFit/>
          </a:bodyPr>
          <a:lstStyle/>
          <a:p>
            <a:pPr algn="ctr" fontAlgn="auto">
              <a:spcBef>
                <a:spcPts val="0"/>
              </a:spcBef>
              <a:spcAft>
                <a:spcPts val="0"/>
              </a:spcAft>
              <a:defRPr/>
            </a:pPr>
            <a:r>
              <a:rPr lang="en-US" sz="2000" b="1" dirty="0">
                <a:solidFill>
                  <a:schemeClr val="bg1"/>
                </a:solidFill>
                <a:effectLst>
                  <a:glow rad="139700">
                    <a:schemeClr val="tx1">
                      <a:alpha val="40000"/>
                    </a:schemeClr>
                  </a:glow>
                  <a:outerShdw dist="38100" dir="2700000" algn="tl">
                    <a:srgbClr val="000000">
                      <a:alpha val="94000"/>
                    </a:srgbClr>
                  </a:outerShdw>
                </a:effectLst>
                <a:latin typeface="Bahnschrift Condensed" panose="020B0502040204020203" pitchFamily="34" charset="0"/>
              </a:rPr>
              <a:t>http://e-khutbah.terengganu.gov.my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xmlns="" id="{C2B317A1-387F-C701-792D-75409A67AE25}"/>
            </a:ext>
          </a:extLst>
        </p:cNvPr>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C2C93871-C939-3333-B70B-76CEC5FF7752}"/>
              </a:ext>
            </a:extLst>
          </p:cNvPr>
          <p:cNvSpPr/>
          <p:nvPr/>
        </p:nvSpPr>
        <p:spPr>
          <a:xfrm>
            <a:off x="266700" y="457200"/>
            <a:ext cx="8610600" cy="6172200"/>
          </a:xfrm>
          <a:prstGeom prst="roundRect">
            <a:avLst/>
          </a:prstGeom>
          <a:blipFill dpi="0" rotWithShape="1">
            <a:blip r:embed="rId3">
              <a:alphaModFix amt="46000"/>
              <a:extLst>
                <a:ext uri="{28A0092B-C50C-407E-A947-70E740481C1C}">
                  <a14:useLocalDpi xmlns:a14="http://schemas.microsoft.com/office/drawing/2010/main" val="0"/>
                </a:ext>
              </a:extLst>
            </a:blip>
            <a:srcRect/>
            <a:stretch>
              <a:fillRect/>
            </a:stretch>
          </a:blip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4000" dirty="0">
                <a:ln>
                  <a:solidFill>
                    <a:schemeClr val="bg1"/>
                  </a:solidFill>
                </a:ln>
                <a:solidFill>
                  <a:srgbClr val="FFC000"/>
                </a:solidFill>
                <a:effectLst>
                  <a:glow rad="63500">
                    <a:schemeClr val="tx1">
                      <a:alpha val="40000"/>
                    </a:schemeClr>
                  </a:glow>
                  <a:outerShdw blurRad="38100" dist="38100" dir="2700000" algn="tl">
                    <a:srgbClr val="000000">
                      <a:alpha val="43137"/>
                    </a:srgbClr>
                  </a:outerShdw>
                </a:effectLst>
                <a:latin typeface="Arial Black" panose="020B0A04020102020204" pitchFamily="34" charset="0"/>
              </a:rPr>
              <a:t>Ayat tersebut menegaskan bahawa antara kelebihan membaca adalah bagi mendapatkan  pengetahuan, memahami sesuatu ilmu melalui pelbagai cara.</a:t>
            </a:r>
          </a:p>
        </p:txBody>
      </p:sp>
    </p:spTree>
    <p:extLst>
      <p:ext uri="{BB962C8B-B14F-4D97-AF65-F5344CB8AC3E}">
        <p14:creationId xmlns:p14="http://schemas.microsoft.com/office/powerpoint/2010/main" val="7775096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xmlns="" id="{A6C04437-A452-5BD7-E370-BDC4AD8FB3CE}"/>
            </a:ext>
          </a:extLst>
        </p:cNvPr>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1B183FFD-61B2-1EBA-2C7E-873126DC65FF}"/>
              </a:ext>
            </a:extLst>
          </p:cNvPr>
          <p:cNvSpPr/>
          <p:nvPr/>
        </p:nvSpPr>
        <p:spPr>
          <a:xfrm>
            <a:off x="247650" y="228600"/>
            <a:ext cx="8648700" cy="3200400"/>
          </a:xfrm>
          <a:prstGeom prst="roundRect">
            <a:avLst/>
          </a:prstGeom>
          <a:solidFill>
            <a:schemeClr val="accent1">
              <a:lumMod val="40000"/>
              <a:lumOff val="60000"/>
              <a:alpha val="79000"/>
            </a:schemeClr>
          </a:solid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3600" dirty="0">
                <a:ln>
                  <a:solidFill>
                    <a:schemeClr val="bg1"/>
                  </a:solidFill>
                </a:ln>
                <a:solidFill>
                  <a:schemeClr val="tx1">
                    <a:lumMod val="95000"/>
                    <a:lumOff val="5000"/>
                  </a:schemeClr>
                </a:solidFill>
                <a:effectLst>
                  <a:outerShdw blurRad="38100" dist="38100" dir="2700000" algn="tl">
                    <a:srgbClr val="000000">
                      <a:alpha val="43137"/>
                    </a:srgbClr>
                  </a:outerShdw>
                </a:effectLst>
                <a:latin typeface="Arial Black" panose="020B0A04020102020204" pitchFamily="34" charset="0"/>
              </a:rPr>
              <a:t>Kelebihan ilmu dan membaca dapat dilihat apabila kedudukan istimewa telah diberikan kepada sahabat yang bernama </a:t>
            </a:r>
            <a:r>
              <a:rPr lang="sv-SE" sz="3600" dirty="0">
                <a:ln>
                  <a:solidFill>
                    <a:schemeClr val="bg1"/>
                  </a:solidFill>
                </a:ln>
                <a:solidFill>
                  <a:srgbClr val="FF0000"/>
                </a:solidFill>
                <a:effectLst>
                  <a:outerShdw blurRad="38100" dist="38100" dir="2700000" algn="tl">
                    <a:srgbClr val="000000">
                      <a:alpha val="43137"/>
                    </a:srgbClr>
                  </a:outerShdw>
                </a:effectLst>
                <a:latin typeface="Arial Black" panose="020B0A04020102020204" pitchFamily="34" charset="0"/>
              </a:rPr>
              <a:t>Zaid bin Thabit RA</a:t>
            </a:r>
          </a:p>
        </p:txBody>
      </p:sp>
      <p:sp>
        <p:nvSpPr>
          <p:cNvPr id="3" name="Rectangle: Rounded Corners 2">
            <a:extLst>
              <a:ext uri="{FF2B5EF4-FFF2-40B4-BE49-F238E27FC236}">
                <a16:creationId xmlns:a16="http://schemas.microsoft.com/office/drawing/2014/main" xmlns="" id="{57007312-DB47-1011-9068-115899FEF9CD}"/>
              </a:ext>
            </a:extLst>
          </p:cNvPr>
          <p:cNvSpPr/>
          <p:nvPr/>
        </p:nvSpPr>
        <p:spPr>
          <a:xfrm>
            <a:off x="247650" y="3581400"/>
            <a:ext cx="8648700" cy="3200400"/>
          </a:xfrm>
          <a:prstGeom prst="roundRect">
            <a:avLst/>
          </a:prstGeom>
          <a:solidFill>
            <a:schemeClr val="accent1">
              <a:lumMod val="40000"/>
              <a:lumOff val="60000"/>
              <a:alpha val="81000"/>
            </a:schemeClr>
          </a:solid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3600" dirty="0">
                <a:ln>
                  <a:solidFill>
                    <a:schemeClr val="bg1"/>
                  </a:solidFill>
                </a:ln>
                <a:solidFill>
                  <a:schemeClr val="tx1">
                    <a:lumMod val="95000"/>
                    <a:lumOff val="5000"/>
                  </a:schemeClr>
                </a:solidFill>
                <a:effectLst>
                  <a:outerShdw blurRad="38100" dist="38100" dir="2700000" algn="tl">
                    <a:srgbClr val="000000">
                      <a:alpha val="43137"/>
                    </a:srgbClr>
                  </a:outerShdw>
                </a:effectLst>
                <a:latin typeface="Arial Black" panose="020B0A04020102020204" pitchFamily="34" charset="0"/>
              </a:rPr>
              <a:t>Beliau telah dilantik secara khusus sebagai penulis wahyu dan ditugaskan untuk mempelajari bahasa kaum Yahudi. </a:t>
            </a:r>
          </a:p>
        </p:txBody>
      </p:sp>
    </p:spTree>
    <p:extLst>
      <p:ext uri="{BB962C8B-B14F-4D97-AF65-F5344CB8AC3E}">
        <p14:creationId xmlns:p14="http://schemas.microsoft.com/office/powerpoint/2010/main" val="18494641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xmlns="" id="{09B4261C-5CCC-663A-4B8E-ED97D9955A6E}"/>
            </a:ext>
          </a:extLst>
        </p:cNvPr>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88D328A7-F987-3A99-C7E7-3CB2F204B455}"/>
              </a:ext>
            </a:extLst>
          </p:cNvPr>
          <p:cNvSpPr/>
          <p:nvPr/>
        </p:nvSpPr>
        <p:spPr>
          <a:xfrm>
            <a:off x="266700" y="381000"/>
            <a:ext cx="8648700" cy="5791200"/>
          </a:xfrm>
          <a:prstGeom prst="roundRect">
            <a:avLst/>
          </a:prstGeom>
          <a:solidFill>
            <a:schemeClr val="accent5">
              <a:lumMod val="20000"/>
              <a:lumOff val="80000"/>
              <a:alpha val="79000"/>
            </a:schemeClr>
          </a:solid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4000" dirty="0">
                <a:ln>
                  <a:solidFill>
                    <a:schemeClr val="bg1"/>
                  </a:solidFill>
                </a:ln>
                <a:solidFill>
                  <a:srgbClr val="002060"/>
                </a:solidFill>
                <a:effectLst>
                  <a:outerShdw blurRad="38100" dist="38100" dir="2700000" algn="tl">
                    <a:srgbClr val="000000">
                      <a:alpha val="43137"/>
                    </a:srgbClr>
                  </a:outerShdw>
                </a:effectLst>
                <a:latin typeface="Arial Black" panose="020B0A04020102020204" pitchFamily="34" charset="0"/>
              </a:rPr>
              <a:t>Sejarah mencatatkan bahawa Rasulullah SAW telah meletakkan syarat pembebasan kepada tawanan Badar sekiranya mereka mengajar membaca kepada 10  orang muslimin</a:t>
            </a:r>
          </a:p>
        </p:txBody>
      </p:sp>
    </p:spTree>
    <p:extLst>
      <p:ext uri="{BB962C8B-B14F-4D97-AF65-F5344CB8AC3E}">
        <p14:creationId xmlns:p14="http://schemas.microsoft.com/office/powerpoint/2010/main" val="42551415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xmlns="" id="{177A6730-2AE6-02D1-B0EC-215BDA8B498E}"/>
            </a:ext>
          </a:extLst>
        </p:cNvPr>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xmlns="" id="{B30B67E1-61F3-49DA-56F1-E4C45484D2BB}"/>
              </a:ext>
            </a:extLst>
          </p:cNvPr>
          <p:cNvSpPr/>
          <p:nvPr/>
        </p:nvSpPr>
        <p:spPr>
          <a:xfrm>
            <a:off x="314325" y="1066800"/>
            <a:ext cx="8515350" cy="4953000"/>
          </a:xfrm>
          <a:prstGeom prst="roundRect">
            <a:avLst/>
          </a:prstGeom>
          <a:blipFill>
            <a:blip r:embed="rId3">
              <a:alphaModFix amt="37000"/>
              <a:extLst>
                <a:ext uri="{28A0092B-C50C-407E-A947-70E740481C1C}">
                  <a14:useLocalDpi xmlns:a14="http://schemas.microsoft.com/office/drawing/2010/main" val="0"/>
                </a:ext>
              </a:extLst>
            </a:blip>
            <a:stretch>
              <a:fillRect/>
            </a:stretch>
          </a:blipFill>
          <a:ln/>
        </p:spPr>
        <p:style>
          <a:lnRef idx="1">
            <a:schemeClr val="accent2"/>
          </a:lnRef>
          <a:fillRef idx="2">
            <a:schemeClr val="accent2"/>
          </a:fillRef>
          <a:effectRef idx="1">
            <a:schemeClr val="accent2"/>
          </a:effectRef>
          <a:fontRef idx="minor">
            <a:schemeClr val="dk1"/>
          </a:fontRef>
        </p:style>
        <p:txBody>
          <a:bodyPr rtlCol="0" anchor="ctr"/>
          <a:lstStyle/>
          <a:p>
            <a:pPr algn="ctr">
              <a:defRPr/>
            </a:pPr>
            <a:r>
              <a:rPr lang="sv-SE" sz="3600" dirty="0">
                <a:ln>
                  <a:solidFill>
                    <a:schemeClr val="bg1"/>
                  </a:solidFill>
                </a:ln>
                <a:solidFill>
                  <a:srgbClr val="FFFF00"/>
                </a:solidFill>
                <a:effectLst>
                  <a:glow rad="63500">
                    <a:schemeClr val="tx1">
                      <a:alpha val="40000"/>
                    </a:schemeClr>
                  </a:glow>
                  <a:outerShdw blurRad="38100" dist="38100" dir="2700000" algn="tl">
                    <a:srgbClr val="000000">
                      <a:alpha val="43137"/>
                    </a:srgbClr>
                  </a:outerShdw>
                </a:effectLst>
                <a:latin typeface="Arial Black" panose="020B0A04020102020204" pitchFamily="34" charset="0"/>
              </a:rPr>
              <a:t>Sejarah silam umat Islam menunjukkan bahawa lahirnya tokoh-tokoh ilmuan hebat dan ratusan ribu buku-buku yang menjadi rujukan dunia, kerana mereka mementingkan budaya membaca</a:t>
            </a:r>
            <a:endParaRPr lang="sv-SE" sz="3600" dirty="0">
              <a:ln>
                <a:solidFill>
                  <a:schemeClr val="bg1"/>
                </a:solidFill>
              </a:ln>
              <a:solidFill>
                <a:schemeClr val="tx1"/>
              </a:solidFill>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13701180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xmlns="" id="{2C6B3FA8-A637-F7D8-63E2-94710D343231}"/>
            </a:ext>
          </a:extLst>
        </p:cNvPr>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xmlns="" id="{30FA60A9-B776-D98A-DF49-2C1A857331BB}"/>
              </a:ext>
            </a:extLst>
          </p:cNvPr>
          <p:cNvSpPr/>
          <p:nvPr/>
        </p:nvSpPr>
        <p:spPr>
          <a:xfrm>
            <a:off x="0" y="3733800"/>
            <a:ext cx="9144000" cy="2743200"/>
          </a:xfrm>
          <a:prstGeom prst="roundRect">
            <a:avLst/>
          </a:prstGeom>
          <a:blipFill>
            <a:blip r:embed="rId3">
              <a:alphaModFix amt="37000"/>
              <a:extLst>
                <a:ext uri="{28A0092B-C50C-407E-A947-70E740481C1C}">
                  <a14:useLocalDpi xmlns:a14="http://schemas.microsoft.com/office/drawing/2010/main" val="0"/>
                </a:ext>
              </a:extLst>
            </a:blip>
            <a:stretch>
              <a:fillRect/>
            </a:stretch>
          </a:blipFill>
          <a:ln/>
        </p:spPr>
        <p:style>
          <a:lnRef idx="1">
            <a:schemeClr val="accent2"/>
          </a:lnRef>
          <a:fillRef idx="2">
            <a:schemeClr val="accent2"/>
          </a:fillRef>
          <a:effectRef idx="1">
            <a:schemeClr val="accent2"/>
          </a:effectRef>
          <a:fontRef idx="minor">
            <a:schemeClr val="dk1"/>
          </a:fontRef>
        </p:style>
        <p:txBody>
          <a:bodyPr rtlCol="0" anchor="ctr"/>
          <a:lstStyle/>
          <a:p>
            <a:pPr algn="ctr">
              <a:defRPr/>
            </a:pPr>
            <a:r>
              <a:rPr lang="sv-SE" sz="3600" dirty="0">
                <a:ln>
                  <a:solidFill>
                    <a:schemeClr val="bg1"/>
                  </a:solidFill>
                </a:ln>
                <a:solidFill>
                  <a:srgbClr val="FFFF00"/>
                </a:solidFill>
                <a:effectLst>
                  <a:glow rad="63500">
                    <a:schemeClr val="tx1">
                      <a:alpha val="40000"/>
                    </a:schemeClr>
                  </a:glow>
                  <a:outerShdw blurRad="38100" dist="38100" dir="2700000" algn="tl">
                    <a:srgbClr val="000000">
                      <a:alpha val="43137"/>
                    </a:srgbClr>
                  </a:outerShdw>
                </a:effectLst>
                <a:latin typeface="Arial Black" panose="020B0A04020102020204" pitchFamily="34" charset="0"/>
              </a:rPr>
              <a:t>Justeru </a:t>
            </a:r>
          </a:p>
          <a:p>
            <a:pPr algn="ctr">
              <a:defRPr/>
            </a:pPr>
            <a:r>
              <a:rPr lang="sv-SE" sz="3600" dirty="0">
                <a:ln>
                  <a:solidFill>
                    <a:schemeClr val="bg1"/>
                  </a:solidFill>
                </a:ln>
                <a:solidFill>
                  <a:srgbClr val="FFFF00"/>
                </a:solidFill>
                <a:effectLst>
                  <a:glow rad="63500">
                    <a:schemeClr val="tx1">
                      <a:alpha val="40000"/>
                    </a:schemeClr>
                  </a:glow>
                  <a:outerShdw blurRad="38100" dist="38100" dir="2700000" algn="tl">
                    <a:srgbClr val="000000">
                      <a:alpha val="43137"/>
                    </a:srgbClr>
                  </a:outerShdw>
                </a:effectLst>
                <a:latin typeface="Arial Black" panose="020B0A04020102020204" pitchFamily="34" charset="0"/>
              </a:rPr>
              <a:t>khazanah ilmu yang melimpah ruah terus tersimpan rapi dalam kutubkhanah</a:t>
            </a:r>
            <a:endParaRPr lang="sv-SE" sz="3600" dirty="0">
              <a:ln>
                <a:solidFill>
                  <a:schemeClr val="bg1"/>
                </a:solidFill>
              </a:ln>
              <a:solidFill>
                <a:srgbClr val="FFFF00"/>
              </a:solidFill>
              <a:effectLst>
                <a:outerShdw blurRad="38100" dist="38100" dir="2700000" algn="tl">
                  <a:srgbClr val="000000">
                    <a:alpha val="43137"/>
                  </a:srgbClr>
                </a:outerShdw>
              </a:effectLst>
              <a:latin typeface="Arial Black" panose="020B0A04020102020204" pitchFamily="34" charset="0"/>
            </a:endParaRPr>
          </a:p>
        </p:txBody>
      </p:sp>
      <p:sp>
        <p:nvSpPr>
          <p:cNvPr id="2" name="Rectangle: Rounded Corners 1">
            <a:extLst>
              <a:ext uri="{FF2B5EF4-FFF2-40B4-BE49-F238E27FC236}">
                <a16:creationId xmlns:a16="http://schemas.microsoft.com/office/drawing/2014/main" xmlns="" id="{FD9487A2-6AD7-4615-4F52-DE0179537466}"/>
              </a:ext>
            </a:extLst>
          </p:cNvPr>
          <p:cNvSpPr/>
          <p:nvPr/>
        </p:nvSpPr>
        <p:spPr>
          <a:xfrm>
            <a:off x="228600" y="354106"/>
            <a:ext cx="8515350" cy="3048000"/>
          </a:xfrm>
          <a:prstGeom prst="roundRect">
            <a:avLst/>
          </a:prstGeom>
          <a:blipFill dpi="0" rotWithShape="1">
            <a:blip r:embed="rId3">
              <a:alphaModFix amt="35000"/>
              <a:extLst>
                <a:ext uri="{28A0092B-C50C-407E-A947-70E740481C1C}">
                  <a14:useLocalDpi xmlns:a14="http://schemas.microsoft.com/office/drawing/2010/main" val="0"/>
                </a:ext>
              </a:extLst>
            </a:blip>
            <a:srcRect/>
            <a:stretch>
              <a:fillRect/>
            </a:stretch>
          </a:blipFill>
          <a:ln/>
        </p:spPr>
        <p:style>
          <a:lnRef idx="1">
            <a:schemeClr val="accent2"/>
          </a:lnRef>
          <a:fillRef idx="2">
            <a:schemeClr val="accent2"/>
          </a:fillRef>
          <a:effectRef idx="1">
            <a:schemeClr val="accent2"/>
          </a:effectRef>
          <a:fontRef idx="minor">
            <a:schemeClr val="dk1"/>
          </a:fontRef>
        </p:style>
        <p:txBody>
          <a:bodyPr rtlCol="0" anchor="ctr"/>
          <a:lstStyle/>
          <a:p>
            <a:pPr algn="ctr">
              <a:defRPr/>
            </a:pPr>
            <a:r>
              <a:rPr lang="sv-SE" sz="3200" dirty="0">
                <a:ln>
                  <a:solidFill>
                    <a:schemeClr val="bg1"/>
                  </a:solidFill>
                </a:ln>
                <a:solidFill>
                  <a:srgbClr val="FFFF00"/>
                </a:solidFill>
                <a:effectLst>
                  <a:glow rad="63500">
                    <a:schemeClr val="tx1">
                      <a:alpha val="40000"/>
                    </a:schemeClr>
                  </a:glow>
                  <a:outerShdw blurRad="38100" dist="38100" dir="2700000" algn="tl">
                    <a:srgbClr val="000000">
                      <a:alpha val="43137"/>
                    </a:srgbClr>
                  </a:outerShdw>
                </a:effectLst>
                <a:latin typeface="Arial Black" panose="020B0A04020102020204" pitchFamily="34" charset="0"/>
              </a:rPr>
              <a:t>Para ilmuan juga sanggup menghabiskan wang yang banyak bagi memiliki buku-buku yang berfaedah</a:t>
            </a:r>
            <a:endParaRPr lang="sv-SE" sz="3200" dirty="0">
              <a:ln>
                <a:solidFill>
                  <a:schemeClr val="bg1"/>
                </a:solidFill>
              </a:ln>
              <a:solidFill>
                <a:srgbClr val="FFFF00"/>
              </a:solidFill>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24721639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xmlns="" id="{694A797C-7A5F-E9CE-9BA1-5092734713D0}"/>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xmlns="" id="{93EE5E50-7CEF-B287-CA68-024861230EBC}"/>
              </a:ext>
            </a:extLst>
          </p:cNvPr>
          <p:cNvSpPr/>
          <p:nvPr/>
        </p:nvSpPr>
        <p:spPr>
          <a:xfrm>
            <a:off x="304800" y="304800"/>
            <a:ext cx="8610600" cy="6172200"/>
          </a:xfrm>
          <a:prstGeom prst="rect">
            <a:avLst/>
          </a:prstGeom>
          <a:solidFill>
            <a:schemeClr val="bg1">
              <a:lumMod val="95000"/>
              <a:alpha val="71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MY" sz="3600" b="1" dirty="0">
                <a:ln w="6600">
                  <a:solidFill>
                    <a:schemeClr val="accent2"/>
                  </a:solidFill>
                  <a:prstDash val="solid"/>
                </a:ln>
                <a:solidFill>
                  <a:srgbClr val="FFFF00"/>
                </a:solidFill>
                <a:effectLst>
                  <a:outerShdw dist="38100" dir="2700000" algn="tl" rotWithShape="0">
                    <a:schemeClr val="accent2"/>
                  </a:outerShdw>
                </a:effectLst>
                <a:latin typeface="Arial Black" panose="020B0A04020102020204" pitchFamily="34" charset="0"/>
              </a:rPr>
              <a:t>HARI INI</a:t>
            </a:r>
          </a:p>
          <a:p>
            <a:pPr algn="ctr"/>
            <a:r>
              <a:rPr lang="en-MY" sz="3600" b="1" spc="50" dirty="0" err="1">
                <a:ln w="9525" cmpd="sng">
                  <a:solidFill>
                    <a:schemeClr val="accent1"/>
                  </a:solidFill>
                  <a:prstDash val="solid"/>
                </a:ln>
                <a:solidFill>
                  <a:srgbClr val="C00000"/>
                </a:solidFill>
                <a:effectLst>
                  <a:glow rad="38100">
                    <a:schemeClr val="accent1">
                      <a:alpha val="40000"/>
                    </a:schemeClr>
                  </a:glow>
                </a:effectLst>
                <a:latin typeface="Arial Black" panose="020B0A04020102020204" pitchFamily="34" charset="0"/>
              </a:rPr>
              <a:t>Penerbitan</a:t>
            </a:r>
            <a:r>
              <a:rPr lang="en-MY" sz="3600" b="1" spc="50" dirty="0">
                <a:ln w="9525" cmpd="sng">
                  <a:solidFill>
                    <a:schemeClr val="accent1"/>
                  </a:solidFill>
                  <a:prstDash val="solid"/>
                </a:ln>
                <a:solidFill>
                  <a:srgbClr val="C00000"/>
                </a:solidFill>
                <a:effectLst>
                  <a:glow rad="38100">
                    <a:schemeClr val="accent1">
                      <a:alpha val="40000"/>
                    </a:schemeClr>
                  </a:glow>
                </a:effectLst>
                <a:latin typeface="Arial Black" panose="020B0A04020102020204" pitchFamily="34" charset="0"/>
              </a:rPr>
              <a:t> </a:t>
            </a:r>
            <a:r>
              <a:rPr lang="en-MY" sz="3600" b="1" spc="50" dirty="0" err="1">
                <a:ln w="9525" cmpd="sng">
                  <a:solidFill>
                    <a:schemeClr val="accent1"/>
                  </a:solidFill>
                  <a:prstDash val="solid"/>
                </a:ln>
                <a:solidFill>
                  <a:srgbClr val="C00000"/>
                </a:solidFill>
                <a:effectLst>
                  <a:glow rad="38100">
                    <a:schemeClr val="accent1">
                      <a:alpha val="40000"/>
                    </a:schemeClr>
                  </a:glow>
                </a:effectLst>
                <a:latin typeface="Arial Black" panose="020B0A04020102020204" pitchFamily="34" charset="0"/>
              </a:rPr>
              <a:t>buku</a:t>
            </a:r>
            <a:r>
              <a:rPr lang="en-MY" sz="3600" b="1" spc="50" dirty="0">
                <a:ln w="9525" cmpd="sng">
                  <a:solidFill>
                    <a:schemeClr val="accent1"/>
                  </a:solidFill>
                  <a:prstDash val="solid"/>
                </a:ln>
                <a:solidFill>
                  <a:srgbClr val="C00000"/>
                </a:solidFill>
                <a:effectLst>
                  <a:glow rad="38100">
                    <a:schemeClr val="accent1">
                      <a:alpha val="40000"/>
                    </a:schemeClr>
                  </a:glow>
                </a:effectLst>
                <a:latin typeface="Arial Black" panose="020B0A04020102020204" pitchFamily="34" charset="0"/>
              </a:rPr>
              <a:t> yang </a:t>
            </a:r>
            <a:r>
              <a:rPr lang="en-MY" sz="3600" b="1" spc="50" dirty="0" err="1">
                <a:ln w="9525" cmpd="sng">
                  <a:solidFill>
                    <a:schemeClr val="accent1"/>
                  </a:solidFill>
                  <a:prstDash val="solid"/>
                </a:ln>
                <a:solidFill>
                  <a:srgbClr val="C00000"/>
                </a:solidFill>
                <a:effectLst>
                  <a:glow rad="38100">
                    <a:schemeClr val="accent1">
                      <a:alpha val="40000"/>
                    </a:schemeClr>
                  </a:glow>
                </a:effectLst>
                <a:latin typeface="Arial Black" panose="020B0A04020102020204" pitchFamily="34" charset="0"/>
              </a:rPr>
              <a:t>banyak</a:t>
            </a:r>
            <a:r>
              <a:rPr lang="en-MY" sz="3600" b="1" spc="50" dirty="0">
                <a:ln w="9525" cmpd="sng">
                  <a:solidFill>
                    <a:schemeClr val="accent1"/>
                  </a:solidFill>
                  <a:prstDash val="solid"/>
                </a:ln>
                <a:solidFill>
                  <a:srgbClr val="C00000"/>
                </a:solidFill>
                <a:effectLst>
                  <a:glow rad="38100">
                    <a:schemeClr val="accent1">
                      <a:alpha val="40000"/>
                    </a:schemeClr>
                  </a:glow>
                </a:effectLst>
                <a:latin typeface="Arial Black" panose="020B0A04020102020204" pitchFamily="34" charset="0"/>
              </a:rPr>
              <a:t> di </a:t>
            </a:r>
            <a:r>
              <a:rPr lang="en-MY" sz="3600" b="1" spc="50" dirty="0" err="1">
                <a:ln w="9525" cmpd="sng">
                  <a:solidFill>
                    <a:schemeClr val="accent1"/>
                  </a:solidFill>
                  <a:prstDash val="solid"/>
                </a:ln>
                <a:solidFill>
                  <a:srgbClr val="C00000"/>
                </a:solidFill>
                <a:effectLst>
                  <a:glow rad="38100">
                    <a:schemeClr val="accent1">
                      <a:alpha val="40000"/>
                    </a:schemeClr>
                  </a:glow>
                </a:effectLst>
                <a:latin typeface="Arial Black" panose="020B0A04020102020204" pitchFamily="34" charset="0"/>
              </a:rPr>
              <a:t>pasaran</a:t>
            </a:r>
            <a:r>
              <a:rPr lang="en-MY" sz="3600" b="1" spc="50" dirty="0">
                <a:ln w="9525" cmpd="sng">
                  <a:solidFill>
                    <a:schemeClr val="accent1"/>
                  </a:solidFill>
                  <a:prstDash val="solid"/>
                </a:ln>
                <a:solidFill>
                  <a:srgbClr val="C00000"/>
                </a:solidFill>
                <a:effectLst>
                  <a:glow rad="38100">
                    <a:schemeClr val="accent1">
                      <a:alpha val="40000"/>
                    </a:schemeClr>
                  </a:glow>
                </a:effectLst>
                <a:latin typeface="Arial Black" panose="020B0A04020102020204" pitchFamily="34" charset="0"/>
              </a:rPr>
              <a:t> </a:t>
            </a:r>
            <a:r>
              <a:rPr lang="en-MY" sz="3600" b="1" spc="50" dirty="0" err="1">
                <a:ln w="9525" cmpd="sng">
                  <a:solidFill>
                    <a:schemeClr val="accent1"/>
                  </a:solidFill>
                  <a:prstDash val="solid"/>
                </a:ln>
                <a:solidFill>
                  <a:srgbClr val="C00000"/>
                </a:solidFill>
                <a:effectLst>
                  <a:glow rad="38100">
                    <a:schemeClr val="accent1">
                      <a:alpha val="40000"/>
                    </a:schemeClr>
                  </a:glow>
                </a:effectLst>
                <a:latin typeface="Arial Black" panose="020B0A04020102020204" pitchFamily="34" charset="0"/>
              </a:rPr>
              <a:t>sepatutnya</a:t>
            </a:r>
            <a:r>
              <a:rPr lang="en-MY" sz="3600" b="1" spc="50" dirty="0">
                <a:ln w="9525" cmpd="sng">
                  <a:solidFill>
                    <a:schemeClr val="accent1"/>
                  </a:solidFill>
                  <a:prstDash val="solid"/>
                </a:ln>
                <a:solidFill>
                  <a:srgbClr val="C00000"/>
                </a:solidFill>
                <a:effectLst>
                  <a:glow rad="38100">
                    <a:schemeClr val="accent1">
                      <a:alpha val="40000"/>
                    </a:schemeClr>
                  </a:glow>
                </a:effectLst>
                <a:latin typeface="Arial Black" panose="020B0A04020102020204" pitchFamily="34" charset="0"/>
              </a:rPr>
              <a:t> </a:t>
            </a:r>
            <a:r>
              <a:rPr lang="en-MY" sz="3600" b="1" spc="50" dirty="0" err="1">
                <a:ln w="9525" cmpd="sng">
                  <a:solidFill>
                    <a:schemeClr val="accent1"/>
                  </a:solidFill>
                  <a:prstDash val="solid"/>
                </a:ln>
                <a:solidFill>
                  <a:srgbClr val="C00000"/>
                </a:solidFill>
                <a:effectLst>
                  <a:glow rad="38100">
                    <a:schemeClr val="accent1">
                      <a:alpha val="40000"/>
                    </a:schemeClr>
                  </a:glow>
                </a:effectLst>
                <a:latin typeface="Arial Black" panose="020B0A04020102020204" pitchFamily="34" charset="0"/>
              </a:rPr>
              <a:t>dimanfaatkan</a:t>
            </a:r>
            <a:r>
              <a:rPr lang="en-MY" sz="3600" b="1" spc="50" dirty="0">
                <a:ln w="9525" cmpd="sng">
                  <a:solidFill>
                    <a:schemeClr val="accent1"/>
                  </a:solidFill>
                  <a:prstDash val="solid"/>
                </a:ln>
                <a:solidFill>
                  <a:srgbClr val="C00000"/>
                </a:solidFill>
                <a:effectLst>
                  <a:glow rad="38100">
                    <a:schemeClr val="accent1">
                      <a:alpha val="40000"/>
                    </a:schemeClr>
                  </a:glow>
                </a:effectLst>
                <a:latin typeface="Arial Black" panose="020B0A04020102020204" pitchFamily="34" charset="0"/>
              </a:rPr>
              <a:t> </a:t>
            </a:r>
            <a:r>
              <a:rPr lang="en-MY" sz="3600" b="1" spc="50" dirty="0" err="1">
                <a:ln w="9525" cmpd="sng">
                  <a:solidFill>
                    <a:schemeClr val="accent1"/>
                  </a:solidFill>
                  <a:prstDash val="solid"/>
                </a:ln>
                <a:solidFill>
                  <a:srgbClr val="C00000"/>
                </a:solidFill>
                <a:effectLst>
                  <a:glow rad="38100">
                    <a:schemeClr val="accent1">
                      <a:alpha val="40000"/>
                    </a:schemeClr>
                  </a:glow>
                </a:effectLst>
                <a:latin typeface="Arial Black" panose="020B0A04020102020204" pitchFamily="34" charset="0"/>
              </a:rPr>
              <a:t>dengan</a:t>
            </a:r>
            <a:r>
              <a:rPr lang="en-MY" sz="3600" b="1" spc="50" dirty="0">
                <a:ln w="9525" cmpd="sng">
                  <a:solidFill>
                    <a:schemeClr val="accent1"/>
                  </a:solidFill>
                  <a:prstDash val="solid"/>
                </a:ln>
                <a:solidFill>
                  <a:srgbClr val="C00000"/>
                </a:solidFill>
                <a:effectLst>
                  <a:glow rad="38100">
                    <a:schemeClr val="accent1">
                      <a:alpha val="40000"/>
                    </a:schemeClr>
                  </a:glow>
                </a:effectLst>
                <a:latin typeface="Arial Black" panose="020B0A04020102020204" pitchFamily="34" charset="0"/>
              </a:rPr>
              <a:t> </a:t>
            </a:r>
            <a:r>
              <a:rPr lang="en-MY" sz="3600" b="1" spc="50" dirty="0" err="1">
                <a:ln w="9525" cmpd="sng">
                  <a:solidFill>
                    <a:schemeClr val="accent1"/>
                  </a:solidFill>
                  <a:prstDash val="solid"/>
                </a:ln>
                <a:solidFill>
                  <a:srgbClr val="C00000"/>
                </a:solidFill>
                <a:effectLst>
                  <a:glow rad="38100">
                    <a:schemeClr val="accent1">
                      <a:alpha val="40000"/>
                    </a:schemeClr>
                  </a:glow>
                </a:effectLst>
                <a:latin typeface="Arial Black" panose="020B0A04020102020204" pitchFamily="34" charset="0"/>
              </a:rPr>
              <a:t>dibaca</a:t>
            </a:r>
            <a:r>
              <a:rPr lang="en-MY" sz="3600" b="1" spc="50" dirty="0">
                <a:ln w="9525" cmpd="sng">
                  <a:solidFill>
                    <a:schemeClr val="accent1"/>
                  </a:solidFill>
                  <a:prstDash val="solid"/>
                </a:ln>
                <a:solidFill>
                  <a:srgbClr val="C00000"/>
                </a:solidFill>
                <a:effectLst>
                  <a:glow rad="38100">
                    <a:schemeClr val="accent1">
                      <a:alpha val="40000"/>
                    </a:schemeClr>
                  </a:glow>
                </a:effectLst>
                <a:latin typeface="Arial Black" panose="020B0A04020102020204" pitchFamily="34" charset="0"/>
              </a:rPr>
              <a:t> dan </a:t>
            </a:r>
            <a:r>
              <a:rPr lang="en-MY" sz="3600" b="1" spc="50" dirty="0" err="1">
                <a:ln w="9525" cmpd="sng">
                  <a:solidFill>
                    <a:schemeClr val="accent1"/>
                  </a:solidFill>
                  <a:prstDash val="solid"/>
                </a:ln>
                <a:solidFill>
                  <a:srgbClr val="C00000"/>
                </a:solidFill>
                <a:effectLst>
                  <a:glow rad="38100">
                    <a:schemeClr val="accent1">
                      <a:alpha val="40000"/>
                    </a:schemeClr>
                  </a:glow>
                </a:effectLst>
                <a:latin typeface="Arial Black" panose="020B0A04020102020204" pitchFamily="34" charset="0"/>
              </a:rPr>
              <a:t>dikaji</a:t>
            </a:r>
            <a:r>
              <a:rPr lang="en-MY" sz="3600" b="1" spc="50" dirty="0">
                <a:ln w="9525" cmpd="sng">
                  <a:solidFill>
                    <a:schemeClr val="accent1"/>
                  </a:solidFill>
                  <a:prstDash val="solid"/>
                </a:ln>
                <a:solidFill>
                  <a:srgbClr val="C00000"/>
                </a:solidFill>
                <a:effectLst>
                  <a:glow rad="38100">
                    <a:schemeClr val="accent1">
                      <a:alpha val="40000"/>
                    </a:schemeClr>
                  </a:glow>
                </a:effectLst>
                <a:latin typeface="Arial Black" panose="020B0A04020102020204" pitchFamily="34" charset="0"/>
              </a:rPr>
              <a:t> oleh </a:t>
            </a:r>
            <a:r>
              <a:rPr lang="en-MY" sz="3600" b="1" spc="50" dirty="0" err="1">
                <a:ln w="9525" cmpd="sng">
                  <a:solidFill>
                    <a:schemeClr val="accent1"/>
                  </a:solidFill>
                  <a:prstDash val="solid"/>
                </a:ln>
                <a:solidFill>
                  <a:srgbClr val="C00000"/>
                </a:solidFill>
                <a:effectLst>
                  <a:glow rad="38100">
                    <a:schemeClr val="accent1">
                      <a:alpha val="40000"/>
                    </a:schemeClr>
                  </a:glow>
                </a:effectLst>
                <a:latin typeface="Arial Black" panose="020B0A04020102020204" pitchFamily="34" charset="0"/>
              </a:rPr>
              <a:t>umat</a:t>
            </a:r>
            <a:r>
              <a:rPr lang="en-MY" sz="3600" b="1" spc="50" dirty="0">
                <a:ln w="9525" cmpd="sng">
                  <a:solidFill>
                    <a:schemeClr val="accent1"/>
                  </a:solidFill>
                  <a:prstDash val="solid"/>
                </a:ln>
                <a:solidFill>
                  <a:srgbClr val="C00000"/>
                </a:solidFill>
                <a:effectLst>
                  <a:glow rad="38100">
                    <a:schemeClr val="accent1">
                      <a:alpha val="40000"/>
                    </a:schemeClr>
                  </a:glow>
                </a:effectLst>
                <a:latin typeface="Arial Black" panose="020B0A04020102020204" pitchFamily="34" charset="0"/>
              </a:rPr>
              <a:t> Islam. </a:t>
            </a:r>
            <a:r>
              <a:rPr lang="en-MY" sz="3600" b="1" spc="50" dirty="0" err="1">
                <a:ln w="9525" cmpd="sng">
                  <a:solidFill>
                    <a:schemeClr val="accent1"/>
                  </a:solidFill>
                  <a:prstDash val="solid"/>
                </a:ln>
                <a:solidFill>
                  <a:srgbClr val="C00000"/>
                </a:solidFill>
                <a:effectLst>
                  <a:glow rad="38100">
                    <a:schemeClr val="accent1">
                      <a:alpha val="40000"/>
                    </a:schemeClr>
                  </a:glow>
                </a:effectLst>
                <a:latin typeface="Arial Black" panose="020B0A04020102020204" pitchFamily="34" charset="0"/>
              </a:rPr>
              <a:t>Ia</a:t>
            </a:r>
            <a:r>
              <a:rPr lang="en-MY" sz="3600" b="1" spc="50" dirty="0">
                <a:ln w="9525" cmpd="sng">
                  <a:solidFill>
                    <a:schemeClr val="accent1"/>
                  </a:solidFill>
                  <a:prstDash val="solid"/>
                </a:ln>
                <a:solidFill>
                  <a:srgbClr val="C00000"/>
                </a:solidFill>
                <a:effectLst>
                  <a:glow rad="38100">
                    <a:schemeClr val="accent1">
                      <a:alpha val="40000"/>
                    </a:schemeClr>
                  </a:glow>
                </a:effectLst>
                <a:latin typeface="Arial Black" panose="020B0A04020102020204" pitchFamily="34" charset="0"/>
              </a:rPr>
              <a:t> </a:t>
            </a:r>
            <a:r>
              <a:rPr lang="en-MY" sz="3600" b="1" spc="50" dirty="0" err="1">
                <a:ln w="9525" cmpd="sng">
                  <a:solidFill>
                    <a:schemeClr val="accent1"/>
                  </a:solidFill>
                  <a:prstDash val="solid"/>
                </a:ln>
                <a:solidFill>
                  <a:srgbClr val="C00000"/>
                </a:solidFill>
                <a:effectLst>
                  <a:glow rad="38100">
                    <a:schemeClr val="accent1">
                      <a:alpha val="40000"/>
                    </a:schemeClr>
                  </a:glow>
                </a:effectLst>
                <a:latin typeface="Arial Black" panose="020B0A04020102020204" pitchFamily="34" charset="0"/>
              </a:rPr>
              <a:t>menjadi</a:t>
            </a:r>
            <a:r>
              <a:rPr lang="en-MY" sz="3600" b="1" spc="50" dirty="0">
                <a:ln w="9525" cmpd="sng">
                  <a:solidFill>
                    <a:schemeClr val="accent1"/>
                  </a:solidFill>
                  <a:prstDash val="solid"/>
                </a:ln>
                <a:solidFill>
                  <a:srgbClr val="C00000"/>
                </a:solidFill>
                <a:effectLst>
                  <a:glow rad="38100">
                    <a:schemeClr val="accent1">
                      <a:alpha val="40000"/>
                    </a:schemeClr>
                  </a:glow>
                </a:effectLst>
                <a:latin typeface="Arial Black" panose="020B0A04020102020204" pitchFamily="34" charset="0"/>
              </a:rPr>
              <a:t> </a:t>
            </a:r>
            <a:r>
              <a:rPr lang="en-MY" sz="3600" b="1" spc="50" dirty="0" err="1">
                <a:ln w="9525" cmpd="sng">
                  <a:solidFill>
                    <a:schemeClr val="accent1"/>
                  </a:solidFill>
                  <a:prstDash val="solid"/>
                </a:ln>
                <a:solidFill>
                  <a:srgbClr val="C00000"/>
                </a:solidFill>
                <a:effectLst>
                  <a:glow rad="38100">
                    <a:schemeClr val="accent1">
                      <a:alpha val="40000"/>
                    </a:schemeClr>
                  </a:glow>
                </a:effectLst>
                <a:latin typeface="Arial Black" panose="020B0A04020102020204" pitchFamily="34" charset="0"/>
              </a:rPr>
              <a:t>penyumbang</a:t>
            </a:r>
            <a:r>
              <a:rPr lang="en-MY" sz="3600" b="1" spc="50" dirty="0">
                <a:ln w="9525" cmpd="sng">
                  <a:solidFill>
                    <a:schemeClr val="accent1"/>
                  </a:solidFill>
                  <a:prstDash val="solid"/>
                </a:ln>
                <a:solidFill>
                  <a:srgbClr val="C00000"/>
                </a:solidFill>
                <a:effectLst>
                  <a:glow rad="38100">
                    <a:schemeClr val="accent1">
                      <a:alpha val="40000"/>
                    </a:schemeClr>
                  </a:glow>
                </a:effectLst>
                <a:latin typeface="Arial Black" panose="020B0A04020102020204" pitchFamily="34" charset="0"/>
              </a:rPr>
              <a:t> </a:t>
            </a:r>
            <a:r>
              <a:rPr lang="en-MY" sz="3600" b="1" spc="50" dirty="0" err="1">
                <a:ln w="9525" cmpd="sng">
                  <a:solidFill>
                    <a:schemeClr val="accent1"/>
                  </a:solidFill>
                  <a:prstDash val="solid"/>
                </a:ln>
                <a:solidFill>
                  <a:srgbClr val="C00000"/>
                </a:solidFill>
                <a:effectLst>
                  <a:glow rad="38100">
                    <a:schemeClr val="accent1">
                      <a:alpha val="40000"/>
                    </a:schemeClr>
                  </a:glow>
                </a:effectLst>
                <a:latin typeface="Arial Black" panose="020B0A04020102020204" pitchFamily="34" charset="0"/>
              </a:rPr>
              <a:t>kepada</a:t>
            </a:r>
            <a:r>
              <a:rPr lang="en-MY" sz="3600" b="1" spc="50" dirty="0">
                <a:ln w="9525" cmpd="sng">
                  <a:solidFill>
                    <a:schemeClr val="accent1"/>
                  </a:solidFill>
                  <a:prstDash val="solid"/>
                </a:ln>
                <a:solidFill>
                  <a:srgbClr val="C00000"/>
                </a:solidFill>
                <a:effectLst>
                  <a:glow rad="38100">
                    <a:schemeClr val="accent1">
                      <a:alpha val="40000"/>
                    </a:schemeClr>
                  </a:glow>
                </a:effectLst>
                <a:latin typeface="Arial Black" panose="020B0A04020102020204" pitchFamily="34" charset="0"/>
              </a:rPr>
              <a:t> </a:t>
            </a:r>
            <a:r>
              <a:rPr lang="en-MY" sz="3600" b="1" spc="50" dirty="0" err="1">
                <a:ln w="9525" cmpd="sng">
                  <a:solidFill>
                    <a:schemeClr val="accent1"/>
                  </a:solidFill>
                  <a:prstDash val="solid"/>
                </a:ln>
                <a:solidFill>
                  <a:srgbClr val="C00000"/>
                </a:solidFill>
                <a:effectLst>
                  <a:glow rad="38100">
                    <a:schemeClr val="accent1">
                      <a:alpha val="40000"/>
                    </a:schemeClr>
                  </a:glow>
                </a:effectLst>
                <a:latin typeface="Arial Black" panose="020B0A04020102020204" pitchFamily="34" charset="0"/>
              </a:rPr>
              <a:t>penguasaan</a:t>
            </a:r>
            <a:r>
              <a:rPr lang="en-MY" sz="3600" b="1" spc="50" dirty="0">
                <a:ln w="9525" cmpd="sng">
                  <a:solidFill>
                    <a:schemeClr val="accent1"/>
                  </a:solidFill>
                  <a:prstDash val="solid"/>
                </a:ln>
                <a:solidFill>
                  <a:srgbClr val="C00000"/>
                </a:solidFill>
                <a:effectLst>
                  <a:glow rad="38100">
                    <a:schemeClr val="accent1">
                      <a:alpha val="40000"/>
                    </a:schemeClr>
                  </a:glow>
                </a:effectLst>
                <a:latin typeface="Arial Black" panose="020B0A04020102020204" pitchFamily="34" charset="0"/>
              </a:rPr>
              <a:t> </a:t>
            </a:r>
            <a:r>
              <a:rPr lang="en-MY" sz="3600" b="1" spc="50" dirty="0" err="1">
                <a:ln w="9525" cmpd="sng">
                  <a:solidFill>
                    <a:schemeClr val="accent1"/>
                  </a:solidFill>
                  <a:prstDash val="solid"/>
                </a:ln>
                <a:solidFill>
                  <a:srgbClr val="C00000"/>
                </a:solidFill>
                <a:effectLst>
                  <a:glow rad="38100">
                    <a:schemeClr val="accent1">
                      <a:alpha val="40000"/>
                    </a:schemeClr>
                  </a:glow>
                </a:effectLst>
                <a:latin typeface="Arial Black" panose="020B0A04020102020204" pitchFamily="34" charset="0"/>
              </a:rPr>
              <a:t>ilmu</a:t>
            </a:r>
            <a:r>
              <a:rPr lang="en-MY" sz="3600" b="1" spc="50" dirty="0">
                <a:ln w="9525" cmpd="sng">
                  <a:solidFill>
                    <a:schemeClr val="accent1"/>
                  </a:solidFill>
                  <a:prstDash val="solid"/>
                </a:ln>
                <a:solidFill>
                  <a:srgbClr val="C00000"/>
                </a:solidFill>
                <a:effectLst>
                  <a:glow rad="38100">
                    <a:schemeClr val="accent1">
                      <a:alpha val="40000"/>
                    </a:schemeClr>
                  </a:glow>
                </a:effectLst>
                <a:latin typeface="Arial Black" panose="020B0A04020102020204" pitchFamily="34" charset="0"/>
              </a:rPr>
              <a:t> </a:t>
            </a:r>
            <a:r>
              <a:rPr lang="en-MY" sz="3600" b="1" spc="50" dirty="0" err="1">
                <a:ln w="9525" cmpd="sng">
                  <a:solidFill>
                    <a:schemeClr val="accent1"/>
                  </a:solidFill>
                  <a:prstDash val="solid"/>
                </a:ln>
                <a:solidFill>
                  <a:srgbClr val="C00000"/>
                </a:solidFill>
                <a:effectLst>
                  <a:glow rad="38100">
                    <a:schemeClr val="accent1">
                      <a:alpha val="40000"/>
                    </a:schemeClr>
                  </a:glow>
                </a:effectLst>
                <a:latin typeface="Arial Black" panose="020B0A04020102020204" pitchFamily="34" charset="0"/>
              </a:rPr>
              <a:t>pengetahuan</a:t>
            </a:r>
            <a:r>
              <a:rPr lang="en-MY" sz="3600" b="1" spc="50" dirty="0">
                <a:ln w="9525" cmpd="sng">
                  <a:solidFill>
                    <a:schemeClr val="accent1"/>
                  </a:solidFill>
                  <a:prstDash val="solid"/>
                </a:ln>
                <a:solidFill>
                  <a:srgbClr val="C00000"/>
                </a:solidFill>
                <a:effectLst>
                  <a:glow rad="38100">
                    <a:schemeClr val="accent1">
                      <a:alpha val="40000"/>
                    </a:schemeClr>
                  </a:glow>
                </a:effectLst>
                <a:latin typeface="Arial Black" panose="020B0A04020102020204" pitchFamily="34" charset="0"/>
              </a:rPr>
              <a:t> dan </a:t>
            </a:r>
            <a:r>
              <a:rPr lang="en-MY" sz="3600" b="1" spc="50" dirty="0" err="1">
                <a:ln w="9525" cmpd="sng">
                  <a:solidFill>
                    <a:schemeClr val="accent1"/>
                  </a:solidFill>
                  <a:prstDash val="solid"/>
                </a:ln>
                <a:solidFill>
                  <a:srgbClr val="C00000"/>
                </a:solidFill>
                <a:effectLst>
                  <a:glow rad="38100">
                    <a:schemeClr val="accent1">
                      <a:alpha val="40000"/>
                    </a:schemeClr>
                  </a:glow>
                </a:effectLst>
                <a:latin typeface="Arial Black" panose="020B0A04020102020204" pitchFamily="34" charset="0"/>
              </a:rPr>
              <a:t>ketinggian</a:t>
            </a:r>
            <a:r>
              <a:rPr lang="en-MY" sz="3600" b="1" spc="50" dirty="0">
                <a:ln w="9525" cmpd="sng">
                  <a:solidFill>
                    <a:schemeClr val="accent1"/>
                  </a:solidFill>
                  <a:prstDash val="solid"/>
                </a:ln>
                <a:solidFill>
                  <a:srgbClr val="C00000"/>
                </a:solidFill>
                <a:effectLst>
                  <a:glow rad="38100">
                    <a:schemeClr val="accent1">
                      <a:alpha val="40000"/>
                    </a:schemeClr>
                  </a:glow>
                </a:effectLst>
                <a:latin typeface="Arial Black" panose="020B0A04020102020204" pitchFamily="34" charset="0"/>
              </a:rPr>
              <a:t> </a:t>
            </a:r>
            <a:r>
              <a:rPr lang="en-MY" sz="3600" b="1" spc="50" dirty="0" err="1">
                <a:ln w="9525" cmpd="sng">
                  <a:solidFill>
                    <a:schemeClr val="accent1"/>
                  </a:solidFill>
                  <a:prstDash val="solid"/>
                </a:ln>
                <a:solidFill>
                  <a:srgbClr val="C00000"/>
                </a:solidFill>
                <a:effectLst>
                  <a:glow rad="38100">
                    <a:schemeClr val="accent1">
                      <a:alpha val="40000"/>
                    </a:schemeClr>
                  </a:glow>
                </a:effectLst>
                <a:latin typeface="Arial Black" panose="020B0A04020102020204" pitchFamily="34" charset="0"/>
              </a:rPr>
              <a:t>pemikiran</a:t>
            </a:r>
            <a:r>
              <a:rPr lang="en-MY" sz="3600" b="1" spc="50" dirty="0">
                <a:ln w="9525" cmpd="sng">
                  <a:solidFill>
                    <a:schemeClr val="accent1"/>
                  </a:solidFill>
                  <a:prstDash val="solid"/>
                </a:ln>
                <a:solidFill>
                  <a:srgbClr val="C00000"/>
                </a:solidFill>
                <a:effectLst>
                  <a:glow rad="38100">
                    <a:schemeClr val="accent1">
                      <a:alpha val="40000"/>
                    </a:schemeClr>
                  </a:glow>
                </a:effectLst>
                <a:latin typeface="Arial Black" panose="020B0A04020102020204" pitchFamily="34" charset="0"/>
              </a:rPr>
              <a:t> </a:t>
            </a:r>
            <a:r>
              <a:rPr lang="en-MY" sz="3600" b="1" spc="50" dirty="0" err="1">
                <a:ln w="9525" cmpd="sng">
                  <a:solidFill>
                    <a:schemeClr val="accent1"/>
                  </a:solidFill>
                  <a:prstDash val="solid"/>
                </a:ln>
                <a:solidFill>
                  <a:srgbClr val="C00000"/>
                </a:solidFill>
                <a:effectLst>
                  <a:glow rad="38100">
                    <a:schemeClr val="accent1">
                      <a:alpha val="40000"/>
                    </a:schemeClr>
                  </a:glow>
                </a:effectLst>
                <a:latin typeface="Arial Black" panose="020B0A04020102020204" pitchFamily="34" charset="0"/>
              </a:rPr>
              <a:t>sepertimana</a:t>
            </a:r>
            <a:r>
              <a:rPr lang="en-MY" sz="3600" b="1" spc="50" dirty="0">
                <a:ln w="9525" cmpd="sng">
                  <a:solidFill>
                    <a:schemeClr val="accent1"/>
                  </a:solidFill>
                  <a:prstDash val="solid"/>
                </a:ln>
                <a:solidFill>
                  <a:srgbClr val="C00000"/>
                </a:solidFill>
                <a:effectLst>
                  <a:glow rad="38100">
                    <a:schemeClr val="accent1">
                      <a:alpha val="40000"/>
                    </a:schemeClr>
                  </a:glow>
                </a:effectLst>
                <a:latin typeface="Arial Black" panose="020B0A04020102020204" pitchFamily="34" charset="0"/>
              </a:rPr>
              <a:t> </a:t>
            </a:r>
            <a:r>
              <a:rPr lang="en-MY" sz="3600" b="1" spc="50" dirty="0" err="1">
                <a:ln w="9525" cmpd="sng">
                  <a:solidFill>
                    <a:schemeClr val="accent1"/>
                  </a:solidFill>
                  <a:prstDash val="solid"/>
                </a:ln>
                <a:solidFill>
                  <a:srgbClr val="C00000"/>
                </a:solidFill>
                <a:effectLst>
                  <a:glow rad="38100">
                    <a:schemeClr val="accent1">
                      <a:alpha val="40000"/>
                    </a:schemeClr>
                  </a:glow>
                </a:effectLst>
                <a:latin typeface="Arial Black" panose="020B0A04020102020204" pitchFamily="34" charset="0"/>
              </a:rPr>
              <a:t>kegemilangan</a:t>
            </a:r>
            <a:r>
              <a:rPr lang="en-MY" sz="3600" b="1" spc="50" dirty="0">
                <a:ln w="9525" cmpd="sng">
                  <a:solidFill>
                    <a:schemeClr val="accent1"/>
                  </a:solidFill>
                  <a:prstDash val="solid"/>
                </a:ln>
                <a:solidFill>
                  <a:srgbClr val="C00000"/>
                </a:solidFill>
                <a:effectLst>
                  <a:glow rad="38100">
                    <a:schemeClr val="accent1">
                      <a:alpha val="40000"/>
                    </a:schemeClr>
                  </a:glow>
                </a:effectLst>
                <a:latin typeface="Arial Black" panose="020B0A04020102020204" pitchFamily="34" charset="0"/>
              </a:rPr>
              <a:t> </a:t>
            </a:r>
            <a:r>
              <a:rPr lang="en-MY" sz="3600" b="1" spc="50" dirty="0" err="1">
                <a:ln w="9525" cmpd="sng">
                  <a:solidFill>
                    <a:schemeClr val="accent1"/>
                  </a:solidFill>
                  <a:prstDash val="solid"/>
                </a:ln>
                <a:solidFill>
                  <a:srgbClr val="C00000"/>
                </a:solidFill>
                <a:effectLst>
                  <a:glow rad="38100">
                    <a:schemeClr val="accent1">
                      <a:alpha val="40000"/>
                    </a:schemeClr>
                  </a:glow>
                </a:effectLst>
                <a:latin typeface="Arial Black" panose="020B0A04020102020204" pitchFamily="34" charset="0"/>
              </a:rPr>
              <a:t>umat</a:t>
            </a:r>
            <a:r>
              <a:rPr lang="en-MY" sz="3600" b="1" spc="50" dirty="0">
                <a:ln w="9525" cmpd="sng">
                  <a:solidFill>
                    <a:schemeClr val="accent1"/>
                  </a:solidFill>
                  <a:prstDash val="solid"/>
                </a:ln>
                <a:solidFill>
                  <a:srgbClr val="C00000"/>
                </a:solidFill>
                <a:effectLst>
                  <a:glow rad="38100">
                    <a:schemeClr val="accent1">
                      <a:alpha val="40000"/>
                    </a:schemeClr>
                  </a:glow>
                </a:effectLst>
                <a:latin typeface="Arial Black" panose="020B0A04020102020204" pitchFamily="34" charset="0"/>
              </a:rPr>
              <a:t> Islam </a:t>
            </a:r>
            <a:r>
              <a:rPr lang="en-MY" sz="3600" b="1" spc="50" dirty="0" err="1">
                <a:ln w="9525" cmpd="sng">
                  <a:solidFill>
                    <a:schemeClr val="accent1"/>
                  </a:solidFill>
                  <a:prstDash val="solid"/>
                </a:ln>
                <a:solidFill>
                  <a:srgbClr val="C00000"/>
                </a:solidFill>
                <a:effectLst>
                  <a:glow rad="38100">
                    <a:schemeClr val="accent1">
                      <a:alpha val="40000"/>
                    </a:schemeClr>
                  </a:glow>
                </a:effectLst>
                <a:latin typeface="Arial Black" panose="020B0A04020102020204" pitchFamily="34" charset="0"/>
              </a:rPr>
              <a:t>terdahulu</a:t>
            </a:r>
            <a:r>
              <a:rPr lang="en-MY" sz="3600" b="1" spc="50" dirty="0">
                <a:ln w="9525" cmpd="sng">
                  <a:solidFill>
                    <a:schemeClr val="accent1"/>
                  </a:solidFill>
                  <a:prstDash val="solid"/>
                </a:ln>
                <a:solidFill>
                  <a:srgbClr val="C00000"/>
                </a:solidFill>
                <a:effectLst>
                  <a:glow rad="38100">
                    <a:schemeClr val="accent1">
                      <a:alpha val="40000"/>
                    </a:schemeClr>
                  </a:glow>
                </a:effectLst>
                <a:latin typeface="Arial Black" panose="020B0A04020102020204" pitchFamily="34" charset="0"/>
              </a:rPr>
              <a:t>. </a:t>
            </a:r>
          </a:p>
        </p:txBody>
      </p:sp>
    </p:spTree>
    <p:extLst>
      <p:ext uri="{BB962C8B-B14F-4D97-AF65-F5344CB8AC3E}">
        <p14:creationId xmlns:p14="http://schemas.microsoft.com/office/powerpoint/2010/main" val="34743265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xmlns="" id="{5F89765B-7099-4A37-AD53-12154FAF03DE}"/>
              </a:ext>
            </a:extLst>
          </p:cNvPr>
          <p:cNvSpPr/>
          <p:nvPr/>
        </p:nvSpPr>
        <p:spPr>
          <a:xfrm>
            <a:off x="266700" y="304800"/>
            <a:ext cx="8610600" cy="6400800"/>
          </a:xfrm>
          <a:prstGeom prst="roundRect">
            <a:avLst/>
          </a:prstGeom>
          <a:blipFill dpi="0" rotWithShape="1">
            <a:blip r:embed="rId3">
              <a:alphaModFix amt="0"/>
              <a:extLst>
                <a:ext uri="{28A0092B-C50C-407E-A947-70E740481C1C}">
                  <a14:useLocalDpi xmlns:a14="http://schemas.microsoft.com/office/drawing/2010/main" val="0"/>
                </a:ext>
              </a:extLst>
            </a:blip>
            <a:srcRect/>
            <a:stretch>
              <a:fillRect/>
            </a:stretch>
          </a:blipFill>
          <a:ln/>
        </p:spPr>
        <p:style>
          <a:lnRef idx="1">
            <a:schemeClr val="accent1"/>
          </a:lnRef>
          <a:fillRef idx="2">
            <a:schemeClr val="accent1"/>
          </a:fillRef>
          <a:effectRef idx="1">
            <a:schemeClr val="accent1"/>
          </a:effectRef>
          <a:fontRef idx="minor">
            <a:schemeClr val="dk1"/>
          </a:fontRef>
        </p:style>
        <p:txBody>
          <a:bodyPr rtlCol="0" anchor="ctr"/>
          <a:lstStyle/>
          <a:p>
            <a:pPr algn="ctr">
              <a:defRPr/>
            </a:pPr>
            <a:r>
              <a:rPr lang="sv-SE" sz="4000" dirty="0">
                <a:ln>
                  <a:solidFill>
                    <a:schemeClr val="bg1"/>
                  </a:solidFill>
                </a:ln>
                <a:solidFill>
                  <a:srgbClr val="FFFF00"/>
                </a:solidFill>
                <a:effectLst>
                  <a:glow rad="101600">
                    <a:schemeClr val="tx1">
                      <a:alpha val="40000"/>
                    </a:schemeClr>
                  </a:glow>
                  <a:outerShdw blurRad="38100" dist="38100" dir="2700000" algn="tl">
                    <a:srgbClr val="000000">
                      <a:alpha val="43137"/>
                    </a:srgbClr>
                  </a:outerShdw>
                </a:effectLst>
                <a:latin typeface="Arial Black" panose="020B0A04020102020204" pitchFamily="34" charset="0"/>
              </a:rPr>
              <a:t>Menerusi pembacaan buku dan menuntut ilmu yang menjadi sumber utama dalam penyebaran pengetahuan, ia menjadi jariah yang berterusan dan ilmu manfaat selepas kematian seseorang</a:t>
            </a:r>
          </a:p>
        </p:txBody>
      </p:sp>
    </p:spTree>
    <p:extLst>
      <p:ext uri="{BB962C8B-B14F-4D97-AF65-F5344CB8AC3E}">
        <p14:creationId xmlns:p14="http://schemas.microsoft.com/office/powerpoint/2010/main" val="6186299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9000"/>
            <a:lum/>
          </a:blip>
          <a:srcRect/>
          <a:stretch>
            <a:fillRect l="-6000" r="-6000"/>
          </a:stretch>
        </a:blipFill>
        <a:effectLst/>
      </p:bgPr>
    </p:bg>
    <p:spTree>
      <p:nvGrpSpPr>
        <p:cNvPr id="1" name="">
          <a:extLst>
            <a:ext uri="{FF2B5EF4-FFF2-40B4-BE49-F238E27FC236}">
              <a16:creationId xmlns:a16="http://schemas.microsoft.com/office/drawing/2014/main" xmlns="" id="{4BEC8CE8-6AD9-642C-1DB3-E79E28471704}"/>
            </a:ext>
          </a:extLst>
        </p:cNvPr>
        <p:cNvGrpSpPr/>
        <p:nvPr/>
      </p:nvGrpSpPr>
      <p:grpSpPr>
        <a:xfrm>
          <a:off x="0" y="0"/>
          <a:ext cx="0" cy="0"/>
          <a:chOff x="0" y="0"/>
          <a:chExt cx="0" cy="0"/>
        </a:xfrm>
      </p:grpSpPr>
      <p:sp>
        <p:nvSpPr>
          <p:cNvPr id="8" name="Snip Diagonal Corner Rectangle 7">
            <a:extLst>
              <a:ext uri="{FF2B5EF4-FFF2-40B4-BE49-F238E27FC236}">
                <a16:creationId xmlns:a16="http://schemas.microsoft.com/office/drawing/2014/main" xmlns="" id="{C352298C-7D24-6A0D-99B9-56CA20AC8A49}"/>
              </a:ext>
            </a:extLst>
          </p:cNvPr>
          <p:cNvSpPr/>
          <p:nvPr/>
        </p:nvSpPr>
        <p:spPr>
          <a:xfrm>
            <a:off x="417907" y="304800"/>
            <a:ext cx="8308183" cy="990600"/>
          </a:xfrm>
          <a:prstGeom prst="snip2DiagRect">
            <a:avLst>
              <a:gd name="adj1" fmla="val 50000"/>
              <a:gd name="adj2" fmla="val 50000"/>
            </a:avLst>
          </a:prstGeom>
          <a:gradFill>
            <a:gsLst>
              <a:gs pos="0">
                <a:srgbClr val="FFFF00"/>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anose="020B0A04020102020204" pitchFamily="34" charset="0"/>
              </a:rPr>
              <a:t>Maksud Sabda Nabi SAW :</a:t>
            </a:r>
          </a:p>
        </p:txBody>
      </p:sp>
      <p:sp>
        <p:nvSpPr>
          <p:cNvPr id="5" name="Rectangle 4">
            <a:extLst>
              <a:ext uri="{FF2B5EF4-FFF2-40B4-BE49-F238E27FC236}">
                <a16:creationId xmlns:a16="http://schemas.microsoft.com/office/drawing/2014/main" xmlns="" id="{09DCCFAE-2422-8754-CD5D-3C61E819A5C8}"/>
              </a:ext>
            </a:extLst>
          </p:cNvPr>
          <p:cNvSpPr/>
          <p:nvPr/>
        </p:nvSpPr>
        <p:spPr>
          <a:xfrm>
            <a:off x="533400" y="1981200"/>
            <a:ext cx="8308183" cy="4165243"/>
          </a:xfrm>
          <a:prstGeom prst="rect">
            <a:avLst/>
          </a:prstGeom>
        </p:spPr>
        <p:txBody>
          <a:bodyPr wrap="square">
            <a:spAutoFit/>
          </a:bodyPr>
          <a:lstStyle/>
          <a:p>
            <a:pPr algn="just">
              <a:spcAft>
                <a:spcPts val="1000"/>
              </a:spcAft>
            </a:pPr>
            <a:r>
              <a:rPr lang="en-MY" sz="3600" b="1" dirty="0" err="1">
                <a:solidFill>
                  <a:srgbClr val="C00000"/>
                </a:solidFill>
              </a:rPr>
              <a:t>Apabila</a:t>
            </a:r>
            <a:r>
              <a:rPr lang="en-MY" sz="3600" b="1" dirty="0">
                <a:solidFill>
                  <a:srgbClr val="C00000"/>
                </a:solidFill>
              </a:rPr>
              <a:t> </a:t>
            </a:r>
            <a:r>
              <a:rPr lang="en-MY" sz="3600" b="1" dirty="0" err="1">
                <a:solidFill>
                  <a:srgbClr val="C00000"/>
                </a:solidFill>
              </a:rPr>
              <a:t>seseorang</a:t>
            </a:r>
            <a:r>
              <a:rPr lang="en-MY" sz="3600" b="1" dirty="0">
                <a:solidFill>
                  <a:srgbClr val="C00000"/>
                </a:solidFill>
              </a:rPr>
              <a:t> </a:t>
            </a:r>
            <a:r>
              <a:rPr lang="en-MY" sz="3600" b="1" dirty="0" err="1">
                <a:solidFill>
                  <a:srgbClr val="C00000"/>
                </a:solidFill>
              </a:rPr>
              <a:t>meninggal</a:t>
            </a:r>
            <a:r>
              <a:rPr lang="en-MY" sz="3600" b="1" dirty="0">
                <a:solidFill>
                  <a:srgbClr val="C00000"/>
                </a:solidFill>
              </a:rPr>
              <a:t> dunia, </a:t>
            </a:r>
            <a:r>
              <a:rPr lang="en-MY" sz="3600" b="1" dirty="0" err="1">
                <a:solidFill>
                  <a:srgbClr val="C00000"/>
                </a:solidFill>
              </a:rPr>
              <a:t>terputuslah</a:t>
            </a:r>
            <a:r>
              <a:rPr lang="en-MY" sz="3600" b="1" dirty="0">
                <a:solidFill>
                  <a:srgbClr val="C00000"/>
                </a:solidFill>
              </a:rPr>
              <a:t> </a:t>
            </a:r>
            <a:r>
              <a:rPr lang="en-MY" sz="3600" b="1" dirty="0" err="1">
                <a:solidFill>
                  <a:srgbClr val="C00000"/>
                </a:solidFill>
              </a:rPr>
              <a:t>amalannya</a:t>
            </a:r>
            <a:r>
              <a:rPr lang="en-MY" sz="3600" b="1" dirty="0">
                <a:solidFill>
                  <a:srgbClr val="C00000"/>
                </a:solidFill>
              </a:rPr>
              <a:t> </a:t>
            </a:r>
            <a:r>
              <a:rPr lang="en-MY" sz="3600" b="1" dirty="0" err="1">
                <a:solidFill>
                  <a:srgbClr val="C00000"/>
                </a:solidFill>
              </a:rPr>
              <a:t>kecuali</a:t>
            </a:r>
            <a:r>
              <a:rPr lang="en-MY" sz="3600" b="1" dirty="0">
                <a:solidFill>
                  <a:srgbClr val="C00000"/>
                </a:solidFill>
              </a:rPr>
              <a:t> </a:t>
            </a:r>
            <a:r>
              <a:rPr lang="en-MY" sz="3600" b="1" dirty="0" err="1">
                <a:solidFill>
                  <a:srgbClr val="C00000"/>
                </a:solidFill>
              </a:rPr>
              <a:t>daripada</a:t>
            </a:r>
            <a:r>
              <a:rPr lang="en-MY" sz="3600" b="1" dirty="0">
                <a:solidFill>
                  <a:srgbClr val="C00000"/>
                </a:solidFill>
              </a:rPr>
              <a:t>  </a:t>
            </a:r>
            <a:r>
              <a:rPr lang="en-MY" sz="3600" b="1" dirty="0" err="1">
                <a:solidFill>
                  <a:srgbClr val="C00000"/>
                </a:solidFill>
              </a:rPr>
              <a:t>tiga</a:t>
            </a:r>
            <a:r>
              <a:rPr lang="en-MY" sz="3600" b="1" dirty="0">
                <a:solidFill>
                  <a:srgbClr val="C00000"/>
                </a:solidFill>
              </a:rPr>
              <a:t> </a:t>
            </a:r>
            <a:r>
              <a:rPr lang="en-MY" sz="3600" b="1" dirty="0" err="1">
                <a:solidFill>
                  <a:srgbClr val="C00000"/>
                </a:solidFill>
              </a:rPr>
              <a:t>perkara</a:t>
            </a:r>
            <a:r>
              <a:rPr lang="en-MY" sz="3600" b="1" dirty="0">
                <a:solidFill>
                  <a:srgbClr val="C00000"/>
                </a:solidFill>
              </a:rPr>
              <a:t>: </a:t>
            </a:r>
            <a:r>
              <a:rPr lang="en-MY" sz="3600" b="1" dirty="0" err="1">
                <a:solidFill>
                  <a:schemeClr val="accent1">
                    <a:lumMod val="50000"/>
                  </a:schemeClr>
                </a:solidFill>
              </a:rPr>
              <a:t>sedekah</a:t>
            </a:r>
            <a:r>
              <a:rPr lang="en-MY" sz="3600" b="1" dirty="0">
                <a:solidFill>
                  <a:schemeClr val="accent1">
                    <a:lumMod val="50000"/>
                  </a:schemeClr>
                </a:solidFill>
              </a:rPr>
              <a:t> </a:t>
            </a:r>
            <a:r>
              <a:rPr lang="en-MY" sz="3600" b="1" dirty="0" err="1">
                <a:solidFill>
                  <a:schemeClr val="accent1">
                    <a:lumMod val="50000"/>
                  </a:schemeClr>
                </a:solidFill>
              </a:rPr>
              <a:t>jariah</a:t>
            </a:r>
            <a:r>
              <a:rPr lang="en-MY" sz="3600" b="1" dirty="0">
                <a:solidFill>
                  <a:srgbClr val="C00000"/>
                </a:solidFill>
              </a:rPr>
              <a:t>, </a:t>
            </a:r>
            <a:r>
              <a:rPr lang="en-MY" sz="3600" b="1" dirty="0" err="1">
                <a:solidFill>
                  <a:schemeClr val="accent1">
                    <a:lumMod val="50000"/>
                  </a:schemeClr>
                </a:solidFill>
              </a:rPr>
              <a:t>ilmu</a:t>
            </a:r>
            <a:r>
              <a:rPr lang="en-MY" sz="3600" b="1" dirty="0">
                <a:solidFill>
                  <a:schemeClr val="accent1">
                    <a:lumMod val="50000"/>
                  </a:schemeClr>
                </a:solidFill>
              </a:rPr>
              <a:t> yang </a:t>
            </a:r>
            <a:r>
              <a:rPr lang="en-MY" sz="3600" b="1" dirty="0" err="1">
                <a:solidFill>
                  <a:schemeClr val="accent1">
                    <a:lumMod val="50000"/>
                  </a:schemeClr>
                </a:solidFill>
              </a:rPr>
              <a:t>bermanfaat</a:t>
            </a:r>
            <a:r>
              <a:rPr lang="en-MY" sz="3600" b="1" dirty="0">
                <a:solidFill>
                  <a:srgbClr val="C00000"/>
                </a:solidFill>
              </a:rPr>
              <a:t>, dan </a:t>
            </a:r>
            <a:r>
              <a:rPr lang="en-MY" sz="3600" b="1" dirty="0" err="1">
                <a:solidFill>
                  <a:schemeClr val="accent1">
                    <a:lumMod val="50000"/>
                  </a:schemeClr>
                </a:solidFill>
              </a:rPr>
              <a:t>anak</a:t>
            </a:r>
            <a:r>
              <a:rPr lang="en-MY" sz="3600" b="1" dirty="0">
                <a:solidFill>
                  <a:schemeClr val="accent1">
                    <a:lumMod val="50000"/>
                  </a:schemeClr>
                </a:solidFill>
              </a:rPr>
              <a:t> </a:t>
            </a:r>
            <a:r>
              <a:rPr lang="en-MY" sz="3600" b="1" dirty="0" err="1">
                <a:solidFill>
                  <a:schemeClr val="accent1">
                    <a:lumMod val="50000"/>
                  </a:schemeClr>
                </a:solidFill>
              </a:rPr>
              <a:t>soleh</a:t>
            </a:r>
            <a:r>
              <a:rPr lang="en-MY" sz="3600" b="1" dirty="0">
                <a:solidFill>
                  <a:schemeClr val="accent1">
                    <a:lumMod val="50000"/>
                  </a:schemeClr>
                </a:solidFill>
              </a:rPr>
              <a:t> yang </a:t>
            </a:r>
            <a:r>
              <a:rPr lang="en-MY" sz="3600" b="1" dirty="0" err="1">
                <a:solidFill>
                  <a:schemeClr val="accent1">
                    <a:lumMod val="50000"/>
                  </a:schemeClr>
                </a:solidFill>
              </a:rPr>
              <a:t>mendoakannya</a:t>
            </a:r>
            <a:r>
              <a:rPr lang="en-MY" sz="3600" b="1" dirty="0">
                <a:solidFill>
                  <a:srgbClr val="C00000"/>
                </a:solidFill>
              </a:rPr>
              <a:t>.</a:t>
            </a:r>
          </a:p>
          <a:p>
            <a:pPr algn="just">
              <a:spcAft>
                <a:spcPts val="1000"/>
              </a:spcAft>
            </a:pPr>
            <a:endParaRPr lang="en-MY" sz="3600" b="1" dirty="0">
              <a:solidFill>
                <a:srgbClr val="C00000"/>
              </a:solidFill>
              <a:ea typeface="Calibri" panose="020F0502020204030204" pitchFamily="34" charset="0"/>
              <a:cs typeface="Arial" panose="020B0604020202020204" pitchFamily="34" charset="0"/>
            </a:endParaRPr>
          </a:p>
          <a:p>
            <a:pPr algn="r">
              <a:spcAft>
                <a:spcPts val="1000"/>
              </a:spcAft>
            </a:pPr>
            <a:r>
              <a:rPr lang="en-US" sz="3200" b="1" dirty="0">
                <a:ea typeface="Calibri" panose="020F0502020204030204" pitchFamily="34" charset="0"/>
                <a:cs typeface="Arial" panose="020B0604020202020204" pitchFamily="34" charset="0"/>
              </a:rPr>
              <a:t>(Hadis Riwayat  Muslim)</a:t>
            </a:r>
            <a:endParaRPr lang="en-MY" sz="3200" b="1" dirty="0"/>
          </a:p>
        </p:txBody>
      </p:sp>
    </p:spTree>
    <p:extLst>
      <p:ext uri="{BB962C8B-B14F-4D97-AF65-F5344CB8AC3E}">
        <p14:creationId xmlns:p14="http://schemas.microsoft.com/office/powerpoint/2010/main" val="190675802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blip>
          <a:srcRect/>
          <a:stretch>
            <a:fillRect/>
          </a:stretch>
        </a:blipFill>
        <a:effectLst/>
      </p:bgPr>
    </p:bg>
    <p:spTree>
      <p:nvGrpSpPr>
        <p:cNvPr id="1" name=""/>
        <p:cNvGrpSpPr/>
        <p:nvPr/>
      </p:nvGrpSpPr>
      <p:grpSpPr>
        <a:xfrm>
          <a:off x="0" y="0"/>
          <a:ext cx="0" cy="0"/>
          <a:chOff x="0" y="0"/>
          <a:chExt cx="0" cy="0"/>
        </a:xfrm>
      </p:grpSpPr>
      <p:sp>
        <p:nvSpPr>
          <p:cNvPr id="4" name="Cloud 3">
            <a:extLst>
              <a:ext uri="{FF2B5EF4-FFF2-40B4-BE49-F238E27FC236}">
                <a16:creationId xmlns:a16="http://schemas.microsoft.com/office/drawing/2014/main" xmlns="" id="{A9937D39-1836-4B7F-A20D-F1CB33ED5D56}"/>
              </a:ext>
            </a:extLst>
          </p:cNvPr>
          <p:cNvSpPr/>
          <p:nvPr/>
        </p:nvSpPr>
        <p:spPr>
          <a:xfrm>
            <a:off x="-685800" y="3429000"/>
            <a:ext cx="10934700" cy="3033622"/>
          </a:xfrm>
          <a:prstGeom prst="cloud">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MY" sz="3200" b="1" dirty="0" err="1">
                <a:ln/>
                <a:solidFill>
                  <a:schemeClr val="tx1"/>
                </a:solidFill>
                <a:effectLst>
                  <a:outerShdw blurRad="38100" dist="19050" dir="2700000" algn="tl" rotWithShape="0">
                    <a:schemeClr val="dk1">
                      <a:lumMod val="50000"/>
                      <a:alpha val="40000"/>
                    </a:schemeClr>
                  </a:outerShdw>
                </a:effectLst>
                <a:latin typeface="Arial" panose="020B0604020202020204" pitchFamily="34" charset="0"/>
                <a:cs typeface="Arial" panose="020B0604020202020204" pitchFamily="34" charset="0"/>
              </a:rPr>
              <a:t>Sayugianya</a:t>
            </a:r>
            <a:r>
              <a:rPr lang="en-MY" sz="3200" b="1" dirty="0">
                <a:ln/>
                <a:solidFill>
                  <a:schemeClr val="tx1"/>
                </a:solidFill>
                <a:effectLst>
                  <a:outerShdw blurRad="38100" dist="19050" dir="2700000" algn="tl" rotWithShape="0">
                    <a:schemeClr val="dk1">
                      <a:lumMod val="50000"/>
                      <a:alpha val="40000"/>
                    </a:schemeClr>
                  </a:outerShdw>
                </a:effectLst>
                <a:latin typeface="Arial" panose="020B0604020202020204" pitchFamily="34" charset="0"/>
                <a:cs typeface="Arial" panose="020B0604020202020204" pitchFamily="34" charset="0"/>
              </a:rPr>
              <a:t>, </a:t>
            </a:r>
            <a:r>
              <a:rPr lang="en-MY" sz="3200" b="1" dirty="0" err="1">
                <a:ln/>
                <a:solidFill>
                  <a:schemeClr val="tx1"/>
                </a:solidFill>
                <a:effectLst>
                  <a:outerShdw blurRad="38100" dist="19050" dir="2700000" algn="tl" rotWithShape="0">
                    <a:schemeClr val="dk1">
                      <a:lumMod val="50000"/>
                      <a:alpha val="40000"/>
                    </a:schemeClr>
                  </a:outerShdw>
                </a:effectLst>
                <a:latin typeface="Arial" panose="020B0604020202020204" pitchFamily="34" charset="0"/>
                <a:cs typeface="Arial" panose="020B0604020202020204" pitchFamily="34" charset="0"/>
              </a:rPr>
              <a:t>seseorang</a:t>
            </a:r>
            <a:r>
              <a:rPr lang="en-MY" sz="3200" b="1" dirty="0">
                <a:ln/>
                <a:solidFill>
                  <a:schemeClr val="tx1"/>
                </a:solidFill>
                <a:effectLst>
                  <a:outerShdw blurRad="38100" dist="19050" dir="2700000" algn="tl" rotWithShape="0">
                    <a:schemeClr val="dk1">
                      <a:lumMod val="50000"/>
                      <a:alpha val="40000"/>
                    </a:schemeClr>
                  </a:outerShdw>
                </a:effectLst>
                <a:latin typeface="Arial" panose="020B0604020202020204" pitchFamily="34" charset="0"/>
                <a:cs typeface="Arial" panose="020B0604020202020204" pitchFamily="34" charset="0"/>
              </a:rPr>
              <a:t> </a:t>
            </a:r>
            <a:r>
              <a:rPr lang="en-MY" sz="3200" b="1" dirty="0" err="1">
                <a:ln/>
                <a:solidFill>
                  <a:schemeClr val="tx1"/>
                </a:solidFill>
                <a:effectLst>
                  <a:outerShdw blurRad="38100" dist="19050" dir="2700000" algn="tl" rotWithShape="0">
                    <a:schemeClr val="dk1">
                      <a:lumMod val="50000"/>
                      <a:alpha val="40000"/>
                    </a:schemeClr>
                  </a:outerShdw>
                </a:effectLst>
                <a:latin typeface="Arial" panose="020B0604020202020204" pitchFamily="34" charset="0"/>
                <a:cs typeface="Arial" panose="020B0604020202020204" pitchFamily="34" charset="0"/>
              </a:rPr>
              <a:t>itu</a:t>
            </a:r>
            <a:r>
              <a:rPr lang="en-MY" sz="3200" b="1" dirty="0">
                <a:ln/>
                <a:solidFill>
                  <a:schemeClr val="tx1"/>
                </a:solidFill>
                <a:effectLst>
                  <a:outerShdw blurRad="38100" dist="19050" dir="2700000" algn="tl" rotWithShape="0">
                    <a:schemeClr val="dk1">
                      <a:lumMod val="50000"/>
                      <a:alpha val="40000"/>
                    </a:schemeClr>
                  </a:outerShdw>
                </a:effectLst>
                <a:latin typeface="Arial" panose="020B0604020202020204" pitchFamily="34" charset="0"/>
                <a:cs typeface="Arial" panose="020B0604020202020204" pitchFamily="34" charset="0"/>
              </a:rPr>
              <a:t> </a:t>
            </a:r>
            <a:r>
              <a:rPr lang="en-MY" sz="3200" b="1" dirty="0" err="1">
                <a:ln/>
                <a:solidFill>
                  <a:schemeClr val="tx1"/>
                </a:solidFill>
                <a:effectLst>
                  <a:outerShdw blurRad="38100" dist="19050" dir="2700000" algn="tl" rotWithShape="0">
                    <a:schemeClr val="dk1">
                      <a:lumMod val="50000"/>
                      <a:alpha val="40000"/>
                    </a:schemeClr>
                  </a:outerShdw>
                </a:effectLst>
                <a:latin typeface="Arial" panose="020B0604020202020204" pitchFamily="34" charset="0"/>
                <a:cs typeface="Arial" panose="020B0604020202020204" pitchFamily="34" charset="0"/>
              </a:rPr>
              <a:t>perlulah</a:t>
            </a:r>
            <a:r>
              <a:rPr lang="en-MY" sz="3200" b="1" dirty="0">
                <a:ln/>
                <a:solidFill>
                  <a:schemeClr val="tx1"/>
                </a:solidFill>
                <a:effectLst>
                  <a:outerShdw blurRad="38100" dist="19050" dir="2700000" algn="tl" rotWithShape="0">
                    <a:schemeClr val="dk1">
                      <a:lumMod val="50000"/>
                      <a:alpha val="40000"/>
                    </a:schemeClr>
                  </a:outerShdw>
                </a:effectLst>
                <a:latin typeface="Arial" panose="020B0604020202020204" pitchFamily="34" charset="0"/>
                <a:cs typeface="Arial" panose="020B0604020202020204" pitchFamily="34" charset="0"/>
              </a:rPr>
              <a:t> </a:t>
            </a:r>
            <a:r>
              <a:rPr lang="en-MY" sz="3200" b="1" dirty="0" err="1">
                <a:ln/>
                <a:solidFill>
                  <a:schemeClr val="tx1"/>
                </a:solidFill>
                <a:effectLst>
                  <a:outerShdw blurRad="38100" dist="19050" dir="2700000" algn="tl" rotWithShape="0">
                    <a:schemeClr val="dk1">
                      <a:lumMod val="50000"/>
                      <a:alpha val="40000"/>
                    </a:schemeClr>
                  </a:outerShdw>
                </a:effectLst>
                <a:latin typeface="Arial" panose="020B0604020202020204" pitchFamily="34" charset="0"/>
                <a:cs typeface="Arial" panose="020B0604020202020204" pitchFamily="34" charset="0"/>
              </a:rPr>
              <a:t>berguru</a:t>
            </a:r>
            <a:r>
              <a:rPr lang="en-MY" sz="3200" b="1" dirty="0">
                <a:ln/>
                <a:solidFill>
                  <a:schemeClr val="tx1"/>
                </a:solidFill>
                <a:effectLst>
                  <a:outerShdw blurRad="38100" dist="19050" dir="2700000" algn="tl" rotWithShape="0">
                    <a:schemeClr val="dk1">
                      <a:lumMod val="50000"/>
                      <a:alpha val="40000"/>
                    </a:schemeClr>
                  </a:outerShdw>
                </a:effectLst>
                <a:latin typeface="Arial" panose="020B0604020202020204" pitchFamily="34" charset="0"/>
                <a:cs typeface="Arial" panose="020B0604020202020204" pitchFamily="34" charset="0"/>
              </a:rPr>
              <a:t> </a:t>
            </a:r>
            <a:r>
              <a:rPr lang="en-MY" sz="3200" b="1" dirty="0" err="1">
                <a:ln/>
                <a:solidFill>
                  <a:schemeClr val="tx1"/>
                </a:solidFill>
                <a:effectLst>
                  <a:outerShdw blurRad="38100" dist="19050" dir="2700000" algn="tl" rotWithShape="0">
                    <a:schemeClr val="dk1">
                      <a:lumMod val="50000"/>
                      <a:alpha val="40000"/>
                    </a:schemeClr>
                  </a:outerShdw>
                </a:effectLst>
                <a:latin typeface="Arial" panose="020B0604020202020204" pitchFamily="34" charset="0"/>
                <a:cs typeface="Arial" panose="020B0604020202020204" pitchFamily="34" charset="0"/>
              </a:rPr>
              <a:t>untuk</a:t>
            </a:r>
            <a:r>
              <a:rPr lang="en-MY" sz="3200" b="1" dirty="0">
                <a:ln/>
                <a:solidFill>
                  <a:schemeClr val="tx1"/>
                </a:solidFill>
                <a:effectLst>
                  <a:outerShdw blurRad="38100" dist="19050" dir="2700000" algn="tl" rotWithShape="0">
                    <a:schemeClr val="dk1">
                      <a:lumMod val="50000"/>
                      <a:alpha val="40000"/>
                    </a:schemeClr>
                  </a:outerShdw>
                </a:effectLst>
                <a:latin typeface="Arial" panose="020B0604020202020204" pitchFamily="34" charset="0"/>
                <a:cs typeface="Arial" panose="020B0604020202020204" pitchFamily="34" charset="0"/>
              </a:rPr>
              <a:t> </a:t>
            </a:r>
            <a:r>
              <a:rPr lang="en-MY" sz="3200" b="1" dirty="0" err="1">
                <a:ln/>
                <a:solidFill>
                  <a:schemeClr val="tx1"/>
                </a:solidFill>
                <a:effectLst>
                  <a:outerShdw blurRad="38100" dist="19050" dir="2700000" algn="tl" rotWithShape="0">
                    <a:schemeClr val="dk1">
                      <a:lumMod val="50000"/>
                      <a:alpha val="40000"/>
                    </a:schemeClr>
                  </a:outerShdw>
                </a:effectLst>
                <a:latin typeface="Arial" panose="020B0604020202020204" pitchFamily="34" charset="0"/>
                <a:cs typeface="Arial" panose="020B0604020202020204" pitchFamily="34" charset="0"/>
              </a:rPr>
              <a:t>memahami</a:t>
            </a:r>
            <a:r>
              <a:rPr lang="en-MY" sz="3200" b="1" dirty="0">
                <a:ln/>
                <a:solidFill>
                  <a:schemeClr val="tx1"/>
                </a:solidFill>
                <a:effectLst>
                  <a:outerShdw blurRad="38100" dist="19050" dir="2700000" algn="tl" rotWithShape="0">
                    <a:schemeClr val="dk1">
                      <a:lumMod val="50000"/>
                      <a:alpha val="40000"/>
                    </a:schemeClr>
                  </a:outerShdw>
                </a:effectLst>
                <a:latin typeface="Arial" panose="020B0604020202020204" pitchFamily="34" charset="0"/>
                <a:cs typeface="Arial" panose="020B0604020202020204" pitchFamily="34" charset="0"/>
              </a:rPr>
              <a:t> </a:t>
            </a:r>
            <a:r>
              <a:rPr lang="en-MY" sz="3200" b="1" dirty="0" err="1">
                <a:ln/>
                <a:solidFill>
                  <a:schemeClr val="tx1"/>
                </a:solidFill>
                <a:effectLst>
                  <a:outerShdw blurRad="38100" dist="19050" dir="2700000" algn="tl" rotWithShape="0">
                    <a:schemeClr val="dk1">
                      <a:lumMod val="50000"/>
                      <a:alpha val="40000"/>
                    </a:schemeClr>
                  </a:outerShdw>
                </a:effectLst>
                <a:latin typeface="Arial" panose="020B0604020202020204" pitchFamily="34" charset="0"/>
                <a:cs typeface="Arial" panose="020B0604020202020204" pitchFamily="34" charset="0"/>
              </a:rPr>
              <a:t>kandungan</a:t>
            </a:r>
            <a:r>
              <a:rPr lang="en-MY" sz="3200" b="1" dirty="0">
                <a:ln/>
                <a:solidFill>
                  <a:schemeClr val="tx1"/>
                </a:solidFill>
                <a:effectLst>
                  <a:outerShdw blurRad="38100" dist="19050" dir="2700000" algn="tl" rotWithShape="0">
                    <a:schemeClr val="dk1">
                      <a:lumMod val="50000"/>
                      <a:alpha val="40000"/>
                    </a:schemeClr>
                  </a:outerShdw>
                </a:effectLst>
                <a:latin typeface="Arial" panose="020B0604020202020204" pitchFamily="34" charset="0"/>
                <a:cs typeface="Arial" panose="020B0604020202020204" pitchFamily="34" charset="0"/>
              </a:rPr>
              <a:t> </a:t>
            </a:r>
            <a:r>
              <a:rPr lang="en-MY" sz="3200" b="1" dirty="0" err="1">
                <a:ln/>
                <a:solidFill>
                  <a:schemeClr val="tx1"/>
                </a:solidFill>
                <a:effectLst>
                  <a:outerShdw blurRad="38100" dist="19050" dir="2700000" algn="tl" rotWithShape="0">
                    <a:schemeClr val="dk1">
                      <a:lumMod val="50000"/>
                      <a:alpha val="40000"/>
                    </a:schemeClr>
                  </a:outerShdw>
                </a:effectLst>
                <a:latin typeface="Arial" panose="020B0604020202020204" pitchFamily="34" charset="0"/>
                <a:cs typeface="Arial" panose="020B0604020202020204" pitchFamily="34" charset="0"/>
              </a:rPr>
              <a:t>buku</a:t>
            </a:r>
            <a:r>
              <a:rPr lang="en-MY" sz="3200" b="1" dirty="0">
                <a:ln/>
                <a:solidFill>
                  <a:schemeClr val="tx1"/>
                </a:solidFill>
                <a:effectLst>
                  <a:outerShdw blurRad="38100" dist="19050" dir="2700000" algn="tl" rotWithShape="0">
                    <a:schemeClr val="dk1">
                      <a:lumMod val="50000"/>
                      <a:alpha val="40000"/>
                    </a:schemeClr>
                  </a:outerShdw>
                </a:effectLst>
                <a:latin typeface="Arial" panose="020B0604020202020204" pitchFamily="34" charset="0"/>
                <a:cs typeface="Arial" panose="020B0604020202020204" pitchFamily="34" charset="0"/>
              </a:rPr>
              <a:t> dan </a:t>
            </a:r>
            <a:r>
              <a:rPr lang="en-MY" sz="3200" b="1" dirty="0" err="1">
                <a:ln/>
                <a:solidFill>
                  <a:schemeClr val="tx1"/>
                </a:solidFill>
                <a:effectLst>
                  <a:outerShdw blurRad="38100" dist="19050" dir="2700000" algn="tl" rotWithShape="0">
                    <a:schemeClr val="dk1">
                      <a:lumMod val="50000"/>
                      <a:alpha val="40000"/>
                    </a:schemeClr>
                  </a:outerShdw>
                </a:effectLst>
                <a:latin typeface="Arial" panose="020B0604020202020204" pitchFamily="34" charset="0"/>
                <a:cs typeface="Arial" panose="020B0604020202020204" pitchFamily="34" charset="0"/>
              </a:rPr>
              <a:t>menguasai</a:t>
            </a:r>
            <a:r>
              <a:rPr lang="en-MY" sz="3200" b="1" dirty="0">
                <a:ln/>
                <a:solidFill>
                  <a:schemeClr val="tx1"/>
                </a:solidFill>
                <a:effectLst>
                  <a:outerShdw blurRad="38100" dist="19050" dir="2700000" algn="tl" rotWithShape="0">
                    <a:schemeClr val="dk1">
                      <a:lumMod val="50000"/>
                      <a:alpha val="40000"/>
                    </a:schemeClr>
                  </a:outerShdw>
                </a:effectLst>
                <a:latin typeface="Arial" panose="020B0604020202020204" pitchFamily="34" charset="0"/>
                <a:cs typeface="Arial" panose="020B0604020202020204" pitchFamily="34" charset="0"/>
              </a:rPr>
              <a:t> </a:t>
            </a:r>
            <a:r>
              <a:rPr lang="en-MY" sz="3200" b="1" dirty="0" err="1">
                <a:ln/>
                <a:solidFill>
                  <a:schemeClr val="tx1"/>
                </a:solidFill>
                <a:effectLst>
                  <a:outerShdw blurRad="38100" dist="19050" dir="2700000" algn="tl" rotWithShape="0">
                    <a:schemeClr val="dk1">
                      <a:lumMod val="50000"/>
                      <a:alpha val="40000"/>
                    </a:schemeClr>
                  </a:outerShdw>
                </a:effectLst>
                <a:latin typeface="Arial" panose="020B0604020202020204" pitchFamily="34" charset="0"/>
                <a:cs typeface="Arial" panose="020B0604020202020204" pitchFamily="34" charset="0"/>
              </a:rPr>
              <a:t>bidang</a:t>
            </a:r>
            <a:r>
              <a:rPr lang="en-MY" sz="3200" b="1" dirty="0">
                <a:ln/>
                <a:solidFill>
                  <a:schemeClr val="tx1"/>
                </a:solidFill>
                <a:effectLst>
                  <a:outerShdw blurRad="38100" dist="19050" dir="2700000" algn="tl" rotWithShape="0">
                    <a:schemeClr val="dk1">
                      <a:lumMod val="50000"/>
                      <a:alpha val="40000"/>
                    </a:schemeClr>
                  </a:outerShdw>
                </a:effectLst>
                <a:latin typeface="Arial" panose="020B0604020202020204" pitchFamily="34" charset="0"/>
                <a:cs typeface="Arial" panose="020B0604020202020204" pitchFamily="34" charset="0"/>
              </a:rPr>
              <a:t> </a:t>
            </a:r>
            <a:r>
              <a:rPr lang="en-MY" sz="3200" b="1" dirty="0" err="1">
                <a:ln/>
                <a:solidFill>
                  <a:schemeClr val="tx1"/>
                </a:solidFill>
                <a:effectLst>
                  <a:outerShdw blurRad="38100" dist="19050" dir="2700000" algn="tl" rotWithShape="0">
                    <a:schemeClr val="dk1">
                      <a:lumMod val="50000"/>
                      <a:alpha val="40000"/>
                    </a:schemeClr>
                  </a:outerShdw>
                </a:effectLst>
                <a:latin typeface="Arial" panose="020B0604020202020204" pitchFamily="34" charset="0"/>
                <a:cs typeface="Arial" panose="020B0604020202020204" pitchFamily="34" charset="0"/>
              </a:rPr>
              <a:t>ilmu</a:t>
            </a:r>
            <a:r>
              <a:rPr lang="en-MY" sz="3200" b="1" dirty="0">
                <a:ln/>
                <a:solidFill>
                  <a:schemeClr val="tx1"/>
                </a:solidFill>
                <a:effectLst>
                  <a:outerShdw blurRad="38100" dist="19050" dir="2700000" algn="tl" rotWithShape="0">
                    <a:schemeClr val="dk1">
                      <a:lumMod val="50000"/>
                      <a:alpha val="40000"/>
                    </a:schemeClr>
                  </a:outerShdw>
                </a:effectLst>
                <a:latin typeface="Arial" panose="020B0604020202020204" pitchFamily="34" charset="0"/>
                <a:cs typeface="Arial" panose="020B0604020202020204" pitchFamily="34" charset="0"/>
              </a:rPr>
              <a:t> </a:t>
            </a:r>
            <a:r>
              <a:rPr lang="en-MY" sz="3200" b="1" dirty="0" err="1">
                <a:ln/>
                <a:solidFill>
                  <a:schemeClr val="tx1"/>
                </a:solidFill>
                <a:effectLst>
                  <a:outerShdw blurRad="38100" dist="19050" dir="2700000" algn="tl" rotWithShape="0">
                    <a:schemeClr val="dk1">
                      <a:lumMod val="50000"/>
                      <a:alpha val="40000"/>
                    </a:schemeClr>
                  </a:outerShdw>
                </a:effectLst>
                <a:latin typeface="Arial" panose="020B0604020202020204" pitchFamily="34" charset="0"/>
                <a:cs typeface="Arial" panose="020B0604020202020204" pitchFamily="34" charset="0"/>
              </a:rPr>
              <a:t>tersebut</a:t>
            </a:r>
            <a:endParaRPr lang="en-MY" sz="3200" b="1" dirty="0">
              <a:ln/>
              <a:solidFill>
                <a:schemeClr val="tx1"/>
              </a:solidFill>
              <a:effectLst>
                <a:outerShdw blurRad="38100" dist="19050" dir="2700000" algn="tl" rotWithShape="0">
                  <a:schemeClr val="dk1">
                    <a:lumMod val="50000"/>
                    <a:alpha val="40000"/>
                  </a:schemeClr>
                </a:outerShdw>
              </a:effectLst>
              <a:latin typeface="Arial" panose="020B0604020202020204" pitchFamily="34" charset="0"/>
              <a:cs typeface="Arial" panose="020B0604020202020204" pitchFamily="34" charset="0"/>
            </a:endParaRPr>
          </a:p>
        </p:txBody>
      </p:sp>
      <p:sp>
        <p:nvSpPr>
          <p:cNvPr id="2" name="Cloud 1">
            <a:extLst>
              <a:ext uri="{FF2B5EF4-FFF2-40B4-BE49-F238E27FC236}">
                <a16:creationId xmlns:a16="http://schemas.microsoft.com/office/drawing/2014/main" xmlns="" id="{C5275AC4-CD3A-548F-70D7-09CEBDB64E58}"/>
              </a:ext>
            </a:extLst>
          </p:cNvPr>
          <p:cNvSpPr/>
          <p:nvPr/>
        </p:nvSpPr>
        <p:spPr>
          <a:xfrm>
            <a:off x="-685800" y="-152400"/>
            <a:ext cx="10934700" cy="3352800"/>
          </a:xfrm>
          <a:prstGeom prst="cloud">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MY" sz="3200" b="1" dirty="0" err="1">
                <a:ln/>
                <a:solidFill>
                  <a:schemeClr val="tx1"/>
                </a:solidFill>
                <a:effectLst>
                  <a:outerShdw blurRad="38100" dist="19050" dir="2700000" algn="tl" rotWithShape="0">
                    <a:schemeClr val="dk1">
                      <a:lumMod val="50000"/>
                      <a:alpha val="40000"/>
                    </a:schemeClr>
                  </a:outerShdw>
                </a:effectLst>
                <a:latin typeface="Arial" panose="020B0604020202020204" pitchFamily="34" charset="0"/>
                <a:cs typeface="Arial" panose="020B0604020202020204" pitchFamily="34" charset="0"/>
              </a:rPr>
              <a:t>Pilihlah</a:t>
            </a:r>
            <a:r>
              <a:rPr lang="en-MY" sz="3200" b="1" dirty="0">
                <a:ln/>
                <a:solidFill>
                  <a:schemeClr val="tx1"/>
                </a:solidFill>
                <a:effectLst>
                  <a:outerShdw blurRad="38100" dist="19050" dir="2700000" algn="tl" rotWithShape="0">
                    <a:schemeClr val="dk1">
                      <a:lumMod val="50000"/>
                      <a:alpha val="40000"/>
                    </a:schemeClr>
                  </a:outerShdw>
                </a:effectLst>
                <a:latin typeface="Arial" panose="020B0604020202020204" pitchFamily="34" charset="0"/>
                <a:cs typeface="Arial" panose="020B0604020202020204" pitchFamily="34" charset="0"/>
              </a:rPr>
              <a:t> </a:t>
            </a:r>
            <a:r>
              <a:rPr lang="en-MY" sz="3200" b="1" dirty="0" err="1">
                <a:ln/>
                <a:solidFill>
                  <a:schemeClr val="tx1"/>
                </a:solidFill>
                <a:effectLst>
                  <a:outerShdw blurRad="38100" dist="19050" dir="2700000" algn="tl" rotWithShape="0">
                    <a:schemeClr val="dk1">
                      <a:lumMod val="50000"/>
                      <a:alpha val="40000"/>
                    </a:schemeClr>
                  </a:outerShdw>
                </a:effectLst>
                <a:latin typeface="Arial" panose="020B0604020202020204" pitchFamily="34" charset="0"/>
                <a:cs typeface="Arial" panose="020B0604020202020204" pitchFamily="34" charset="0"/>
              </a:rPr>
              <a:t>buku-buku</a:t>
            </a:r>
            <a:r>
              <a:rPr lang="en-MY" sz="3200" b="1" dirty="0">
                <a:ln/>
                <a:solidFill>
                  <a:schemeClr val="tx1"/>
                </a:solidFill>
                <a:effectLst>
                  <a:outerShdw blurRad="38100" dist="19050" dir="2700000" algn="tl" rotWithShape="0">
                    <a:schemeClr val="dk1">
                      <a:lumMod val="50000"/>
                      <a:alpha val="40000"/>
                    </a:schemeClr>
                  </a:outerShdw>
                </a:effectLst>
                <a:latin typeface="Arial" panose="020B0604020202020204" pitchFamily="34" charset="0"/>
                <a:cs typeface="Arial" panose="020B0604020202020204" pitchFamily="34" charset="0"/>
              </a:rPr>
              <a:t> yang </a:t>
            </a:r>
            <a:r>
              <a:rPr lang="en-MY" sz="3200" b="1" dirty="0" err="1">
                <a:ln/>
                <a:solidFill>
                  <a:schemeClr val="tx1"/>
                </a:solidFill>
                <a:effectLst>
                  <a:outerShdw blurRad="38100" dist="19050" dir="2700000" algn="tl" rotWithShape="0">
                    <a:schemeClr val="dk1">
                      <a:lumMod val="50000"/>
                      <a:alpha val="40000"/>
                    </a:schemeClr>
                  </a:outerShdw>
                </a:effectLst>
                <a:latin typeface="Arial" panose="020B0604020202020204" pitchFamily="34" charset="0"/>
                <a:cs typeface="Arial" panose="020B0604020202020204" pitchFamily="34" charset="0"/>
              </a:rPr>
              <a:t>memberi</a:t>
            </a:r>
            <a:r>
              <a:rPr lang="en-MY" sz="3200" b="1" dirty="0">
                <a:ln/>
                <a:solidFill>
                  <a:schemeClr val="tx1"/>
                </a:solidFill>
                <a:effectLst>
                  <a:outerShdw blurRad="38100" dist="19050" dir="2700000" algn="tl" rotWithShape="0">
                    <a:schemeClr val="dk1">
                      <a:lumMod val="50000"/>
                      <a:alpha val="40000"/>
                    </a:schemeClr>
                  </a:outerShdw>
                </a:effectLst>
                <a:latin typeface="Arial" panose="020B0604020202020204" pitchFamily="34" charset="0"/>
                <a:cs typeface="Arial" panose="020B0604020202020204" pitchFamily="34" charset="0"/>
              </a:rPr>
              <a:t> </a:t>
            </a:r>
            <a:r>
              <a:rPr lang="en-MY" sz="3200" b="1" dirty="0" err="1">
                <a:ln/>
                <a:solidFill>
                  <a:schemeClr val="tx1"/>
                </a:solidFill>
                <a:effectLst>
                  <a:outerShdw blurRad="38100" dist="19050" dir="2700000" algn="tl" rotWithShape="0">
                    <a:schemeClr val="dk1">
                      <a:lumMod val="50000"/>
                      <a:alpha val="40000"/>
                    </a:schemeClr>
                  </a:outerShdw>
                </a:effectLst>
                <a:latin typeface="Arial" panose="020B0604020202020204" pitchFamily="34" charset="0"/>
                <a:cs typeface="Arial" panose="020B0604020202020204" pitchFamily="34" charset="0"/>
              </a:rPr>
              <a:t>manfaat</a:t>
            </a:r>
            <a:r>
              <a:rPr lang="en-MY" sz="3200" b="1" dirty="0">
                <a:ln/>
                <a:solidFill>
                  <a:schemeClr val="tx1"/>
                </a:solidFill>
                <a:effectLst>
                  <a:outerShdw blurRad="38100" dist="19050" dir="2700000" algn="tl" rotWithShape="0">
                    <a:schemeClr val="dk1">
                      <a:lumMod val="50000"/>
                      <a:alpha val="40000"/>
                    </a:schemeClr>
                  </a:outerShdw>
                </a:effectLst>
                <a:latin typeface="Arial" panose="020B0604020202020204" pitchFamily="34" charset="0"/>
                <a:cs typeface="Arial" panose="020B0604020202020204" pitchFamily="34" charset="0"/>
              </a:rPr>
              <a:t> </a:t>
            </a:r>
            <a:r>
              <a:rPr lang="en-MY" sz="3200" b="1" dirty="0" err="1">
                <a:ln/>
                <a:solidFill>
                  <a:schemeClr val="tx1"/>
                </a:solidFill>
                <a:effectLst>
                  <a:outerShdw blurRad="38100" dist="19050" dir="2700000" algn="tl" rotWithShape="0">
                    <a:schemeClr val="dk1">
                      <a:lumMod val="50000"/>
                      <a:alpha val="40000"/>
                    </a:schemeClr>
                  </a:outerShdw>
                </a:effectLst>
                <a:latin typeface="Arial" panose="020B0604020202020204" pitchFamily="34" charset="0"/>
                <a:cs typeface="Arial" panose="020B0604020202020204" pitchFamily="34" charset="0"/>
              </a:rPr>
              <a:t>kepada</a:t>
            </a:r>
            <a:r>
              <a:rPr lang="en-MY" sz="3200" b="1" dirty="0">
                <a:ln/>
                <a:solidFill>
                  <a:schemeClr val="tx1"/>
                </a:solidFill>
                <a:effectLst>
                  <a:outerShdw blurRad="38100" dist="19050" dir="2700000" algn="tl" rotWithShape="0">
                    <a:schemeClr val="dk1">
                      <a:lumMod val="50000"/>
                      <a:alpha val="40000"/>
                    </a:schemeClr>
                  </a:outerShdw>
                </a:effectLst>
                <a:latin typeface="Arial" panose="020B0604020202020204" pitchFamily="34" charset="0"/>
                <a:cs typeface="Arial" panose="020B0604020202020204" pitchFamily="34" charset="0"/>
              </a:rPr>
              <a:t> </a:t>
            </a:r>
            <a:r>
              <a:rPr lang="en-MY" sz="3200" b="1" dirty="0" err="1">
                <a:ln/>
                <a:solidFill>
                  <a:schemeClr val="tx1"/>
                </a:solidFill>
                <a:effectLst>
                  <a:outerShdw blurRad="38100" dist="19050" dir="2700000" algn="tl" rotWithShape="0">
                    <a:schemeClr val="dk1">
                      <a:lumMod val="50000"/>
                      <a:alpha val="40000"/>
                    </a:schemeClr>
                  </a:outerShdw>
                </a:effectLst>
                <a:latin typeface="Arial" panose="020B0604020202020204" pitchFamily="34" charset="0"/>
                <a:cs typeface="Arial" panose="020B0604020202020204" pitchFamily="34" charset="0"/>
              </a:rPr>
              <a:t>anda</a:t>
            </a:r>
            <a:r>
              <a:rPr lang="en-MY" sz="3200" b="1" dirty="0">
                <a:ln/>
                <a:solidFill>
                  <a:schemeClr val="tx1"/>
                </a:solidFill>
                <a:effectLst>
                  <a:outerShdw blurRad="38100" dist="19050" dir="2700000" algn="tl" rotWithShape="0">
                    <a:schemeClr val="dk1">
                      <a:lumMod val="50000"/>
                      <a:alpha val="40000"/>
                    </a:schemeClr>
                  </a:outerShdw>
                </a:effectLst>
                <a:latin typeface="Arial" panose="020B0604020202020204" pitchFamily="34" charset="0"/>
                <a:cs typeface="Arial" panose="020B0604020202020204" pitchFamily="34" charset="0"/>
              </a:rPr>
              <a:t>, </a:t>
            </a:r>
            <a:r>
              <a:rPr lang="en-MY" sz="3200" b="1" dirty="0" err="1">
                <a:ln/>
                <a:solidFill>
                  <a:schemeClr val="tx1"/>
                </a:solidFill>
                <a:effectLst>
                  <a:outerShdw blurRad="38100" dist="19050" dir="2700000" algn="tl" rotWithShape="0">
                    <a:schemeClr val="dk1">
                      <a:lumMod val="50000"/>
                      <a:alpha val="40000"/>
                    </a:schemeClr>
                  </a:outerShdw>
                </a:effectLst>
                <a:latin typeface="Arial" panose="020B0604020202020204" pitchFamily="34" charset="0"/>
                <a:cs typeface="Arial" panose="020B0604020202020204" pitchFamily="34" charset="0"/>
              </a:rPr>
              <a:t>sama</a:t>
            </a:r>
            <a:r>
              <a:rPr lang="en-MY" sz="3200" b="1" dirty="0">
                <a:ln/>
                <a:solidFill>
                  <a:schemeClr val="tx1"/>
                </a:solidFill>
                <a:effectLst>
                  <a:outerShdw blurRad="38100" dist="19050" dir="2700000" algn="tl" rotWithShape="0">
                    <a:schemeClr val="dk1">
                      <a:lumMod val="50000"/>
                      <a:alpha val="40000"/>
                    </a:schemeClr>
                  </a:outerShdw>
                </a:effectLst>
                <a:latin typeface="Arial" panose="020B0604020202020204" pitchFamily="34" charset="0"/>
                <a:cs typeface="Arial" panose="020B0604020202020204" pitchFamily="34" charset="0"/>
              </a:rPr>
              <a:t> </a:t>
            </a:r>
            <a:r>
              <a:rPr lang="en-MY" sz="3200" b="1" dirty="0" err="1">
                <a:ln/>
                <a:solidFill>
                  <a:schemeClr val="tx1"/>
                </a:solidFill>
                <a:effectLst>
                  <a:outerShdw blurRad="38100" dist="19050" dir="2700000" algn="tl" rotWithShape="0">
                    <a:schemeClr val="dk1">
                      <a:lumMod val="50000"/>
                      <a:alpha val="40000"/>
                    </a:schemeClr>
                  </a:outerShdw>
                </a:effectLst>
                <a:latin typeface="Arial" panose="020B0604020202020204" pitchFamily="34" charset="0"/>
                <a:cs typeface="Arial" panose="020B0604020202020204" pitchFamily="34" charset="0"/>
              </a:rPr>
              <a:t>ada</a:t>
            </a:r>
            <a:r>
              <a:rPr lang="en-MY" sz="3200" b="1" dirty="0">
                <a:ln/>
                <a:solidFill>
                  <a:schemeClr val="tx1"/>
                </a:solidFill>
                <a:effectLst>
                  <a:outerShdw blurRad="38100" dist="19050" dir="2700000" algn="tl" rotWithShape="0">
                    <a:schemeClr val="dk1">
                      <a:lumMod val="50000"/>
                      <a:alpha val="40000"/>
                    </a:schemeClr>
                  </a:outerShdw>
                </a:effectLst>
                <a:latin typeface="Arial" panose="020B0604020202020204" pitchFamily="34" charset="0"/>
                <a:cs typeface="Arial" panose="020B0604020202020204" pitchFamily="34" charset="0"/>
              </a:rPr>
              <a:t> </a:t>
            </a:r>
            <a:r>
              <a:rPr lang="en-MY" sz="3200" b="1" dirty="0" err="1">
                <a:ln/>
                <a:solidFill>
                  <a:schemeClr val="tx1"/>
                </a:solidFill>
                <a:effectLst>
                  <a:outerShdw blurRad="38100" dist="19050" dir="2700000" algn="tl" rotWithShape="0">
                    <a:schemeClr val="dk1">
                      <a:lumMod val="50000"/>
                      <a:alpha val="40000"/>
                    </a:schemeClr>
                  </a:outerShdw>
                </a:effectLst>
                <a:latin typeface="Arial" panose="020B0604020202020204" pitchFamily="34" charset="0"/>
                <a:cs typeface="Arial" panose="020B0604020202020204" pitchFamily="34" charset="0"/>
              </a:rPr>
              <a:t>ia</a:t>
            </a:r>
            <a:r>
              <a:rPr lang="en-MY" sz="3200" b="1" dirty="0">
                <a:ln/>
                <a:solidFill>
                  <a:schemeClr val="tx1"/>
                </a:solidFill>
                <a:effectLst>
                  <a:outerShdw blurRad="38100" dist="19050" dir="2700000" algn="tl" rotWithShape="0">
                    <a:schemeClr val="dk1">
                      <a:lumMod val="50000"/>
                      <a:alpha val="40000"/>
                    </a:schemeClr>
                  </a:outerShdw>
                </a:effectLst>
                <a:latin typeface="Arial" panose="020B0604020202020204" pitchFamily="34" charset="0"/>
                <a:cs typeface="Arial" panose="020B0604020202020204" pitchFamily="34" charset="0"/>
              </a:rPr>
              <a:t> </a:t>
            </a:r>
            <a:r>
              <a:rPr lang="en-MY" sz="3200" b="1" dirty="0" err="1">
                <a:ln/>
                <a:solidFill>
                  <a:schemeClr val="tx1"/>
                </a:solidFill>
                <a:effectLst>
                  <a:outerShdw blurRad="38100" dist="19050" dir="2700000" algn="tl" rotWithShape="0">
                    <a:schemeClr val="dk1">
                      <a:lumMod val="50000"/>
                      <a:alpha val="40000"/>
                    </a:schemeClr>
                  </a:outerShdw>
                </a:effectLst>
                <a:latin typeface="Arial" panose="020B0604020202020204" pitchFamily="34" charset="0"/>
                <a:cs typeface="Arial" panose="020B0604020202020204" pitchFamily="34" charset="0"/>
              </a:rPr>
              <a:t>daripada</a:t>
            </a:r>
            <a:r>
              <a:rPr lang="en-MY" sz="3200" b="1" dirty="0">
                <a:ln/>
                <a:solidFill>
                  <a:schemeClr val="tx1"/>
                </a:solidFill>
                <a:effectLst>
                  <a:outerShdw blurRad="38100" dist="19050" dir="2700000" algn="tl" rotWithShape="0">
                    <a:schemeClr val="dk1">
                      <a:lumMod val="50000"/>
                      <a:alpha val="40000"/>
                    </a:schemeClr>
                  </a:outerShdw>
                </a:effectLst>
                <a:latin typeface="Arial" panose="020B0604020202020204" pitchFamily="34" charset="0"/>
                <a:cs typeface="Arial" panose="020B0604020202020204" pitchFamily="34" charset="0"/>
              </a:rPr>
              <a:t> </a:t>
            </a:r>
            <a:r>
              <a:rPr lang="en-MY" sz="3200" b="1" dirty="0" err="1">
                <a:ln/>
                <a:solidFill>
                  <a:schemeClr val="tx1"/>
                </a:solidFill>
                <a:effectLst>
                  <a:outerShdw blurRad="38100" dist="19050" dir="2700000" algn="tl" rotWithShape="0">
                    <a:schemeClr val="dk1">
                      <a:lumMod val="50000"/>
                      <a:alpha val="40000"/>
                    </a:schemeClr>
                  </a:outerShdw>
                </a:effectLst>
                <a:latin typeface="Arial" panose="020B0604020202020204" pitchFamily="34" charset="0"/>
                <a:cs typeface="Arial" panose="020B0604020202020204" pitchFamily="34" charset="0"/>
              </a:rPr>
              <a:t>bidang</a:t>
            </a:r>
            <a:r>
              <a:rPr lang="en-MY" sz="3200" b="1" dirty="0">
                <a:ln/>
                <a:solidFill>
                  <a:schemeClr val="tx1"/>
                </a:solidFill>
                <a:effectLst>
                  <a:outerShdw blurRad="38100" dist="19050" dir="2700000" algn="tl" rotWithShape="0">
                    <a:schemeClr val="dk1">
                      <a:lumMod val="50000"/>
                      <a:alpha val="40000"/>
                    </a:schemeClr>
                  </a:outerShdw>
                </a:effectLst>
                <a:latin typeface="Arial" panose="020B0604020202020204" pitchFamily="34" charset="0"/>
                <a:cs typeface="Arial" panose="020B0604020202020204" pitchFamily="34" charset="0"/>
              </a:rPr>
              <a:t> agama </a:t>
            </a:r>
            <a:r>
              <a:rPr lang="en-MY" sz="3200" b="1" dirty="0" err="1">
                <a:ln/>
                <a:solidFill>
                  <a:schemeClr val="tx1"/>
                </a:solidFill>
                <a:effectLst>
                  <a:outerShdw blurRad="38100" dist="19050" dir="2700000" algn="tl" rotWithShape="0">
                    <a:schemeClr val="dk1">
                      <a:lumMod val="50000"/>
                      <a:alpha val="40000"/>
                    </a:schemeClr>
                  </a:outerShdw>
                </a:effectLst>
                <a:latin typeface="Arial" panose="020B0604020202020204" pitchFamily="34" charset="0"/>
                <a:cs typeface="Arial" panose="020B0604020202020204" pitchFamily="34" charset="0"/>
              </a:rPr>
              <a:t>mahupun</a:t>
            </a:r>
            <a:r>
              <a:rPr lang="en-MY" sz="3200" b="1" dirty="0">
                <a:ln/>
                <a:solidFill>
                  <a:schemeClr val="tx1"/>
                </a:solidFill>
                <a:effectLst>
                  <a:outerShdw blurRad="38100" dist="19050" dir="2700000" algn="tl" rotWithShape="0">
                    <a:schemeClr val="dk1">
                      <a:lumMod val="50000"/>
                      <a:alpha val="40000"/>
                    </a:schemeClr>
                  </a:outerShdw>
                </a:effectLst>
                <a:latin typeface="Arial" panose="020B0604020202020204" pitchFamily="34" charset="0"/>
                <a:cs typeface="Arial" panose="020B0604020202020204" pitchFamily="34" charset="0"/>
              </a:rPr>
              <a:t> </a:t>
            </a:r>
            <a:r>
              <a:rPr lang="en-MY" sz="3200" b="1" dirty="0" err="1">
                <a:ln/>
                <a:solidFill>
                  <a:schemeClr val="tx1"/>
                </a:solidFill>
                <a:effectLst>
                  <a:outerShdw blurRad="38100" dist="19050" dir="2700000" algn="tl" rotWithShape="0">
                    <a:schemeClr val="dk1">
                      <a:lumMod val="50000"/>
                      <a:alpha val="40000"/>
                    </a:schemeClr>
                  </a:outerShdw>
                </a:effectLst>
                <a:latin typeface="Arial" panose="020B0604020202020204" pitchFamily="34" charset="0"/>
                <a:cs typeface="Arial" panose="020B0604020202020204" pitchFamily="34" charset="0"/>
              </a:rPr>
              <a:t>bidang-bidang</a:t>
            </a:r>
            <a:r>
              <a:rPr lang="en-MY" sz="3200" b="1" dirty="0">
                <a:ln/>
                <a:solidFill>
                  <a:schemeClr val="tx1"/>
                </a:solidFill>
                <a:effectLst>
                  <a:outerShdw blurRad="38100" dist="19050" dir="2700000" algn="tl" rotWithShape="0">
                    <a:schemeClr val="dk1">
                      <a:lumMod val="50000"/>
                      <a:alpha val="40000"/>
                    </a:schemeClr>
                  </a:outerShdw>
                </a:effectLst>
                <a:latin typeface="Arial" panose="020B0604020202020204" pitchFamily="34" charset="0"/>
                <a:cs typeface="Arial" panose="020B0604020202020204" pitchFamily="34" charset="0"/>
              </a:rPr>
              <a:t> lain</a:t>
            </a:r>
          </a:p>
        </p:txBody>
      </p:sp>
    </p:spTree>
    <p:extLst>
      <p:ext uri="{BB962C8B-B14F-4D97-AF65-F5344CB8AC3E}">
        <p14:creationId xmlns:p14="http://schemas.microsoft.com/office/powerpoint/2010/main" val="39886992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blip>
          <a:srcRect/>
          <a:stretch>
            <a:fillRect/>
          </a:stretch>
        </a:blipFill>
        <a:effectLst/>
      </p:bgPr>
    </p:bg>
    <p:spTree>
      <p:nvGrpSpPr>
        <p:cNvPr id="1" name="">
          <a:extLst>
            <a:ext uri="{FF2B5EF4-FFF2-40B4-BE49-F238E27FC236}">
              <a16:creationId xmlns:a16="http://schemas.microsoft.com/office/drawing/2014/main" xmlns="" id="{6BA22C20-D411-9143-7882-C0C98A7755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xmlns="" id="{556BDA69-E04E-A8E6-1917-1D4CBD6EC826}"/>
              </a:ext>
            </a:extLst>
          </p:cNvPr>
          <p:cNvSpPr>
            <a:spLocks noGrp="1"/>
          </p:cNvSpPr>
          <p:nvPr>
            <p:ph type="title"/>
          </p:nvPr>
        </p:nvSpPr>
        <p:spPr>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a:scene3d>
              <a:camera prst="orthographicFront"/>
              <a:lightRig rig="soft" dir="t">
                <a:rot lat="0" lon="0" rev="15600000"/>
              </a:lightRig>
            </a:scene3d>
            <a:sp3d extrusionH="57150" prstMaterial="softEdge">
              <a:bevelT w="25400" h="38100"/>
            </a:sp3d>
          </a:bodyPr>
          <a:lstStyle/>
          <a:p>
            <a:r>
              <a:rPr lang="en-MY" b="1" dirty="0">
                <a:ln/>
                <a:solidFill>
                  <a:srgbClr val="FF0000"/>
                </a:solidFill>
              </a:rPr>
              <a:t>INGATLAH !!</a:t>
            </a:r>
          </a:p>
        </p:txBody>
      </p:sp>
      <p:sp>
        <p:nvSpPr>
          <p:cNvPr id="5" name="Content Placeholder 4">
            <a:extLst>
              <a:ext uri="{FF2B5EF4-FFF2-40B4-BE49-F238E27FC236}">
                <a16:creationId xmlns:a16="http://schemas.microsoft.com/office/drawing/2014/main" xmlns="" id="{96FBD5AB-623F-BCBF-AB31-AD4AEACD0AD3}"/>
              </a:ext>
            </a:extLst>
          </p:cNvPr>
          <p:cNvSpPr>
            <a:spLocks noGrp="1"/>
          </p:cNvSpPr>
          <p:nvPr>
            <p:ph idx="1"/>
          </p:nvPr>
        </p:nvSpPr>
        <p:spPr>
          <a:xfrm>
            <a:off x="533400" y="1676400"/>
            <a:ext cx="8229600" cy="4648200"/>
          </a:xfrm>
        </p:spPr>
        <p:style>
          <a:lnRef idx="2">
            <a:schemeClr val="dk1"/>
          </a:lnRef>
          <a:fillRef idx="1">
            <a:schemeClr val="lt1"/>
          </a:fillRef>
          <a:effectRef idx="0">
            <a:schemeClr val="dk1"/>
          </a:effectRef>
          <a:fontRef idx="minor">
            <a:schemeClr val="dk1"/>
          </a:fontRef>
        </p:style>
        <p:txBody>
          <a:bodyPr>
            <a:normAutofit/>
            <a:scene3d>
              <a:camera prst="orthographicFront"/>
              <a:lightRig rig="soft" dir="t">
                <a:rot lat="0" lon="0" rev="15600000"/>
              </a:lightRig>
            </a:scene3d>
            <a:sp3d extrusionH="57150" prstMaterial="softEdge">
              <a:bevelT w="25400" h="38100"/>
            </a:sp3d>
          </a:bodyPr>
          <a:lstStyle/>
          <a:p>
            <a:pPr marL="0" indent="0" algn="ctr">
              <a:buNone/>
            </a:pPr>
            <a:r>
              <a:rPr lang="en-MY" sz="4400" b="1" dirty="0" err="1">
                <a:ln w="12700" cmpd="sng">
                  <a:solidFill>
                    <a:schemeClr val="accent4"/>
                  </a:solidFill>
                  <a:prstDash val="solid"/>
                </a:ln>
                <a:solidFill>
                  <a:schemeClr val="tx1"/>
                </a:solidFill>
                <a:latin typeface="Arial Black" panose="020B0A04020102020204" pitchFamily="34" charset="0"/>
              </a:rPr>
              <a:t>Pengetahuan</a:t>
            </a:r>
            <a:r>
              <a:rPr lang="en-MY" sz="4400" b="1" dirty="0">
                <a:ln w="12700" cmpd="sng">
                  <a:solidFill>
                    <a:schemeClr val="accent4"/>
                  </a:solidFill>
                  <a:prstDash val="solid"/>
                </a:ln>
                <a:solidFill>
                  <a:schemeClr val="tx1"/>
                </a:solidFill>
                <a:latin typeface="Arial Black" panose="020B0A04020102020204" pitchFamily="34" charset="0"/>
              </a:rPr>
              <a:t> </a:t>
            </a:r>
            <a:r>
              <a:rPr lang="en-MY" sz="4400" b="1" dirty="0" err="1">
                <a:ln w="12700" cmpd="sng">
                  <a:solidFill>
                    <a:schemeClr val="accent4"/>
                  </a:solidFill>
                  <a:prstDash val="solid"/>
                </a:ln>
                <a:solidFill>
                  <a:schemeClr val="tx1"/>
                </a:solidFill>
                <a:latin typeface="Arial Black" panose="020B0A04020102020204" pitchFamily="34" charset="0"/>
              </a:rPr>
              <a:t>atau</a:t>
            </a:r>
            <a:r>
              <a:rPr lang="en-MY" sz="4400" b="1" dirty="0">
                <a:ln w="12700" cmpd="sng">
                  <a:solidFill>
                    <a:schemeClr val="accent4"/>
                  </a:solidFill>
                  <a:prstDash val="solid"/>
                </a:ln>
                <a:solidFill>
                  <a:schemeClr val="tx1"/>
                </a:solidFill>
                <a:latin typeface="Arial Black" panose="020B0A04020102020204" pitchFamily="34" charset="0"/>
              </a:rPr>
              <a:t> </a:t>
            </a:r>
            <a:r>
              <a:rPr lang="en-MY" sz="4400" b="1" dirty="0" err="1">
                <a:ln w="12700" cmpd="sng">
                  <a:solidFill>
                    <a:schemeClr val="accent4"/>
                  </a:solidFill>
                  <a:prstDash val="solid"/>
                </a:ln>
                <a:solidFill>
                  <a:schemeClr val="tx1"/>
                </a:solidFill>
                <a:latin typeface="Arial Black" panose="020B0A04020102020204" pitchFamily="34" charset="0"/>
              </a:rPr>
              <a:t>ilmu</a:t>
            </a:r>
            <a:r>
              <a:rPr lang="en-MY" sz="4400" b="1" dirty="0">
                <a:ln w="12700" cmpd="sng">
                  <a:solidFill>
                    <a:schemeClr val="accent4"/>
                  </a:solidFill>
                  <a:prstDash val="solid"/>
                </a:ln>
                <a:solidFill>
                  <a:schemeClr val="tx1"/>
                </a:solidFill>
                <a:latin typeface="Arial Black" panose="020B0A04020102020204" pitchFamily="34" charset="0"/>
              </a:rPr>
              <a:t> </a:t>
            </a:r>
            <a:r>
              <a:rPr lang="en-MY" sz="4400" b="1" dirty="0" err="1">
                <a:ln w="12700" cmpd="sng">
                  <a:solidFill>
                    <a:schemeClr val="accent4"/>
                  </a:solidFill>
                  <a:prstDash val="solid"/>
                </a:ln>
                <a:solidFill>
                  <a:schemeClr val="tx1"/>
                </a:solidFill>
                <a:latin typeface="Arial Black" panose="020B0A04020102020204" pitchFamily="34" charset="0"/>
              </a:rPr>
              <a:t>bagi</a:t>
            </a:r>
            <a:r>
              <a:rPr lang="en-MY" sz="4400" b="1" dirty="0">
                <a:ln w="12700" cmpd="sng">
                  <a:solidFill>
                    <a:schemeClr val="accent4"/>
                  </a:solidFill>
                  <a:prstDash val="solid"/>
                </a:ln>
                <a:solidFill>
                  <a:schemeClr val="tx1"/>
                </a:solidFill>
                <a:latin typeface="Arial Black" panose="020B0A04020102020204" pitchFamily="34" charset="0"/>
              </a:rPr>
              <a:t> </a:t>
            </a:r>
            <a:r>
              <a:rPr lang="en-MY" sz="4400" b="1" dirty="0" err="1">
                <a:ln w="12700" cmpd="sng">
                  <a:solidFill>
                    <a:schemeClr val="accent4"/>
                  </a:solidFill>
                  <a:prstDash val="solid"/>
                </a:ln>
                <a:solidFill>
                  <a:schemeClr val="tx1"/>
                </a:solidFill>
                <a:latin typeface="Arial Black" panose="020B0A04020102020204" pitchFamily="34" charset="0"/>
              </a:rPr>
              <a:t>mengenal</a:t>
            </a:r>
            <a:r>
              <a:rPr lang="en-MY" sz="4400" b="1" dirty="0">
                <a:ln w="12700" cmpd="sng">
                  <a:solidFill>
                    <a:schemeClr val="accent4"/>
                  </a:solidFill>
                  <a:prstDash val="solid"/>
                </a:ln>
                <a:solidFill>
                  <a:schemeClr val="tx1"/>
                </a:solidFill>
                <a:latin typeface="Arial Black" panose="020B0A04020102020204" pitchFamily="34" charset="0"/>
              </a:rPr>
              <a:t> dan </a:t>
            </a:r>
            <a:r>
              <a:rPr lang="en-MY" sz="4400" b="1" dirty="0" err="1">
                <a:ln w="12700" cmpd="sng">
                  <a:solidFill>
                    <a:schemeClr val="accent4"/>
                  </a:solidFill>
                  <a:prstDash val="solid"/>
                </a:ln>
                <a:solidFill>
                  <a:schemeClr val="tx1"/>
                </a:solidFill>
                <a:latin typeface="Arial Black" panose="020B0A04020102020204" pitchFamily="34" charset="0"/>
              </a:rPr>
              <a:t>mendekatkan</a:t>
            </a:r>
            <a:r>
              <a:rPr lang="en-MY" sz="4400" b="1" dirty="0">
                <a:ln w="12700" cmpd="sng">
                  <a:solidFill>
                    <a:schemeClr val="accent4"/>
                  </a:solidFill>
                  <a:prstDash val="solid"/>
                </a:ln>
                <a:solidFill>
                  <a:schemeClr val="tx1"/>
                </a:solidFill>
                <a:latin typeface="Arial Black" panose="020B0A04020102020204" pitchFamily="34" charset="0"/>
              </a:rPr>
              <a:t> </a:t>
            </a:r>
            <a:r>
              <a:rPr lang="en-MY" sz="4400" b="1" dirty="0" err="1">
                <a:ln w="12700" cmpd="sng">
                  <a:solidFill>
                    <a:schemeClr val="accent4"/>
                  </a:solidFill>
                  <a:prstDash val="solid"/>
                </a:ln>
                <a:solidFill>
                  <a:schemeClr val="tx1"/>
                </a:solidFill>
                <a:latin typeface="Arial Black" panose="020B0A04020102020204" pitchFamily="34" charset="0"/>
              </a:rPr>
              <a:t>diri</a:t>
            </a:r>
            <a:r>
              <a:rPr lang="en-MY" sz="4400" b="1" dirty="0">
                <a:ln w="12700" cmpd="sng">
                  <a:solidFill>
                    <a:schemeClr val="accent4"/>
                  </a:solidFill>
                  <a:prstDash val="solid"/>
                </a:ln>
                <a:solidFill>
                  <a:schemeClr val="tx1"/>
                </a:solidFill>
                <a:latin typeface="Arial Black" panose="020B0A04020102020204" pitchFamily="34" charset="0"/>
              </a:rPr>
              <a:t> </a:t>
            </a:r>
            <a:r>
              <a:rPr lang="en-MY" sz="4400" b="1" dirty="0" err="1">
                <a:ln w="12700" cmpd="sng">
                  <a:solidFill>
                    <a:schemeClr val="accent4"/>
                  </a:solidFill>
                  <a:prstDash val="solid"/>
                </a:ln>
                <a:solidFill>
                  <a:schemeClr val="tx1"/>
                </a:solidFill>
                <a:latin typeface="Arial Black" panose="020B0A04020102020204" pitchFamily="34" charset="0"/>
              </a:rPr>
              <a:t>seseorang</a:t>
            </a:r>
            <a:r>
              <a:rPr lang="en-MY" sz="4400" b="1" dirty="0">
                <a:ln w="12700" cmpd="sng">
                  <a:solidFill>
                    <a:schemeClr val="accent4"/>
                  </a:solidFill>
                  <a:prstDash val="solid"/>
                </a:ln>
                <a:solidFill>
                  <a:schemeClr val="tx1"/>
                </a:solidFill>
                <a:latin typeface="Arial Black" panose="020B0A04020102020204" pitchFamily="34" charset="0"/>
              </a:rPr>
              <a:t> </a:t>
            </a:r>
            <a:r>
              <a:rPr lang="en-MY" sz="4400" b="1" dirty="0" err="1">
                <a:ln w="12700" cmpd="sng">
                  <a:solidFill>
                    <a:schemeClr val="accent4"/>
                  </a:solidFill>
                  <a:prstDash val="solid"/>
                </a:ln>
                <a:solidFill>
                  <a:schemeClr val="tx1"/>
                </a:solidFill>
                <a:latin typeface="Arial Black" panose="020B0A04020102020204" pitchFamily="34" charset="0"/>
              </a:rPr>
              <a:t>kepada</a:t>
            </a:r>
            <a:r>
              <a:rPr lang="en-MY" sz="4400" b="1" dirty="0">
                <a:ln w="12700" cmpd="sng">
                  <a:solidFill>
                    <a:schemeClr val="accent4"/>
                  </a:solidFill>
                  <a:prstDash val="solid"/>
                </a:ln>
                <a:solidFill>
                  <a:schemeClr val="tx1"/>
                </a:solidFill>
                <a:latin typeface="Arial Black" panose="020B0A04020102020204" pitchFamily="34" charset="0"/>
              </a:rPr>
              <a:t> Allah SWT </a:t>
            </a:r>
            <a:r>
              <a:rPr lang="en-MY" sz="4400" b="1" dirty="0" err="1">
                <a:ln w="12700" cmpd="sng">
                  <a:solidFill>
                    <a:schemeClr val="accent4"/>
                  </a:solidFill>
                  <a:prstDash val="solid"/>
                </a:ln>
                <a:solidFill>
                  <a:schemeClr val="tx1"/>
                </a:solidFill>
                <a:latin typeface="Arial Black" panose="020B0A04020102020204" pitchFamily="34" charset="0"/>
              </a:rPr>
              <a:t>adalah</a:t>
            </a:r>
            <a:r>
              <a:rPr lang="en-MY" sz="4400" b="1" dirty="0">
                <a:ln w="12700" cmpd="sng">
                  <a:solidFill>
                    <a:schemeClr val="accent4"/>
                  </a:solidFill>
                  <a:prstDash val="solid"/>
                </a:ln>
                <a:solidFill>
                  <a:schemeClr val="tx1"/>
                </a:solidFill>
                <a:latin typeface="Arial Black" panose="020B0A04020102020204" pitchFamily="34" charset="0"/>
              </a:rPr>
              <a:t> yang paling </a:t>
            </a:r>
            <a:r>
              <a:rPr lang="en-MY" sz="4400" b="1" dirty="0" err="1">
                <a:ln w="12700" cmpd="sng">
                  <a:solidFill>
                    <a:schemeClr val="accent4"/>
                  </a:solidFill>
                  <a:prstDash val="solid"/>
                </a:ln>
                <a:solidFill>
                  <a:schemeClr val="tx1"/>
                </a:solidFill>
                <a:latin typeface="Arial Black" panose="020B0A04020102020204" pitchFamily="34" charset="0"/>
              </a:rPr>
              <a:t>utama</a:t>
            </a:r>
            <a:r>
              <a:rPr lang="en-MY" sz="4400" b="1" dirty="0">
                <a:ln w="12700" cmpd="sng">
                  <a:solidFill>
                    <a:schemeClr val="accent4"/>
                  </a:solidFill>
                  <a:prstDash val="solid"/>
                </a:ln>
                <a:solidFill>
                  <a:schemeClr val="tx1"/>
                </a:solidFill>
                <a:latin typeface="Arial Black" panose="020B0A04020102020204" pitchFamily="34" charset="0"/>
              </a:rPr>
              <a:t> dan </a:t>
            </a:r>
            <a:r>
              <a:rPr lang="en-MY" sz="4400" b="1" dirty="0" err="1">
                <a:ln w="12700" cmpd="sng">
                  <a:solidFill>
                    <a:schemeClr val="accent4"/>
                  </a:solidFill>
                  <a:prstDash val="solid"/>
                </a:ln>
                <a:solidFill>
                  <a:schemeClr val="tx1"/>
                </a:solidFill>
                <a:latin typeface="Arial Black" panose="020B0A04020102020204" pitchFamily="34" charset="0"/>
              </a:rPr>
              <a:t>dituntut</a:t>
            </a:r>
            <a:endParaRPr lang="en-MY" sz="4400" b="1" dirty="0">
              <a:ln w="12700" cmpd="sng">
                <a:solidFill>
                  <a:schemeClr val="accent4"/>
                </a:solidFill>
                <a:prstDash val="solid"/>
              </a:ln>
              <a:solidFill>
                <a:schemeClr val="tx1"/>
              </a:solidFill>
              <a:latin typeface="Arial Black" panose="020B0A04020102020204" pitchFamily="34" charset="0"/>
            </a:endParaRPr>
          </a:p>
        </p:txBody>
      </p:sp>
    </p:spTree>
    <p:extLst>
      <p:ext uri="{BB962C8B-B14F-4D97-AF65-F5344CB8AC3E}">
        <p14:creationId xmlns:p14="http://schemas.microsoft.com/office/powerpoint/2010/main" val="22778519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99992" y="4848761"/>
            <a:ext cx="828680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w="28575">
                  <a:solidFill>
                    <a:sysClr val="windowText" lastClr="000000"/>
                  </a:solidFill>
                </a:ln>
                <a:solidFill>
                  <a:srgbClr val="00FF00"/>
                </a:solidFill>
                <a:effectLst>
                  <a:glow rad="139700">
                    <a:schemeClr val="tx1">
                      <a:alpha val="40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Segala</a:t>
            </a:r>
            <a:r>
              <a:rPr lang="en-US" sz="4000" b="1" dirty="0">
                <a:ln w="28575">
                  <a:solidFill>
                    <a:sysClr val="windowText" lastClr="000000"/>
                  </a:solidFill>
                </a:ln>
                <a:solidFill>
                  <a:srgbClr val="00FF00"/>
                </a:solidFill>
                <a:effectLst>
                  <a:glow rad="139700">
                    <a:schemeClr val="tx1">
                      <a:alpha val="40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 </a:t>
            </a:r>
            <a:r>
              <a:rPr lang="en-US" sz="4000" b="1" dirty="0" err="1">
                <a:ln w="28575">
                  <a:solidFill>
                    <a:sysClr val="windowText" lastClr="000000"/>
                  </a:solidFill>
                </a:ln>
                <a:solidFill>
                  <a:srgbClr val="00FF00"/>
                </a:solidFill>
                <a:effectLst>
                  <a:glow rad="139700">
                    <a:schemeClr val="tx1">
                      <a:alpha val="40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puji-pujian</a:t>
            </a:r>
            <a:r>
              <a:rPr lang="en-US" sz="4000" b="1" dirty="0">
                <a:ln w="28575">
                  <a:solidFill>
                    <a:sysClr val="windowText" lastClr="000000"/>
                  </a:solidFill>
                </a:ln>
                <a:solidFill>
                  <a:srgbClr val="00FF00"/>
                </a:solidFill>
                <a:effectLst>
                  <a:glow rad="139700">
                    <a:schemeClr val="tx1">
                      <a:alpha val="40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 </a:t>
            </a:r>
            <a:r>
              <a:rPr lang="en-US" sz="4000" b="1" dirty="0" err="1">
                <a:ln w="28575">
                  <a:solidFill>
                    <a:sysClr val="windowText" lastClr="000000"/>
                  </a:solidFill>
                </a:ln>
                <a:solidFill>
                  <a:srgbClr val="00FF00"/>
                </a:solidFill>
                <a:effectLst>
                  <a:glow rad="139700">
                    <a:schemeClr val="tx1">
                      <a:alpha val="40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hanya</a:t>
            </a:r>
            <a:r>
              <a:rPr lang="en-US" sz="4000" b="1" dirty="0">
                <a:ln w="28575">
                  <a:solidFill>
                    <a:sysClr val="windowText" lastClr="000000"/>
                  </a:solidFill>
                </a:ln>
                <a:solidFill>
                  <a:srgbClr val="00FF00"/>
                </a:solidFill>
                <a:effectLst>
                  <a:glow rad="139700">
                    <a:schemeClr val="tx1">
                      <a:alpha val="40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 </a:t>
            </a:r>
            <a:r>
              <a:rPr lang="en-US" sz="4000" b="1" dirty="0" err="1">
                <a:ln w="28575">
                  <a:solidFill>
                    <a:sysClr val="windowText" lastClr="000000"/>
                  </a:solidFill>
                </a:ln>
                <a:solidFill>
                  <a:srgbClr val="00FF00"/>
                </a:solidFill>
                <a:effectLst>
                  <a:glow rad="139700">
                    <a:schemeClr val="tx1">
                      <a:alpha val="40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bagi</a:t>
            </a:r>
            <a:r>
              <a:rPr lang="en-US" sz="4000" b="1" dirty="0">
                <a:ln w="28575">
                  <a:solidFill>
                    <a:sysClr val="windowText" lastClr="000000"/>
                  </a:solidFill>
                </a:ln>
                <a:solidFill>
                  <a:srgbClr val="00FF00"/>
                </a:solidFill>
                <a:effectLst>
                  <a:glow rad="139700">
                    <a:schemeClr val="tx1">
                      <a:alpha val="40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 Allah SWT</a:t>
            </a:r>
          </a:p>
        </p:txBody>
      </p:sp>
      <p:sp>
        <p:nvSpPr>
          <p:cNvPr id="4" name="Rectangle 3"/>
          <p:cNvSpPr/>
          <p:nvPr/>
        </p:nvSpPr>
        <p:spPr>
          <a:xfrm>
            <a:off x="669105" y="393412"/>
            <a:ext cx="7805790" cy="584775"/>
          </a:xfrm>
          <a:prstGeom prst="rect">
            <a:avLst/>
          </a:prstGeom>
          <a:solidFill>
            <a:srgbClr val="C00000">
              <a:alpha val="66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rPr>
              <a:t>Pujian</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rPr>
              <a:t> </a:t>
            </a: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rPr>
              <a:t>Kepada</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rPr>
              <a:t> Allah SWT</a:t>
            </a:r>
          </a:p>
        </p:txBody>
      </p:sp>
      <p:sp>
        <p:nvSpPr>
          <p:cNvPr id="5" name="Rectangle 4"/>
          <p:cNvSpPr/>
          <p:nvPr/>
        </p:nvSpPr>
        <p:spPr>
          <a:xfrm>
            <a:off x="399992" y="1867528"/>
            <a:ext cx="8439208" cy="2215991"/>
          </a:xfrm>
          <a:prstGeom prst="rect">
            <a:avLst/>
          </a:prstGeom>
          <a:noFill/>
        </p:spPr>
        <p:txBody>
          <a:bodyPr wrap="square">
            <a:spAutoFit/>
          </a:bodyPr>
          <a:lstStyle/>
          <a:p>
            <a:pPr algn="ctr" rtl="1" fontAlgn="auto">
              <a:spcBef>
                <a:spcPts val="0"/>
              </a:spcBef>
              <a:spcAft>
                <a:spcPts val="0"/>
              </a:spcAft>
              <a:defRPr/>
            </a:pPr>
            <a:r>
              <a:rPr lang="ar-SA"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anose="02020603050405020304" pitchFamily="2" charset="-78"/>
              </a:rPr>
              <a:t>الْحَمْدُ </a:t>
            </a:r>
            <a:r>
              <a:rPr lang="ar-SA"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cs typeface="Traditional Arabic" panose="02020603050405020304" pitchFamily="2" charset="-78"/>
              </a:rPr>
              <a:t>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anose="02020603050405020304" pitchFamily="2" charset="-78"/>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9000"/>
            <a:lum/>
          </a:blip>
          <a:srcRect/>
          <a:stretch>
            <a:fillRect l="-6000" r="-6000"/>
          </a:stretch>
        </a:blipFill>
        <a:effectLst/>
      </p:bgPr>
    </p:bg>
    <p:spTree>
      <p:nvGrpSpPr>
        <p:cNvPr id="1" name="">
          <a:extLst>
            <a:ext uri="{FF2B5EF4-FFF2-40B4-BE49-F238E27FC236}">
              <a16:creationId xmlns:a16="http://schemas.microsoft.com/office/drawing/2014/main" xmlns="" id="{84701789-941D-B9D8-4872-DA0D1A560FD1}"/>
            </a:ext>
          </a:extLst>
        </p:cNvPr>
        <p:cNvGrpSpPr/>
        <p:nvPr/>
      </p:nvGrpSpPr>
      <p:grpSpPr>
        <a:xfrm>
          <a:off x="0" y="0"/>
          <a:ext cx="0" cy="0"/>
          <a:chOff x="0" y="0"/>
          <a:chExt cx="0" cy="0"/>
        </a:xfrm>
      </p:grpSpPr>
      <p:sp>
        <p:nvSpPr>
          <p:cNvPr id="8" name="Snip Diagonal Corner Rectangle 7">
            <a:extLst>
              <a:ext uri="{FF2B5EF4-FFF2-40B4-BE49-F238E27FC236}">
                <a16:creationId xmlns:a16="http://schemas.microsoft.com/office/drawing/2014/main" xmlns="" id="{41ED11F2-2E6C-FCBB-BBDB-2CBA0D29D802}"/>
              </a:ext>
            </a:extLst>
          </p:cNvPr>
          <p:cNvSpPr/>
          <p:nvPr/>
        </p:nvSpPr>
        <p:spPr>
          <a:xfrm>
            <a:off x="417907" y="304800"/>
            <a:ext cx="8308183" cy="990600"/>
          </a:xfrm>
          <a:prstGeom prst="snip2DiagRect">
            <a:avLst>
              <a:gd name="adj1" fmla="val 50000"/>
              <a:gd name="adj2" fmla="val 50000"/>
            </a:avLst>
          </a:prstGeom>
          <a:gradFill>
            <a:gsLst>
              <a:gs pos="0">
                <a:srgbClr val="FFFF00"/>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anose="020B0A04020102020204" pitchFamily="34" charset="0"/>
              </a:rPr>
              <a:t>Sabda Nabi SAW :</a:t>
            </a:r>
          </a:p>
        </p:txBody>
      </p:sp>
      <p:sp>
        <p:nvSpPr>
          <p:cNvPr id="5" name="Rectangle 4">
            <a:extLst>
              <a:ext uri="{FF2B5EF4-FFF2-40B4-BE49-F238E27FC236}">
                <a16:creationId xmlns:a16="http://schemas.microsoft.com/office/drawing/2014/main" xmlns="" id="{DC2BE4C5-488A-F692-B146-40155D7C50F6}"/>
              </a:ext>
            </a:extLst>
          </p:cNvPr>
          <p:cNvSpPr/>
          <p:nvPr/>
        </p:nvSpPr>
        <p:spPr>
          <a:xfrm>
            <a:off x="391967" y="3681611"/>
            <a:ext cx="8308183" cy="2811026"/>
          </a:xfrm>
          <a:prstGeom prst="rect">
            <a:avLst/>
          </a:prstGeom>
        </p:spPr>
        <p:txBody>
          <a:bodyPr wrap="square">
            <a:spAutoFit/>
          </a:bodyPr>
          <a:lstStyle/>
          <a:p>
            <a:pPr algn="just">
              <a:spcAft>
                <a:spcPts val="1000"/>
              </a:spcAft>
            </a:pPr>
            <a:r>
              <a:rPr lang="en-MY" sz="3200" b="1" dirty="0" err="1"/>
              <a:t>Maksudnya</a:t>
            </a:r>
            <a:r>
              <a:rPr lang="en-MY" sz="3200" b="1" dirty="0">
                <a:solidFill>
                  <a:srgbClr val="C00000"/>
                </a:solidFill>
              </a:rPr>
              <a:t> : </a:t>
            </a:r>
          </a:p>
          <a:p>
            <a:pPr algn="just">
              <a:spcAft>
                <a:spcPts val="1000"/>
              </a:spcAft>
            </a:pPr>
            <a:r>
              <a:rPr lang="en-MY" sz="3200" b="1" dirty="0" err="1">
                <a:solidFill>
                  <a:srgbClr val="C00000"/>
                </a:solidFill>
              </a:rPr>
              <a:t>Barangsiapa</a:t>
            </a:r>
            <a:r>
              <a:rPr lang="en-MY" sz="3200" b="1" dirty="0">
                <a:solidFill>
                  <a:srgbClr val="C00000"/>
                </a:solidFill>
              </a:rPr>
              <a:t> yang Allah </a:t>
            </a:r>
            <a:r>
              <a:rPr lang="en-MY" sz="3200" b="1" dirty="0" err="1">
                <a:solidFill>
                  <a:srgbClr val="C00000"/>
                </a:solidFill>
              </a:rPr>
              <a:t>menghendaki</a:t>
            </a:r>
            <a:r>
              <a:rPr lang="en-MY" sz="3200" b="1" dirty="0">
                <a:solidFill>
                  <a:srgbClr val="C00000"/>
                </a:solidFill>
              </a:rPr>
              <a:t> </a:t>
            </a:r>
            <a:r>
              <a:rPr lang="en-MY" sz="3200" b="1" dirty="0" err="1">
                <a:solidFill>
                  <a:srgbClr val="C00000"/>
                </a:solidFill>
              </a:rPr>
              <a:t>kebaikan</a:t>
            </a:r>
            <a:r>
              <a:rPr lang="en-MY" sz="3200" b="1" dirty="0">
                <a:solidFill>
                  <a:srgbClr val="C00000"/>
                </a:solidFill>
              </a:rPr>
              <a:t> </a:t>
            </a:r>
            <a:r>
              <a:rPr lang="en-MY" sz="3200" b="1" dirty="0" err="1">
                <a:solidFill>
                  <a:srgbClr val="C00000"/>
                </a:solidFill>
              </a:rPr>
              <a:t>untuknya</a:t>
            </a:r>
            <a:r>
              <a:rPr lang="en-MY" sz="3200" b="1" dirty="0">
                <a:solidFill>
                  <a:srgbClr val="C00000"/>
                </a:solidFill>
              </a:rPr>
              <a:t>, Dia </a:t>
            </a:r>
            <a:r>
              <a:rPr lang="en-MY" sz="3200" b="1" dirty="0" err="1">
                <a:solidFill>
                  <a:srgbClr val="C00000"/>
                </a:solidFill>
              </a:rPr>
              <a:t>akan</a:t>
            </a:r>
            <a:r>
              <a:rPr lang="en-MY" sz="3200" b="1" dirty="0">
                <a:solidFill>
                  <a:srgbClr val="C00000"/>
                </a:solidFill>
              </a:rPr>
              <a:t> </a:t>
            </a:r>
            <a:r>
              <a:rPr lang="en-MY" sz="3200" b="1" dirty="0" err="1">
                <a:solidFill>
                  <a:srgbClr val="C00000"/>
                </a:solidFill>
              </a:rPr>
              <a:t>memberinya</a:t>
            </a:r>
            <a:r>
              <a:rPr lang="en-MY" sz="3200" b="1" dirty="0">
                <a:solidFill>
                  <a:srgbClr val="C00000"/>
                </a:solidFill>
              </a:rPr>
              <a:t> </a:t>
            </a:r>
            <a:r>
              <a:rPr lang="en-MY" sz="3200" b="1" dirty="0" err="1">
                <a:solidFill>
                  <a:srgbClr val="C00000"/>
                </a:solidFill>
              </a:rPr>
              <a:t>kefahaman</a:t>
            </a:r>
            <a:r>
              <a:rPr lang="en-MY" sz="3200" b="1" dirty="0">
                <a:solidFill>
                  <a:srgbClr val="C00000"/>
                </a:solidFill>
              </a:rPr>
              <a:t> </a:t>
            </a:r>
            <a:r>
              <a:rPr lang="en-MY" sz="3200" b="1" dirty="0" err="1">
                <a:solidFill>
                  <a:srgbClr val="C00000"/>
                </a:solidFill>
              </a:rPr>
              <a:t>tentang</a:t>
            </a:r>
            <a:r>
              <a:rPr lang="en-MY" sz="3200" b="1" dirty="0">
                <a:solidFill>
                  <a:srgbClr val="C00000"/>
                </a:solidFill>
              </a:rPr>
              <a:t> agama </a:t>
            </a:r>
          </a:p>
          <a:p>
            <a:pPr algn="r">
              <a:spcAft>
                <a:spcPts val="1000"/>
              </a:spcAft>
            </a:pPr>
            <a:r>
              <a:rPr lang="en-US" sz="3200" b="1" dirty="0">
                <a:ea typeface="Calibri" panose="020F0502020204030204" pitchFamily="34" charset="0"/>
                <a:cs typeface="Arial" panose="020B0604020202020204" pitchFamily="34" charset="0"/>
              </a:rPr>
              <a:t>(Hadis Riwayat al-Bukhari)</a:t>
            </a:r>
            <a:endParaRPr lang="en-MY" sz="3200" b="1" dirty="0"/>
          </a:p>
        </p:txBody>
      </p:sp>
      <p:pic>
        <p:nvPicPr>
          <p:cNvPr id="7" name="Picture 6" descr="A black background with a black square&#10;&#10;Description automatically generated with medium confidence">
            <a:extLst>
              <a:ext uri="{FF2B5EF4-FFF2-40B4-BE49-F238E27FC236}">
                <a16:creationId xmlns:a16="http://schemas.microsoft.com/office/drawing/2014/main" xmlns="" id="{67A797B8-2B23-C3B6-FF15-45BBEAE8CCE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9448" y="1686319"/>
            <a:ext cx="8285099" cy="1604372"/>
          </a:xfrm>
          <a:prstGeom prst="rect">
            <a:avLst/>
          </a:prstGeom>
        </p:spPr>
      </p:pic>
    </p:spTree>
    <p:extLst>
      <p:ext uri="{BB962C8B-B14F-4D97-AF65-F5344CB8AC3E}">
        <p14:creationId xmlns:p14="http://schemas.microsoft.com/office/powerpoint/2010/main" val="225293055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B4ECB5FB-2D39-47C1-A4D0-DF2B5C9D334E}"/>
              </a:ext>
            </a:extLst>
          </p:cNvPr>
          <p:cNvSpPr/>
          <p:nvPr/>
        </p:nvSpPr>
        <p:spPr>
          <a:xfrm>
            <a:off x="952500" y="152400"/>
            <a:ext cx="7239000" cy="1104900"/>
          </a:xfrm>
          <a:prstGeom prst="roundRect">
            <a:avLst/>
          </a:prstGeom>
          <a:solidFill>
            <a:schemeClr val="accent5">
              <a:lumMod val="75000"/>
            </a:schemeClr>
          </a:solid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4000" b="0" i="0" u="none" strike="noStrike" kern="1200" cap="none" spc="0" normalizeH="0" baseline="0" noProof="0" dirty="0">
                <a:ln>
                  <a:solidFill>
                    <a:prstClr val="white"/>
                  </a:solidFill>
                </a:ln>
                <a:solidFill>
                  <a:prstClr val="white"/>
                </a:solidFill>
                <a:effectLst>
                  <a:outerShdw blurRad="38100" dist="38100" dir="2700000" algn="tl">
                    <a:srgbClr val="000000">
                      <a:alpha val="43137"/>
                    </a:srgbClr>
                  </a:outerShdw>
                </a:effectLst>
                <a:uLnTx/>
                <a:uFillTx/>
                <a:latin typeface="Arial Black" panose="020B0A04020102020204" pitchFamily="34" charset="0"/>
                <a:ea typeface="+mn-ea"/>
                <a:cs typeface="+mn-cs"/>
              </a:rPr>
              <a:t>Seruan Khatib</a:t>
            </a:r>
          </a:p>
        </p:txBody>
      </p:sp>
      <p:sp>
        <p:nvSpPr>
          <p:cNvPr id="5" name="Rectangle: Rounded Corners 4">
            <a:extLst>
              <a:ext uri="{FF2B5EF4-FFF2-40B4-BE49-F238E27FC236}">
                <a16:creationId xmlns:a16="http://schemas.microsoft.com/office/drawing/2014/main" xmlns="" id="{B9D33E1E-C241-4B5D-A7A8-C1D2651AA151}"/>
              </a:ext>
            </a:extLst>
          </p:cNvPr>
          <p:cNvSpPr/>
          <p:nvPr/>
        </p:nvSpPr>
        <p:spPr>
          <a:xfrm>
            <a:off x="103094" y="1771650"/>
            <a:ext cx="8991600" cy="1904999"/>
          </a:xfrm>
          <a:prstGeom prst="roundRect">
            <a:avLst/>
          </a:prstGeom>
          <a:blipFill dpi="0" rotWithShape="1">
            <a:blip r:embed="rId3">
              <a:alphaModFix amt="82000"/>
              <a:extLst>
                <a:ext uri="{28A0092B-C50C-407E-A947-70E740481C1C}">
                  <a14:useLocalDpi xmlns:a14="http://schemas.microsoft.com/office/drawing/2010/main" val="0"/>
                </a:ext>
              </a:extLst>
            </a:blip>
            <a:srcRect/>
            <a:stretch>
              <a:fillRect/>
            </a:stretch>
          </a:blip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sv-SE" sz="3600" b="0" i="0" u="none" strike="noStrike" kern="1200" cap="none" spc="0" normalizeH="0" baseline="0" noProof="0" dirty="0">
                <a:ln>
                  <a:solidFill>
                    <a:prstClr val="white"/>
                  </a:solidFill>
                </a:ln>
                <a:solidFill>
                  <a:srgbClr val="FF0000"/>
                </a:solidFill>
                <a:effectLst>
                  <a:outerShdw blurRad="38100" dist="38100" dir="2700000" algn="tl">
                    <a:srgbClr val="000000">
                      <a:alpha val="43137"/>
                    </a:srgbClr>
                  </a:outerShdw>
                </a:effectLst>
                <a:uLnTx/>
                <a:uFillTx/>
                <a:latin typeface="Arial Black" panose="020B0A04020102020204" pitchFamily="34" charset="0"/>
                <a:ea typeface="+mn-ea"/>
                <a:cs typeface="+mn-cs"/>
              </a:rPr>
              <a:t>Menimba</a:t>
            </a:r>
            <a:r>
              <a:rPr kumimoji="0" lang="sv-SE" sz="3600" b="0" i="0" u="none" strike="noStrike" kern="1200" cap="none" spc="0" normalizeH="0" baseline="0" noProof="0" dirty="0">
                <a:ln>
                  <a:solidFill>
                    <a:prstClr val="white"/>
                  </a:solidFill>
                </a:ln>
                <a:solidFill>
                  <a:prstClr val="black">
                    <a:lumMod val="95000"/>
                    <a:lumOff val="5000"/>
                  </a:prstClr>
                </a:solidFill>
                <a:effectLst>
                  <a:outerShdw blurRad="38100" dist="38100" dir="2700000" algn="tl">
                    <a:srgbClr val="000000">
                      <a:alpha val="43137"/>
                    </a:srgbClr>
                  </a:outerShdw>
                </a:effectLst>
                <a:uLnTx/>
                <a:uFillTx/>
                <a:latin typeface="Arial Black" panose="020B0A04020102020204" pitchFamily="34" charset="0"/>
                <a:ea typeface="+mn-ea"/>
                <a:cs typeface="+mn-cs"/>
              </a:rPr>
              <a:t> ilmu pengetahuan melalui pembacaan yang banyak</a:t>
            </a:r>
            <a:endParaRPr kumimoji="0" lang="sv-SE" sz="3600" b="0" i="0" u="none" strike="noStrike" kern="1200" cap="none" spc="0" normalizeH="0" baseline="0" noProof="0" dirty="0">
              <a:ln>
                <a:solidFill>
                  <a:prstClr val="white"/>
                </a:solidFill>
              </a:ln>
              <a:solidFill>
                <a:srgbClr val="FF0000"/>
              </a:solidFill>
              <a:effectLst>
                <a:outerShdw blurRad="38100" dist="38100" dir="2700000" algn="tl">
                  <a:srgbClr val="000000">
                    <a:alpha val="43137"/>
                  </a:srgbClr>
                </a:outerShdw>
              </a:effectLst>
              <a:uLnTx/>
              <a:uFillTx/>
              <a:latin typeface="Arial Black" panose="020B0A04020102020204" pitchFamily="34" charset="0"/>
              <a:ea typeface="+mn-ea"/>
              <a:cs typeface="+mn-cs"/>
            </a:endParaRPr>
          </a:p>
        </p:txBody>
      </p:sp>
      <p:sp>
        <p:nvSpPr>
          <p:cNvPr id="2" name="Rectangle: Rounded Corners 1">
            <a:extLst>
              <a:ext uri="{FF2B5EF4-FFF2-40B4-BE49-F238E27FC236}">
                <a16:creationId xmlns:a16="http://schemas.microsoft.com/office/drawing/2014/main" xmlns="" id="{9A5700A7-6517-4996-09E8-E9CB3B83745F}"/>
              </a:ext>
            </a:extLst>
          </p:cNvPr>
          <p:cNvSpPr/>
          <p:nvPr/>
        </p:nvSpPr>
        <p:spPr>
          <a:xfrm>
            <a:off x="76200" y="4068296"/>
            <a:ext cx="8991600" cy="2019300"/>
          </a:xfrm>
          <a:prstGeom prst="roundRect">
            <a:avLst/>
          </a:prstGeom>
          <a:blipFill dpi="0" rotWithShape="1">
            <a:blip r:embed="rId3">
              <a:alphaModFix amt="82000"/>
              <a:extLst>
                <a:ext uri="{28A0092B-C50C-407E-A947-70E740481C1C}">
                  <a14:useLocalDpi xmlns:a14="http://schemas.microsoft.com/office/drawing/2010/main" val="0"/>
                </a:ext>
              </a:extLst>
            </a:blip>
            <a:srcRect/>
            <a:stretch>
              <a:fillRect/>
            </a:stretch>
          </a:blip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sv-SE" sz="3600" b="0" i="0" u="none" strike="noStrike" kern="1200" cap="none" spc="0" normalizeH="0" baseline="0" noProof="0" dirty="0">
                <a:ln>
                  <a:solidFill>
                    <a:prstClr val="white"/>
                  </a:solidFill>
                </a:ln>
                <a:solidFill>
                  <a:srgbClr val="FF0000"/>
                </a:solidFill>
                <a:effectLst>
                  <a:outerShdw blurRad="38100" dist="38100" dir="2700000" algn="tl">
                    <a:srgbClr val="000000">
                      <a:alpha val="43137"/>
                    </a:srgbClr>
                  </a:outerShdw>
                </a:effectLst>
                <a:uLnTx/>
                <a:uFillTx/>
                <a:latin typeface="Arial Black" panose="020B0A04020102020204" pitchFamily="34" charset="0"/>
                <a:ea typeface="+mn-ea"/>
                <a:cs typeface="+mn-cs"/>
              </a:rPr>
              <a:t>Memahaminya</a:t>
            </a:r>
            <a:r>
              <a:rPr kumimoji="0" lang="sv-SE" sz="3600" b="0" i="0" u="none" strike="noStrike" kern="1200" cap="none" spc="0" normalizeH="0" baseline="0" noProof="0" dirty="0">
                <a:ln>
                  <a:solidFill>
                    <a:prstClr val="white"/>
                  </a:solidFill>
                </a:ln>
                <a:solidFill>
                  <a:prstClr val="black">
                    <a:lumMod val="95000"/>
                    <a:lumOff val="5000"/>
                  </a:prstClr>
                </a:solidFill>
                <a:effectLst>
                  <a:outerShdw blurRad="38100" dist="38100" dir="2700000" algn="tl">
                    <a:srgbClr val="000000">
                      <a:alpha val="43137"/>
                    </a:srgbClr>
                  </a:outerShdw>
                </a:effectLst>
                <a:uLnTx/>
                <a:uFillTx/>
                <a:latin typeface="Arial Black" panose="020B0A04020102020204" pitchFamily="34" charset="0"/>
                <a:ea typeface="+mn-ea"/>
                <a:cs typeface="+mn-cs"/>
              </a:rPr>
              <a:t> menerusi guru yang pakar dan memilih buku bacaan yang berfaedah</a:t>
            </a:r>
            <a:endParaRPr kumimoji="0" lang="sv-SE" sz="3600" b="0" i="0" u="none" strike="noStrike" kern="1200" cap="none" spc="0" normalizeH="0" baseline="0" noProof="0" dirty="0">
              <a:ln>
                <a:solidFill>
                  <a:prstClr val="white"/>
                </a:solidFill>
              </a:ln>
              <a:solidFill>
                <a:srgbClr val="FF0000"/>
              </a:solidFill>
              <a:effectLst>
                <a:outerShdw blurRad="38100" dist="38100" dir="2700000" algn="tl">
                  <a:srgbClr val="000000">
                    <a:alpha val="43137"/>
                  </a:srgbClr>
                </a:outerShdw>
              </a:effectLst>
              <a:uLnTx/>
              <a:uFillTx/>
              <a:latin typeface="Arial Black" panose="020B0A04020102020204" pitchFamily="34" charset="0"/>
              <a:ea typeface="+mn-ea"/>
              <a:cs typeface="+mn-cs"/>
            </a:endParaRPr>
          </a:p>
        </p:txBody>
      </p:sp>
    </p:spTree>
    <p:extLst>
      <p:ext uri="{BB962C8B-B14F-4D97-AF65-F5344CB8AC3E}">
        <p14:creationId xmlns:p14="http://schemas.microsoft.com/office/powerpoint/2010/main" val="35556870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xmlns="" id="{9E1E93D2-0E77-0885-A522-C7AAB55F5D1B}"/>
            </a:ext>
          </a:extLst>
        </p:cNvPr>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6024FA0E-E51F-1C6F-C69A-F38B3F731067}"/>
              </a:ext>
            </a:extLst>
          </p:cNvPr>
          <p:cNvSpPr/>
          <p:nvPr/>
        </p:nvSpPr>
        <p:spPr>
          <a:xfrm>
            <a:off x="952500" y="152400"/>
            <a:ext cx="7239000" cy="762000"/>
          </a:xfrm>
          <a:prstGeom prst="roundRect">
            <a:avLst/>
          </a:prstGeom>
          <a:solidFill>
            <a:schemeClr val="accent5">
              <a:lumMod val="75000"/>
            </a:schemeClr>
          </a:solid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4000" b="0" i="0" u="none" strike="noStrike" kern="1200" cap="none" spc="0" normalizeH="0" baseline="0" noProof="0" dirty="0">
                <a:ln>
                  <a:solidFill>
                    <a:prstClr val="white"/>
                  </a:solidFill>
                </a:ln>
                <a:solidFill>
                  <a:prstClr val="white"/>
                </a:solidFill>
                <a:effectLst>
                  <a:outerShdw blurRad="38100" dist="38100" dir="2700000" algn="tl">
                    <a:srgbClr val="000000">
                      <a:alpha val="43137"/>
                    </a:srgbClr>
                  </a:outerShdw>
                </a:effectLst>
                <a:uLnTx/>
                <a:uFillTx/>
                <a:latin typeface="Arial Black" panose="020B0A04020102020204" pitchFamily="34" charset="0"/>
                <a:ea typeface="+mn-ea"/>
                <a:cs typeface="+mn-cs"/>
              </a:rPr>
              <a:t>Seruan Khatib</a:t>
            </a:r>
          </a:p>
        </p:txBody>
      </p:sp>
      <p:sp>
        <p:nvSpPr>
          <p:cNvPr id="5" name="Rectangle: Rounded Corners 4">
            <a:extLst>
              <a:ext uri="{FF2B5EF4-FFF2-40B4-BE49-F238E27FC236}">
                <a16:creationId xmlns:a16="http://schemas.microsoft.com/office/drawing/2014/main" xmlns="" id="{8948220D-5EDF-C119-A074-9264949AF25B}"/>
              </a:ext>
            </a:extLst>
          </p:cNvPr>
          <p:cNvSpPr/>
          <p:nvPr/>
        </p:nvSpPr>
        <p:spPr>
          <a:xfrm>
            <a:off x="152400" y="1219200"/>
            <a:ext cx="8991600" cy="2724150"/>
          </a:xfrm>
          <a:prstGeom prst="roundRect">
            <a:avLst/>
          </a:prstGeom>
          <a:blipFill dpi="0" rotWithShape="1">
            <a:blip r:embed="rId3">
              <a:alphaModFix amt="82000"/>
              <a:extLst>
                <a:ext uri="{28A0092B-C50C-407E-A947-70E740481C1C}">
                  <a14:useLocalDpi xmlns:a14="http://schemas.microsoft.com/office/drawing/2010/main" val="0"/>
                </a:ext>
              </a:extLst>
            </a:blip>
            <a:srcRect/>
            <a:stretch>
              <a:fillRect/>
            </a:stretch>
          </a:blip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sv-SE" sz="3200" b="0" i="0" u="none" strike="noStrike" kern="1200" cap="none" spc="0" normalizeH="0" baseline="0" noProof="0" dirty="0">
                <a:ln>
                  <a:solidFill>
                    <a:prstClr val="white"/>
                  </a:solidFill>
                </a:ln>
                <a:solidFill>
                  <a:srgbClr val="FF0000"/>
                </a:solidFill>
                <a:effectLst>
                  <a:outerShdw blurRad="38100" dist="38100" dir="2700000" algn="tl">
                    <a:srgbClr val="000000">
                      <a:alpha val="43137"/>
                    </a:srgbClr>
                  </a:outerShdw>
                </a:effectLst>
                <a:uLnTx/>
                <a:uFillTx/>
                <a:latin typeface="Arial Black" panose="020B0A04020102020204" pitchFamily="34" charset="0"/>
                <a:ea typeface="+mn-ea"/>
                <a:cs typeface="+mn-cs"/>
              </a:rPr>
              <a:t>Manfaatkanlah</a:t>
            </a:r>
            <a:r>
              <a:rPr kumimoji="0" lang="sv-SE" sz="3200" b="0" i="0" u="none" strike="noStrike" kern="1200" cap="none" spc="0" normalizeH="0" baseline="0" noProof="0" dirty="0">
                <a:ln>
                  <a:solidFill>
                    <a:prstClr val="white"/>
                  </a:solidFill>
                </a:ln>
                <a:solidFill>
                  <a:schemeClr val="tx1"/>
                </a:solidFill>
                <a:effectLst>
                  <a:outerShdw blurRad="38100" dist="38100" dir="2700000" algn="tl">
                    <a:srgbClr val="000000">
                      <a:alpha val="43137"/>
                    </a:srgbClr>
                  </a:outerShdw>
                </a:effectLst>
                <a:uLnTx/>
                <a:uFillTx/>
                <a:latin typeface="Arial Black" panose="020B0A04020102020204" pitchFamily="34" charset="0"/>
                <a:ea typeface="+mn-ea"/>
                <a:cs typeface="+mn-cs"/>
              </a:rPr>
              <a:t> teknologi digital yang sedang berkembang pada hari ini untuk mencari maklumat dan meningkatkan ilmu serta daya pemikiran</a:t>
            </a:r>
          </a:p>
        </p:txBody>
      </p:sp>
      <p:sp>
        <p:nvSpPr>
          <p:cNvPr id="2" name="Rectangle: Rounded Corners 1">
            <a:extLst>
              <a:ext uri="{FF2B5EF4-FFF2-40B4-BE49-F238E27FC236}">
                <a16:creationId xmlns:a16="http://schemas.microsoft.com/office/drawing/2014/main" xmlns="" id="{E9DE0F69-D2AF-51A7-E91A-D9E74D41EFC8}"/>
              </a:ext>
            </a:extLst>
          </p:cNvPr>
          <p:cNvSpPr/>
          <p:nvPr/>
        </p:nvSpPr>
        <p:spPr>
          <a:xfrm>
            <a:off x="125506" y="4248150"/>
            <a:ext cx="8991600" cy="2343150"/>
          </a:xfrm>
          <a:prstGeom prst="roundRect">
            <a:avLst/>
          </a:prstGeom>
          <a:blipFill dpi="0" rotWithShape="1">
            <a:blip r:embed="rId3">
              <a:alphaModFix amt="82000"/>
              <a:extLst>
                <a:ext uri="{28A0092B-C50C-407E-A947-70E740481C1C}">
                  <a14:useLocalDpi xmlns:a14="http://schemas.microsoft.com/office/drawing/2010/main" val="0"/>
                </a:ext>
              </a:extLst>
            </a:blip>
            <a:srcRect/>
            <a:stretch>
              <a:fillRect/>
            </a:stretch>
          </a:blip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sv-SE" sz="3600" b="0" i="0" u="none" strike="noStrike" kern="1200" cap="none" spc="0" normalizeH="0" baseline="0" noProof="0" dirty="0">
                <a:ln>
                  <a:solidFill>
                    <a:prstClr val="white"/>
                  </a:solidFill>
                </a:ln>
                <a:solidFill>
                  <a:srgbClr val="FF0000"/>
                </a:solidFill>
                <a:effectLst>
                  <a:outerShdw blurRad="38100" dist="38100" dir="2700000" algn="tl">
                    <a:srgbClr val="000000">
                      <a:alpha val="43137"/>
                    </a:srgbClr>
                  </a:outerShdw>
                </a:effectLst>
                <a:uLnTx/>
                <a:uFillTx/>
                <a:latin typeface="Arial Black" panose="020B0A04020102020204" pitchFamily="34" charset="0"/>
                <a:ea typeface="+mn-ea"/>
                <a:cs typeface="+mn-cs"/>
              </a:rPr>
              <a:t>Namun, </a:t>
            </a:r>
            <a:r>
              <a:rPr kumimoji="0" lang="sv-SE" sz="3600" b="0" i="0" u="none" strike="noStrike" kern="1200" cap="none" spc="0" normalizeH="0" baseline="0" noProof="0" dirty="0">
                <a:ln>
                  <a:solidFill>
                    <a:prstClr val="white"/>
                  </a:solidFill>
                </a:ln>
                <a:solidFill>
                  <a:schemeClr val="tx1"/>
                </a:solidFill>
                <a:effectLst>
                  <a:outerShdw blurRad="38100" dist="38100" dir="2700000" algn="tl">
                    <a:srgbClr val="000000">
                      <a:alpha val="43137"/>
                    </a:srgbClr>
                  </a:outerShdw>
                </a:effectLst>
                <a:uLnTx/>
                <a:uFillTx/>
                <a:latin typeface="Arial Black" panose="020B0A04020102020204" pitchFamily="34" charset="0"/>
                <a:ea typeface="+mn-ea"/>
                <a:cs typeface="+mn-cs"/>
              </a:rPr>
              <a:t>maklumat-maklumat ini perlulah dipastikan </a:t>
            </a:r>
            <a:r>
              <a:rPr kumimoji="0" lang="sv-SE" sz="3600" b="0" i="0" u="none" strike="noStrike" kern="1200" cap="none" spc="0" normalizeH="0" baseline="0" noProof="0" dirty="0">
                <a:ln>
                  <a:solidFill>
                    <a:prstClr val="white"/>
                  </a:solidFill>
                </a:ln>
                <a:solidFill>
                  <a:srgbClr val="FF0000"/>
                </a:solidFill>
                <a:effectLst>
                  <a:outerShdw blurRad="38100" dist="38100" dir="2700000" algn="tl">
                    <a:srgbClr val="000000">
                      <a:alpha val="43137"/>
                    </a:srgbClr>
                  </a:outerShdw>
                </a:effectLst>
                <a:uLnTx/>
                <a:uFillTx/>
                <a:latin typeface="Arial Black" panose="020B0A04020102020204" pitchFamily="34" charset="0"/>
                <a:ea typeface="+mn-ea"/>
                <a:cs typeface="+mn-cs"/>
              </a:rPr>
              <a:t>kesahihannya</a:t>
            </a:r>
            <a:r>
              <a:rPr kumimoji="0" lang="sv-SE" sz="3600" b="0" i="0" u="none" strike="noStrike" kern="1200" cap="none" spc="0" normalizeH="0" baseline="0" noProof="0" dirty="0">
                <a:ln>
                  <a:solidFill>
                    <a:prstClr val="white"/>
                  </a:solidFill>
                </a:ln>
                <a:solidFill>
                  <a:schemeClr val="tx1"/>
                </a:solidFill>
                <a:effectLst>
                  <a:outerShdw blurRad="38100" dist="38100" dir="2700000" algn="tl">
                    <a:srgbClr val="000000">
                      <a:alpha val="43137"/>
                    </a:srgbClr>
                  </a:outerShdw>
                </a:effectLst>
                <a:uLnTx/>
                <a:uFillTx/>
                <a:latin typeface="Arial Black" panose="020B0A04020102020204" pitchFamily="34" charset="0"/>
                <a:ea typeface="+mn-ea"/>
                <a:cs typeface="+mn-cs"/>
              </a:rPr>
              <a:t> oleh pakar-pakar dalam bidang berkaitan</a:t>
            </a:r>
          </a:p>
        </p:txBody>
      </p:sp>
    </p:spTree>
    <p:extLst>
      <p:ext uri="{BB962C8B-B14F-4D97-AF65-F5344CB8AC3E}">
        <p14:creationId xmlns:p14="http://schemas.microsoft.com/office/powerpoint/2010/main" val="12899249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DB638F32-07B9-DD75-94CC-CD159EAE4F0F}"/>
              </a:ext>
            </a:extLst>
          </p:cNvPr>
          <p:cNvSpPr/>
          <p:nvPr/>
        </p:nvSpPr>
        <p:spPr>
          <a:xfrm>
            <a:off x="952500" y="152400"/>
            <a:ext cx="7239000" cy="762000"/>
          </a:xfrm>
          <a:prstGeom prst="roundRect">
            <a:avLst/>
          </a:prstGeom>
          <a:solidFill>
            <a:schemeClr val="accent5">
              <a:lumMod val="75000"/>
            </a:schemeClr>
          </a:solid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4000" b="0" i="0" u="none" strike="noStrike" kern="1200" cap="none" spc="0" normalizeH="0" baseline="0" noProof="0" dirty="0">
                <a:ln>
                  <a:solidFill>
                    <a:prstClr val="white"/>
                  </a:solidFill>
                </a:ln>
                <a:solidFill>
                  <a:prstClr val="white"/>
                </a:solidFill>
                <a:effectLst>
                  <a:outerShdw blurRad="38100" dist="38100" dir="2700000" algn="tl">
                    <a:srgbClr val="000000">
                      <a:alpha val="43137"/>
                    </a:srgbClr>
                  </a:outerShdw>
                </a:effectLst>
                <a:uLnTx/>
                <a:uFillTx/>
                <a:latin typeface="Arial Black" panose="020B0A04020102020204" pitchFamily="34" charset="0"/>
                <a:ea typeface="+mn-ea"/>
                <a:cs typeface="+mn-cs"/>
              </a:rPr>
              <a:t>Seruan Khatib</a:t>
            </a:r>
          </a:p>
        </p:txBody>
      </p:sp>
      <p:sp>
        <p:nvSpPr>
          <p:cNvPr id="3" name="Rectangle: Rounded Corners 2">
            <a:extLst>
              <a:ext uri="{FF2B5EF4-FFF2-40B4-BE49-F238E27FC236}">
                <a16:creationId xmlns:a16="http://schemas.microsoft.com/office/drawing/2014/main" xmlns="" id="{E7D273BC-4630-DC5F-948D-93B57719C0EA}"/>
              </a:ext>
            </a:extLst>
          </p:cNvPr>
          <p:cNvSpPr/>
          <p:nvPr/>
        </p:nvSpPr>
        <p:spPr>
          <a:xfrm>
            <a:off x="152400" y="1219200"/>
            <a:ext cx="8839200" cy="4953000"/>
          </a:xfrm>
          <a:prstGeom prst="roundRect">
            <a:avLst/>
          </a:prstGeom>
          <a:blipFill dpi="0" rotWithShape="1">
            <a:blip r:embed="rId3">
              <a:alphaModFix amt="82000"/>
              <a:extLst>
                <a:ext uri="{28A0092B-C50C-407E-A947-70E740481C1C}">
                  <a14:useLocalDpi xmlns:a14="http://schemas.microsoft.com/office/drawing/2010/main" val="0"/>
                </a:ext>
              </a:extLst>
            </a:blip>
            <a:srcRect/>
            <a:stretch>
              <a:fillRect/>
            </a:stretch>
          </a:blip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sv-SE" sz="3600" b="0" i="0" u="none" strike="noStrike" kern="1200" cap="none" spc="0" normalizeH="0" baseline="0" noProof="0" dirty="0">
                <a:ln>
                  <a:solidFill>
                    <a:prstClr val="white"/>
                  </a:solidFill>
                </a:ln>
                <a:solidFill>
                  <a:schemeClr val="tx1"/>
                </a:solidFill>
                <a:effectLst>
                  <a:outerShdw blurRad="38100" dist="38100" dir="2700000" algn="tl">
                    <a:srgbClr val="000000">
                      <a:alpha val="43137"/>
                    </a:srgbClr>
                  </a:outerShdw>
                </a:effectLst>
                <a:uLnTx/>
                <a:uFillTx/>
                <a:latin typeface="Arial Black" panose="020B0A04020102020204" pitchFamily="34" charset="0"/>
                <a:ea typeface="+mn-ea"/>
                <a:cs typeface="+mn-cs"/>
              </a:rPr>
              <a:t>Semoga umat Islam dapat menguasai ilmu agama dan ilmu semasa secara seimbang kerana keduanya mempunyai peranan penting dalam membentuk individu yang berkualiti dan masyarakat yang beradab serta bertatasusila</a:t>
            </a:r>
          </a:p>
        </p:txBody>
      </p:sp>
    </p:spTree>
    <p:extLst>
      <p:ext uri="{BB962C8B-B14F-4D97-AF65-F5344CB8AC3E}">
        <p14:creationId xmlns:p14="http://schemas.microsoft.com/office/powerpoint/2010/main" val="1503977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9000"/>
            <a:lum/>
          </a:blip>
          <a:srcRect/>
          <a:stretch>
            <a:fillRect/>
          </a:stretch>
        </a:blipFill>
        <a:effectLst/>
      </p:bgPr>
    </p:bg>
    <p:spTree>
      <p:nvGrpSpPr>
        <p:cNvPr id="1" name="">
          <a:extLst>
            <a:ext uri="{FF2B5EF4-FFF2-40B4-BE49-F238E27FC236}">
              <a16:creationId xmlns:a16="http://schemas.microsoft.com/office/drawing/2014/main" xmlns="" id="{B45841AB-091B-E4EE-6BE4-CBF25CB0F119}"/>
            </a:ext>
          </a:extLst>
        </p:cNvPr>
        <p:cNvGrpSpPr/>
        <p:nvPr/>
      </p:nvGrpSpPr>
      <p:grpSpPr>
        <a:xfrm>
          <a:off x="0" y="0"/>
          <a:ext cx="0" cy="0"/>
          <a:chOff x="0" y="0"/>
          <a:chExt cx="0" cy="0"/>
        </a:xfrm>
      </p:grpSpPr>
      <p:sp>
        <p:nvSpPr>
          <p:cNvPr id="7" name="Snip Diagonal Corner Rectangle 5">
            <a:extLst>
              <a:ext uri="{FF2B5EF4-FFF2-40B4-BE49-F238E27FC236}">
                <a16:creationId xmlns:a16="http://schemas.microsoft.com/office/drawing/2014/main" xmlns="" id="{F4077B6C-55BD-313D-D5A3-7085EDD7E9DE}"/>
              </a:ext>
            </a:extLst>
          </p:cNvPr>
          <p:cNvSpPr/>
          <p:nvPr/>
        </p:nvSpPr>
        <p:spPr>
          <a:xfrm>
            <a:off x="533398" y="220235"/>
            <a:ext cx="8077199" cy="770365"/>
          </a:xfrm>
          <a:prstGeom prst="snip2DiagRect">
            <a:avLst>
              <a:gd name="adj1" fmla="val 50000"/>
              <a:gd name="adj2" fmla="val 50000"/>
            </a:avLst>
          </a:prstGeom>
          <a:solidFill>
            <a:schemeClr val="accent2">
              <a:lumMod val="40000"/>
              <a:lumOff val="60000"/>
            </a:schemeClr>
          </a:soli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9" name="Rectangle 8">
            <a:extLst>
              <a:ext uri="{FF2B5EF4-FFF2-40B4-BE49-F238E27FC236}">
                <a16:creationId xmlns:a16="http://schemas.microsoft.com/office/drawing/2014/main" xmlns="" id="{7000B8AD-7DD5-7EB0-D087-52D5E2811C32}"/>
              </a:ext>
            </a:extLst>
          </p:cNvPr>
          <p:cNvSpPr/>
          <p:nvPr/>
        </p:nvSpPr>
        <p:spPr>
          <a:xfrm>
            <a:off x="2676285" y="344269"/>
            <a:ext cx="3791423" cy="646331"/>
          </a:xfrm>
          <a:prstGeom prst="rect">
            <a:avLst/>
          </a:prstGeom>
        </p:spPr>
        <p:txBody>
          <a:bodyPr wrap="none">
            <a:spAutoFit/>
            <a:scene3d>
              <a:camera prst="orthographicFront"/>
              <a:lightRig rig="soft" dir="t">
                <a:rot lat="0" lon="0" rev="15600000"/>
              </a:lightRig>
            </a:scene3d>
            <a:sp3d extrusionH="57150" prstMaterial="softEdge">
              <a:bevelT w="25400" h="38100"/>
            </a:sp3d>
          </a:bodyPr>
          <a:lstStyle/>
          <a:p>
            <a:pPr algn="ctr" rtl="1"/>
            <a:r>
              <a:rPr lang="ar-SA" sz="3600" b="1" dirty="0">
                <a:ln/>
                <a:solidFill>
                  <a:schemeClr val="accent6">
                    <a:lumMod val="50000"/>
                  </a:schemeClr>
                </a:solidFill>
                <a:latin typeface="Traditional Arabic" panose="02020603050405020304" pitchFamily="18" charset="-78"/>
                <a:cs typeface="Traditional Arabic" panose="02020603050405020304" pitchFamily="18" charset="-78"/>
              </a:rPr>
              <a:t>أعُوذُ بِاللهِ مِنَ الشَّيْطَانِ الرَّجِيمِ</a:t>
            </a:r>
            <a:endParaRPr lang="en-US" sz="3600" b="1" dirty="0">
              <a:ln/>
              <a:solidFill>
                <a:schemeClr val="accent6">
                  <a:lumMod val="50000"/>
                </a:schemeClr>
              </a:solidFill>
              <a:latin typeface="Traditional Arabic" panose="02020603050405020304" pitchFamily="18" charset="-78"/>
              <a:cs typeface="Traditional Arabic" panose="02020603050405020304" pitchFamily="18" charset="-78"/>
            </a:endParaRPr>
          </a:p>
        </p:txBody>
      </p:sp>
      <p:sp>
        <p:nvSpPr>
          <p:cNvPr id="5" name="Rectangle 4">
            <a:extLst>
              <a:ext uri="{FF2B5EF4-FFF2-40B4-BE49-F238E27FC236}">
                <a16:creationId xmlns:a16="http://schemas.microsoft.com/office/drawing/2014/main" xmlns="" id="{2510B9F3-AC63-A840-11F2-C4A2F5165F0C}"/>
              </a:ext>
            </a:extLst>
          </p:cNvPr>
          <p:cNvSpPr/>
          <p:nvPr/>
        </p:nvSpPr>
        <p:spPr>
          <a:xfrm>
            <a:off x="304798" y="3429000"/>
            <a:ext cx="8610597" cy="3211135"/>
          </a:xfrm>
          <a:prstGeom prst="rect">
            <a:avLst/>
          </a:prstGeom>
        </p:spPr>
        <p:txBody>
          <a:bodyPr wrap="square">
            <a:spAutoFit/>
          </a:bodyPr>
          <a:lstStyle/>
          <a:p>
            <a:pPr algn="just">
              <a:spcAft>
                <a:spcPts val="800"/>
              </a:spcAft>
            </a:pPr>
            <a:r>
              <a:rPr lang="en-US" sz="2800" b="1" dirty="0" err="1">
                <a:ea typeface="Calibri" panose="020F0502020204030204" pitchFamily="34" charset="0"/>
                <a:cs typeface="Arial" panose="020B0604020202020204" pitchFamily="34" charset="0"/>
              </a:rPr>
              <a:t>Maksudnya</a:t>
            </a:r>
            <a:r>
              <a:rPr lang="en-US" sz="2800" b="1" dirty="0">
                <a:ea typeface="Calibri" panose="020F0502020204030204" pitchFamily="34" charset="0"/>
                <a:cs typeface="Arial" panose="020B0604020202020204" pitchFamily="34" charset="0"/>
              </a:rPr>
              <a:t> : </a:t>
            </a:r>
            <a:r>
              <a:rPr lang="en-US" sz="2800" b="1" dirty="0">
                <a:solidFill>
                  <a:srgbClr val="C00000"/>
                </a:solidFill>
                <a:ea typeface="Calibri" panose="020F0502020204030204" pitchFamily="34" charset="0"/>
                <a:cs typeface="Arial" panose="020B0604020202020204" pitchFamily="34" charset="0"/>
              </a:rPr>
              <a:t>Dan </a:t>
            </a:r>
            <a:r>
              <a:rPr lang="en-US" sz="2800" b="1" dirty="0" err="1">
                <a:solidFill>
                  <a:srgbClr val="C00000"/>
                </a:solidFill>
                <a:ea typeface="Calibri" panose="020F0502020204030204" pitchFamily="34" charset="0"/>
                <a:cs typeface="Arial" panose="020B0604020202020204" pitchFamily="34" charset="0"/>
              </a:rPr>
              <a:t>tidaklah</a:t>
            </a:r>
            <a:r>
              <a:rPr lang="en-US" sz="2800" b="1" dirty="0">
                <a:solidFill>
                  <a:srgbClr val="C00000"/>
                </a:solidFill>
                <a:ea typeface="Calibri" panose="020F0502020204030204" pitchFamily="34" charset="0"/>
                <a:cs typeface="Arial" panose="020B0604020202020204" pitchFamily="34" charset="0"/>
              </a:rPr>
              <a:t> </a:t>
            </a:r>
            <a:r>
              <a:rPr lang="en-US" sz="2800" b="1" dirty="0" err="1">
                <a:solidFill>
                  <a:srgbClr val="C00000"/>
                </a:solidFill>
                <a:ea typeface="Calibri" panose="020F0502020204030204" pitchFamily="34" charset="0"/>
                <a:cs typeface="Arial" panose="020B0604020202020204" pitchFamily="34" charset="0"/>
              </a:rPr>
              <a:t>patut</a:t>
            </a:r>
            <a:r>
              <a:rPr lang="en-US" sz="2800" b="1" dirty="0">
                <a:solidFill>
                  <a:srgbClr val="C00000"/>
                </a:solidFill>
                <a:ea typeface="Calibri" panose="020F0502020204030204" pitchFamily="34" charset="0"/>
                <a:cs typeface="Arial" panose="020B0604020202020204" pitchFamily="34" charset="0"/>
              </a:rPr>
              <a:t> </a:t>
            </a:r>
            <a:r>
              <a:rPr lang="en-US" sz="2800" b="1" dirty="0" err="1">
                <a:solidFill>
                  <a:srgbClr val="C00000"/>
                </a:solidFill>
                <a:ea typeface="Calibri" panose="020F0502020204030204" pitchFamily="34" charset="0"/>
                <a:cs typeface="Arial" panose="020B0604020202020204" pitchFamily="34" charset="0"/>
              </a:rPr>
              <a:t>bagi</a:t>
            </a:r>
            <a:r>
              <a:rPr lang="en-US" sz="2800" b="1" dirty="0">
                <a:solidFill>
                  <a:srgbClr val="C00000"/>
                </a:solidFill>
                <a:ea typeface="Calibri" panose="020F0502020204030204" pitchFamily="34" charset="0"/>
                <a:cs typeface="Arial" panose="020B0604020202020204" pitchFamily="34" charset="0"/>
              </a:rPr>
              <a:t> orang yang </a:t>
            </a:r>
            <a:r>
              <a:rPr lang="en-US" sz="2800" b="1" dirty="0" err="1">
                <a:solidFill>
                  <a:srgbClr val="C00000"/>
                </a:solidFill>
                <a:ea typeface="Calibri" panose="020F0502020204030204" pitchFamily="34" charset="0"/>
                <a:cs typeface="Arial" panose="020B0604020202020204" pitchFamily="34" charset="0"/>
              </a:rPr>
              <a:t>beriman</a:t>
            </a:r>
            <a:r>
              <a:rPr lang="en-US" sz="2800" b="1" dirty="0">
                <a:solidFill>
                  <a:srgbClr val="C00000"/>
                </a:solidFill>
                <a:ea typeface="Calibri" panose="020F0502020204030204" pitchFamily="34" charset="0"/>
                <a:cs typeface="Arial" panose="020B0604020202020204" pitchFamily="34" charset="0"/>
              </a:rPr>
              <a:t> </a:t>
            </a:r>
            <a:r>
              <a:rPr lang="en-US" sz="2800" b="1" dirty="0" err="1">
                <a:solidFill>
                  <a:srgbClr val="C00000"/>
                </a:solidFill>
                <a:ea typeface="Calibri" panose="020F0502020204030204" pitchFamily="34" charset="0"/>
                <a:cs typeface="Arial" panose="020B0604020202020204" pitchFamily="34" charset="0"/>
              </a:rPr>
              <a:t>keluar</a:t>
            </a:r>
            <a:r>
              <a:rPr lang="en-US" sz="2800" b="1" dirty="0">
                <a:solidFill>
                  <a:srgbClr val="C00000"/>
                </a:solidFill>
                <a:ea typeface="Calibri" panose="020F0502020204030204" pitchFamily="34" charset="0"/>
                <a:cs typeface="Arial" panose="020B0604020202020204" pitchFamily="34" charset="0"/>
              </a:rPr>
              <a:t> </a:t>
            </a:r>
            <a:r>
              <a:rPr lang="en-US" sz="2800" b="1" dirty="0" err="1">
                <a:solidFill>
                  <a:srgbClr val="C00000"/>
                </a:solidFill>
                <a:ea typeface="Calibri" panose="020F0502020204030204" pitchFamily="34" charset="0"/>
                <a:cs typeface="Arial" panose="020B0604020202020204" pitchFamily="34" charset="0"/>
              </a:rPr>
              <a:t>semuanya</a:t>
            </a:r>
            <a:r>
              <a:rPr lang="en-US" sz="2800" b="1" dirty="0">
                <a:solidFill>
                  <a:srgbClr val="C00000"/>
                </a:solidFill>
                <a:ea typeface="Calibri" panose="020F0502020204030204" pitchFamily="34" charset="0"/>
                <a:cs typeface="Arial" panose="020B0604020202020204" pitchFamily="34" charset="0"/>
              </a:rPr>
              <a:t> (</a:t>
            </a:r>
            <a:r>
              <a:rPr lang="en-US" sz="2800" b="1" dirty="0" err="1">
                <a:solidFill>
                  <a:srgbClr val="C00000"/>
                </a:solidFill>
                <a:ea typeface="Calibri" panose="020F0502020204030204" pitchFamily="34" charset="0"/>
                <a:cs typeface="Arial" panose="020B0604020202020204" pitchFamily="34" charset="0"/>
              </a:rPr>
              <a:t>pergi</a:t>
            </a:r>
            <a:r>
              <a:rPr lang="en-US" sz="2800" b="1" dirty="0">
                <a:solidFill>
                  <a:srgbClr val="C00000"/>
                </a:solidFill>
                <a:ea typeface="Calibri" panose="020F0502020204030204" pitchFamily="34" charset="0"/>
                <a:cs typeface="Arial" panose="020B0604020202020204" pitchFamily="34" charset="0"/>
              </a:rPr>
              <a:t> </a:t>
            </a:r>
            <a:r>
              <a:rPr lang="en-US" sz="2800" b="1" dirty="0" err="1">
                <a:solidFill>
                  <a:srgbClr val="C00000"/>
                </a:solidFill>
                <a:ea typeface="Calibri" panose="020F0502020204030204" pitchFamily="34" charset="0"/>
                <a:cs typeface="Arial" panose="020B0604020202020204" pitchFamily="34" charset="0"/>
              </a:rPr>
              <a:t>berperang</a:t>
            </a:r>
            <a:r>
              <a:rPr lang="en-US" sz="2800" b="1" dirty="0">
                <a:solidFill>
                  <a:srgbClr val="C00000"/>
                </a:solidFill>
                <a:ea typeface="Calibri" panose="020F0502020204030204" pitchFamily="34" charset="0"/>
                <a:cs typeface="Arial" panose="020B0604020202020204" pitchFamily="34" charset="0"/>
              </a:rPr>
              <a:t>); </a:t>
            </a:r>
            <a:r>
              <a:rPr lang="en-US" sz="2800" b="1" dirty="0" err="1">
                <a:solidFill>
                  <a:srgbClr val="C00000"/>
                </a:solidFill>
                <a:ea typeface="Calibri" panose="020F0502020204030204" pitchFamily="34" charset="0"/>
                <a:cs typeface="Arial" panose="020B0604020202020204" pitchFamily="34" charset="0"/>
              </a:rPr>
              <a:t>maka</a:t>
            </a:r>
            <a:r>
              <a:rPr lang="en-US" sz="2800" b="1" dirty="0">
                <a:solidFill>
                  <a:srgbClr val="C00000"/>
                </a:solidFill>
                <a:ea typeface="Calibri" panose="020F0502020204030204" pitchFamily="34" charset="0"/>
                <a:cs typeface="Arial" panose="020B0604020202020204" pitchFamily="34" charset="0"/>
              </a:rPr>
              <a:t>, </a:t>
            </a:r>
            <a:r>
              <a:rPr lang="en-US" sz="2800" b="1" dirty="0" err="1">
                <a:solidFill>
                  <a:srgbClr val="C00000"/>
                </a:solidFill>
                <a:ea typeface="Calibri" panose="020F0502020204030204" pitchFamily="34" charset="0"/>
                <a:cs typeface="Arial" panose="020B0604020202020204" pitchFamily="34" charset="0"/>
              </a:rPr>
              <a:t>hendaklah</a:t>
            </a:r>
            <a:r>
              <a:rPr lang="en-US" sz="2800" b="1" dirty="0">
                <a:solidFill>
                  <a:srgbClr val="C00000"/>
                </a:solidFill>
                <a:ea typeface="Calibri" panose="020F0502020204030204" pitchFamily="34" charset="0"/>
                <a:cs typeface="Arial" panose="020B0604020202020204" pitchFamily="34" charset="0"/>
              </a:rPr>
              <a:t> </a:t>
            </a:r>
            <a:r>
              <a:rPr lang="en-US" sz="2800" b="1" dirty="0" err="1">
                <a:solidFill>
                  <a:srgbClr val="C00000"/>
                </a:solidFill>
                <a:ea typeface="Calibri" panose="020F0502020204030204" pitchFamily="34" charset="0"/>
                <a:cs typeface="Arial" panose="020B0604020202020204" pitchFamily="34" charset="0"/>
              </a:rPr>
              <a:t>keluar</a:t>
            </a:r>
            <a:r>
              <a:rPr lang="en-US" sz="2800" b="1" dirty="0">
                <a:solidFill>
                  <a:srgbClr val="C00000"/>
                </a:solidFill>
                <a:ea typeface="Calibri" panose="020F0502020204030204" pitchFamily="34" charset="0"/>
                <a:cs typeface="Arial" panose="020B0604020202020204" pitchFamily="34" charset="0"/>
              </a:rPr>
              <a:t> </a:t>
            </a:r>
            <a:r>
              <a:rPr lang="en-US" sz="2800" b="1" dirty="0" err="1">
                <a:solidFill>
                  <a:srgbClr val="C00000"/>
                </a:solidFill>
                <a:ea typeface="Calibri" panose="020F0502020204030204" pitchFamily="34" charset="0"/>
                <a:cs typeface="Arial" panose="020B0604020202020204" pitchFamily="34" charset="0"/>
              </a:rPr>
              <a:t>sebahagian</a:t>
            </a:r>
            <a:r>
              <a:rPr lang="en-US" sz="2800" b="1" dirty="0">
                <a:solidFill>
                  <a:srgbClr val="C00000"/>
                </a:solidFill>
                <a:ea typeface="Calibri" panose="020F0502020204030204" pitchFamily="34" charset="0"/>
                <a:cs typeface="Arial" panose="020B0604020202020204" pitchFamily="34" charset="0"/>
              </a:rPr>
              <a:t> </a:t>
            </a:r>
            <a:r>
              <a:rPr lang="en-US" sz="2800" b="1" dirty="0" err="1">
                <a:solidFill>
                  <a:srgbClr val="C00000"/>
                </a:solidFill>
                <a:ea typeface="Calibri" panose="020F0502020204030204" pitchFamily="34" charset="0"/>
                <a:cs typeface="Arial" panose="020B0604020202020204" pitchFamily="34" charset="0"/>
              </a:rPr>
              <a:t>sahaja</a:t>
            </a:r>
            <a:r>
              <a:rPr lang="en-US" sz="2800" b="1" dirty="0">
                <a:solidFill>
                  <a:srgbClr val="C00000"/>
                </a:solidFill>
                <a:ea typeface="Calibri" panose="020F0502020204030204" pitchFamily="34" charset="0"/>
                <a:cs typeface="Arial" panose="020B0604020202020204" pitchFamily="34" charset="0"/>
              </a:rPr>
              <a:t> </a:t>
            </a:r>
            <a:r>
              <a:rPr lang="en-US" sz="2800" b="1" dirty="0" err="1">
                <a:solidFill>
                  <a:srgbClr val="C00000"/>
                </a:solidFill>
                <a:ea typeface="Calibri" panose="020F0502020204030204" pitchFamily="34" charset="0"/>
                <a:cs typeface="Arial" panose="020B0604020202020204" pitchFamily="34" charset="0"/>
              </a:rPr>
              <a:t>dari</a:t>
            </a:r>
            <a:r>
              <a:rPr lang="en-US" sz="2800" b="1" dirty="0">
                <a:solidFill>
                  <a:srgbClr val="C00000"/>
                </a:solidFill>
                <a:ea typeface="Calibri" panose="020F0502020204030204" pitchFamily="34" charset="0"/>
                <a:cs typeface="Arial" panose="020B0604020202020204" pitchFamily="34" charset="0"/>
              </a:rPr>
              <a:t> </a:t>
            </a:r>
            <a:r>
              <a:rPr lang="en-US" sz="2800" b="1" dirty="0" err="1">
                <a:solidFill>
                  <a:srgbClr val="C00000"/>
                </a:solidFill>
                <a:ea typeface="Calibri" panose="020F0502020204030204" pitchFamily="34" charset="0"/>
                <a:cs typeface="Arial" panose="020B0604020202020204" pitchFamily="34" charset="0"/>
              </a:rPr>
              <a:t>setiap</a:t>
            </a:r>
            <a:r>
              <a:rPr lang="en-US" sz="2800" b="1" dirty="0">
                <a:solidFill>
                  <a:srgbClr val="C00000"/>
                </a:solidFill>
                <a:ea typeface="Calibri" panose="020F0502020204030204" pitchFamily="34" charset="0"/>
                <a:cs typeface="Arial" panose="020B0604020202020204" pitchFamily="34" charset="0"/>
              </a:rPr>
              <a:t> </a:t>
            </a:r>
            <a:r>
              <a:rPr lang="en-US" sz="2800" b="1" dirty="0" err="1">
                <a:solidFill>
                  <a:srgbClr val="C00000"/>
                </a:solidFill>
                <a:ea typeface="Calibri" panose="020F0502020204030204" pitchFamily="34" charset="0"/>
                <a:cs typeface="Arial" panose="020B0604020202020204" pitchFamily="34" charset="0"/>
              </a:rPr>
              <a:t>puak</a:t>
            </a:r>
            <a:r>
              <a:rPr lang="en-US" sz="2800" b="1" dirty="0">
                <a:solidFill>
                  <a:srgbClr val="C00000"/>
                </a:solidFill>
                <a:ea typeface="Calibri" panose="020F0502020204030204" pitchFamily="34" charset="0"/>
                <a:cs typeface="Arial" panose="020B0604020202020204" pitchFamily="34" charset="0"/>
              </a:rPr>
              <a:t> di </a:t>
            </a:r>
            <a:r>
              <a:rPr lang="en-US" sz="2800" b="1" dirty="0" err="1">
                <a:solidFill>
                  <a:srgbClr val="C00000"/>
                </a:solidFill>
                <a:ea typeface="Calibri" panose="020F0502020204030204" pitchFamily="34" charset="0"/>
                <a:cs typeface="Arial" panose="020B0604020202020204" pitchFamily="34" charset="0"/>
              </a:rPr>
              <a:t>antara</a:t>
            </a:r>
            <a:r>
              <a:rPr lang="en-US" sz="2800" b="1" dirty="0">
                <a:solidFill>
                  <a:srgbClr val="C00000"/>
                </a:solidFill>
                <a:ea typeface="Calibri" panose="020F0502020204030204" pitchFamily="34" charset="0"/>
                <a:cs typeface="Arial" panose="020B0604020202020204" pitchFamily="34" charset="0"/>
              </a:rPr>
              <a:t> </a:t>
            </a:r>
            <a:r>
              <a:rPr lang="en-US" sz="2800" b="1" dirty="0" err="1">
                <a:solidFill>
                  <a:srgbClr val="C00000"/>
                </a:solidFill>
                <a:ea typeface="Calibri" panose="020F0502020204030204" pitchFamily="34" charset="0"/>
                <a:cs typeface="Arial" panose="020B0604020202020204" pitchFamily="34" charset="0"/>
              </a:rPr>
              <a:t>mereka</a:t>
            </a:r>
            <a:r>
              <a:rPr lang="en-US" sz="2800" b="1" dirty="0">
                <a:solidFill>
                  <a:srgbClr val="C00000"/>
                </a:solidFill>
                <a:ea typeface="Calibri" panose="020F0502020204030204" pitchFamily="34" charset="0"/>
                <a:cs typeface="Arial" panose="020B0604020202020204" pitchFamily="34" charset="0"/>
              </a:rPr>
              <a:t>, </a:t>
            </a:r>
            <a:r>
              <a:rPr lang="en-US" sz="2800" b="1" dirty="0" err="1">
                <a:solidFill>
                  <a:srgbClr val="C00000"/>
                </a:solidFill>
                <a:ea typeface="Calibri" panose="020F0502020204030204" pitchFamily="34" charset="0"/>
                <a:cs typeface="Arial" panose="020B0604020202020204" pitchFamily="34" charset="0"/>
              </a:rPr>
              <a:t>untuk</a:t>
            </a:r>
            <a:r>
              <a:rPr lang="en-US" sz="2800" b="1" dirty="0">
                <a:solidFill>
                  <a:srgbClr val="C00000"/>
                </a:solidFill>
                <a:ea typeface="Calibri" panose="020F0502020204030204" pitchFamily="34" charset="0"/>
                <a:cs typeface="Arial" panose="020B0604020202020204" pitchFamily="34" charset="0"/>
              </a:rPr>
              <a:t> </a:t>
            </a:r>
            <a:r>
              <a:rPr lang="en-US" sz="2800" b="1" dirty="0" err="1">
                <a:solidFill>
                  <a:srgbClr val="C00000"/>
                </a:solidFill>
                <a:ea typeface="Calibri" panose="020F0502020204030204" pitchFamily="34" charset="0"/>
                <a:cs typeface="Arial" panose="020B0604020202020204" pitchFamily="34" charset="0"/>
              </a:rPr>
              <a:t>mendalami</a:t>
            </a:r>
            <a:r>
              <a:rPr lang="en-US" sz="2800" b="1" dirty="0">
                <a:solidFill>
                  <a:srgbClr val="C00000"/>
                </a:solidFill>
                <a:ea typeface="Calibri" panose="020F0502020204030204" pitchFamily="34" charset="0"/>
                <a:cs typeface="Arial" panose="020B0604020202020204" pitchFamily="34" charset="0"/>
              </a:rPr>
              <a:t> </a:t>
            </a:r>
            <a:r>
              <a:rPr lang="en-US" sz="2800" b="1" dirty="0" err="1">
                <a:solidFill>
                  <a:srgbClr val="C00000"/>
                </a:solidFill>
                <a:ea typeface="Calibri" panose="020F0502020204030204" pitchFamily="34" charset="0"/>
                <a:cs typeface="Arial" panose="020B0604020202020204" pitchFamily="34" charset="0"/>
              </a:rPr>
              <a:t>ilmu</a:t>
            </a:r>
            <a:r>
              <a:rPr lang="en-US" sz="2800" b="1" dirty="0">
                <a:solidFill>
                  <a:srgbClr val="C00000"/>
                </a:solidFill>
                <a:ea typeface="Calibri" panose="020F0502020204030204" pitchFamily="34" charset="0"/>
                <a:cs typeface="Arial" panose="020B0604020202020204" pitchFamily="34" charset="0"/>
              </a:rPr>
              <a:t> agama, dan </a:t>
            </a:r>
            <a:r>
              <a:rPr lang="en-US" sz="2800" b="1" dirty="0" err="1">
                <a:solidFill>
                  <a:srgbClr val="C00000"/>
                </a:solidFill>
                <a:ea typeface="Calibri" panose="020F0502020204030204" pitchFamily="34" charset="0"/>
                <a:cs typeface="Arial" panose="020B0604020202020204" pitchFamily="34" charset="0"/>
              </a:rPr>
              <a:t>untuk</a:t>
            </a:r>
            <a:r>
              <a:rPr lang="en-US" sz="2800" b="1" dirty="0">
                <a:solidFill>
                  <a:srgbClr val="C00000"/>
                </a:solidFill>
                <a:ea typeface="Calibri" panose="020F0502020204030204" pitchFamily="34" charset="0"/>
                <a:cs typeface="Arial" panose="020B0604020202020204" pitchFamily="34" charset="0"/>
              </a:rPr>
              <a:t> </a:t>
            </a:r>
            <a:r>
              <a:rPr lang="en-US" sz="2800" b="1" dirty="0" err="1">
                <a:solidFill>
                  <a:srgbClr val="C00000"/>
                </a:solidFill>
                <a:ea typeface="Calibri" panose="020F0502020204030204" pitchFamily="34" charset="0"/>
                <a:cs typeface="Arial" panose="020B0604020202020204" pitchFamily="34" charset="0"/>
              </a:rPr>
              <a:t>mengajar</a:t>
            </a:r>
            <a:r>
              <a:rPr lang="en-US" sz="2800" b="1" dirty="0">
                <a:solidFill>
                  <a:srgbClr val="C00000"/>
                </a:solidFill>
                <a:ea typeface="Calibri" panose="020F0502020204030204" pitchFamily="34" charset="0"/>
                <a:cs typeface="Arial" panose="020B0604020202020204" pitchFamily="34" charset="0"/>
              </a:rPr>
              <a:t> </a:t>
            </a:r>
            <a:r>
              <a:rPr lang="en-US" sz="2800" b="1" dirty="0" err="1">
                <a:solidFill>
                  <a:srgbClr val="C00000"/>
                </a:solidFill>
                <a:ea typeface="Calibri" panose="020F0502020204030204" pitchFamily="34" charset="0"/>
                <a:cs typeface="Arial" panose="020B0604020202020204" pitchFamily="34" charset="0"/>
              </a:rPr>
              <a:t>kaumnya</a:t>
            </a:r>
            <a:r>
              <a:rPr lang="en-US" sz="2800" b="1" dirty="0">
                <a:solidFill>
                  <a:srgbClr val="C00000"/>
                </a:solidFill>
                <a:ea typeface="Calibri" panose="020F0502020204030204" pitchFamily="34" charset="0"/>
                <a:cs typeface="Arial" panose="020B0604020202020204" pitchFamily="34" charset="0"/>
              </a:rPr>
              <a:t> </a:t>
            </a:r>
            <a:r>
              <a:rPr lang="en-US" sz="2800" b="1" dirty="0" err="1">
                <a:solidFill>
                  <a:srgbClr val="C00000"/>
                </a:solidFill>
                <a:ea typeface="Calibri" panose="020F0502020204030204" pitchFamily="34" charset="0"/>
                <a:cs typeface="Arial" panose="020B0604020202020204" pitchFamily="34" charset="0"/>
              </a:rPr>
              <a:t>apabila</a:t>
            </a:r>
            <a:r>
              <a:rPr lang="en-US" sz="2800" b="1" dirty="0">
                <a:solidFill>
                  <a:srgbClr val="C00000"/>
                </a:solidFill>
                <a:ea typeface="Calibri" panose="020F0502020204030204" pitchFamily="34" charset="0"/>
                <a:cs typeface="Arial" panose="020B0604020202020204" pitchFamily="34" charset="0"/>
              </a:rPr>
              <a:t> </a:t>
            </a:r>
            <a:r>
              <a:rPr lang="en-US" sz="2800" b="1" dirty="0" err="1">
                <a:solidFill>
                  <a:srgbClr val="C00000"/>
                </a:solidFill>
                <a:ea typeface="Calibri" panose="020F0502020204030204" pitchFamily="34" charset="0"/>
                <a:cs typeface="Arial" panose="020B0604020202020204" pitchFamily="34" charset="0"/>
              </a:rPr>
              <a:t>mereka</a:t>
            </a:r>
            <a:r>
              <a:rPr lang="en-US" sz="2800" b="1" dirty="0">
                <a:solidFill>
                  <a:srgbClr val="C00000"/>
                </a:solidFill>
                <a:ea typeface="Calibri" panose="020F0502020204030204" pitchFamily="34" charset="0"/>
                <a:cs typeface="Arial" panose="020B0604020202020204" pitchFamily="34" charset="0"/>
              </a:rPr>
              <a:t> </a:t>
            </a:r>
            <a:r>
              <a:rPr lang="en-US" sz="2800" b="1" dirty="0" err="1">
                <a:solidFill>
                  <a:srgbClr val="C00000"/>
                </a:solidFill>
                <a:ea typeface="Calibri" panose="020F0502020204030204" pitchFamily="34" charset="0"/>
                <a:cs typeface="Arial" panose="020B0604020202020204" pitchFamily="34" charset="0"/>
              </a:rPr>
              <a:t>kembali</a:t>
            </a:r>
            <a:r>
              <a:rPr lang="en-US" sz="2800" b="1" dirty="0">
                <a:solidFill>
                  <a:srgbClr val="C00000"/>
                </a:solidFill>
                <a:ea typeface="Calibri" panose="020F0502020204030204" pitchFamily="34" charset="0"/>
                <a:cs typeface="Arial" panose="020B0604020202020204" pitchFamily="34" charset="0"/>
              </a:rPr>
              <a:t> </a:t>
            </a:r>
            <a:r>
              <a:rPr lang="en-US" sz="2800" b="1" dirty="0" err="1">
                <a:solidFill>
                  <a:srgbClr val="C00000"/>
                </a:solidFill>
                <a:ea typeface="Calibri" panose="020F0502020204030204" pitchFamily="34" charset="0"/>
                <a:cs typeface="Arial" panose="020B0604020202020204" pitchFamily="34" charset="0"/>
              </a:rPr>
              <a:t>kepadanya</a:t>
            </a:r>
            <a:r>
              <a:rPr lang="en-US" sz="2800" b="1" dirty="0">
                <a:solidFill>
                  <a:srgbClr val="C00000"/>
                </a:solidFill>
                <a:ea typeface="Calibri" panose="020F0502020204030204" pitchFamily="34" charset="0"/>
                <a:cs typeface="Arial" panose="020B0604020202020204" pitchFamily="34" charset="0"/>
              </a:rPr>
              <a:t>; </a:t>
            </a:r>
            <a:r>
              <a:rPr lang="en-US" sz="2800" b="1" dirty="0" err="1">
                <a:solidFill>
                  <a:srgbClr val="C00000"/>
                </a:solidFill>
                <a:ea typeface="Calibri" panose="020F0502020204030204" pitchFamily="34" charset="0"/>
                <a:cs typeface="Arial" panose="020B0604020202020204" pitchFamily="34" charset="0"/>
              </a:rPr>
              <a:t>mudah-mudahan</a:t>
            </a:r>
            <a:r>
              <a:rPr lang="en-US" sz="2800" b="1" dirty="0">
                <a:solidFill>
                  <a:srgbClr val="C00000"/>
                </a:solidFill>
                <a:ea typeface="Calibri" panose="020F0502020204030204" pitchFamily="34" charset="0"/>
                <a:cs typeface="Arial" panose="020B0604020202020204" pitchFamily="34" charset="0"/>
              </a:rPr>
              <a:t> </a:t>
            </a:r>
            <a:r>
              <a:rPr lang="en-US" sz="2800" b="1" dirty="0" err="1">
                <a:solidFill>
                  <a:srgbClr val="C00000"/>
                </a:solidFill>
                <a:ea typeface="Calibri" panose="020F0502020204030204" pitchFamily="34" charset="0"/>
                <a:cs typeface="Arial" panose="020B0604020202020204" pitchFamily="34" charset="0"/>
              </a:rPr>
              <a:t>mereka</a:t>
            </a:r>
            <a:r>
              <a:rPr lang="en-US" sz="2800" b="1" dirty="0">
                <a:solidFill>
                  <a:srgbClr val="C00000"/>
                </a:solidFill>
                <a:ea typeface="Calibri" panose="020F0502020204030204" pitchFamily="34" charset="0"/>
                <a:cs typeface="Arial" panose="020B0604020202020204" pitchFamily="34" charset="0"/>
              </a:rPr>
              <a:t> </a:t>
            </a:r>
            <a:r>
              <a:rPr lang="en-US" sz="2800" b="1" dirty="0" err="1">
                <a:solidFill>
                  <a:srgbClr val="C00000"/>
                </a:solidFill>
                <a:ea typeface="Calibri" panose="020F0502020204030204" pitchFamily="34" charset="0"/>
                <a:cs typeface="Arial" panose="020B0604020202020204" pitchFamily="34" charset="0"/>
              </a:rPr>
              <a:t>dapat</a:t>
            </a:r>
            <a:r>
              <a:rPr lang="en-US" sz="2800" b="1" dirty="0">
                <a:solidFill>
                  <a:srgbClr val="C00000"/>
                </a:solidFill>
                <a:ea typeface="Calibri" panose="020F0502020204030204" pitchFamily="34" charset="0"/>
                <a:cs typeface="Arial" panose="020B0604020202020204" pitchFamily="34" charset="0"/>
              </a:rPr>
              <a:t> </a:t>
            </a:r>
            <a:r>
              <a:rPr lang="en-US" sz="2800" b="1" dirty="0" err="1">
                <a:solidFill>
                  <a:srgbClr val="C00000"/>
                </a:solidFill>
                <a:ea typeface="Calibri" panose="020F0502020204030204" pitchFamily="34" charset="0"/>
                <a:cs typeface="Arial" panose="020B0604020202020204" pitchFamily="34" charset="0"/>
              </a:rPr>
              <a:t>berjaga</a:t>
            </a:r>
            <a:r>
              <a:rPr lang="en-US" sz="2800" b="1" dirty="0">
                <a:solidFill>
                  <a:srgbClr val="C00000"/>
                </a:solidFill>
                <a:ea typeface="Calibri" panose="020F0502020204030204" pitchFamily="34" charset="0"/>
                <a:cs typeface="Arial" panose="020B0604020202020204" pitchFamily="34" charset="0"/>
              </a:rPr>
              <a:t>-jaga                                                        </a:t>
            </a:r>
          </a:p>
          <a:p>
            <a:pPr algn="r">
              <a:spcAft>
                <a:spcPts val="800"/>
              </a:spcAft>
            </a:pPr>
            <a:r>
              <a:rPr lang="en-US" sz="2800" b="1" dirty="0">
                <a:solidFill>
                  <a:srgbClr val="C00000"/>
                </a:solidFill>
                <a:ea typeface="Calibri" panose="020F0502020204030204" pitchFamily="34" charset="0"/>
                <a:cs typeface="Arial" panose="020B0604020202020204" pitchFamily="34" charset="0"/>
              </a:rPr>
              <a:t> </a:t>
            </a:r>
            <a:r>
              <a:rPr lang="en-US" sz="2400" b="1" dirty="0">
                <a:ea typeface="Calibri" panose="020F0502020204030204" pitchFamily="34" charset="0"/>
                <a:cs typeface="Arial" panose="020B0604020202020204" pitchFamily="34" charset="0"/>
              </a:rPr>
              <a:t>(Surah at-</a:t>
            </a:r>
            <a:r>
              <a:rPr lang="en-US" sz="2400" b="1" dirty="0" err="1">
                <a:ea typeface="Calibri" panose="020F0502020204030204" pitchFamily="34" charset="0"/>
                <a:cs typeface="Arial" panose="020B0604020202020204" pitchFamily="34" charset="0"/>
              </a:rPr>
              <a:t>Taubah</a:t>
            </a:r>
            <a:r>
              <a:rPr lang="en-US" sz="2400" b="1" dirty="0">
                <a:ea typeface="Calibri" panose="020F0502020204030204" pitchFamily="34" charset="0"/>
                <a:cs typeface="Arial" panose="020B0604020202020204" pitchFamily="34" charset="0"/>
              </a:rPr>
              <a:t> : 122)</a:t>
            </a:r>
          </a:p>
        </p:txBody>
      </p:sp>
      <p:pic>
        <p:nvPicPr>
          <p:cNvPr id="8" name="Picture 7" descr="A black background with a black square&#10;&#10;Description automatically generated with medium confidence">
            <a:extLst>
              <a:ext uri="{FF2B5EF4-FFF2-40B4-BE49-F238E27FC236}">
                <a16:creationId xmlns:a16="http://schemas.microsoft.com/office/drawing/2014/main" xmlns="" id="{5F559AA8-10AD-9702-DD71-90D75556C75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306" y="1114634"/>
            <a:ext cx="8315579" cy="2491071"/>
          </a:xfrm>
          <a:prstGeom prst="rect">
            <a:avLst/>
          </a:prstGeom>
        </p:spPr>
      </p:pic>
    </p:spTree>
    <p:extLst>
      <p:ext uri="{BB962C8B-B14F-4D97-AF65-F5344CB8AC3E}">
        <p14:creationId xmlns:p14="http://schemas.microsoft.com/office/powerpoint/2010/main" val="91262119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xmlns="" id="{A8F042B5-CF80-8D89-BFE9-3925561B7FD2}"/>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xmlns="" id="{FD3BB0F1-ABAE-D3D4-E72C-60C793065D77}"/>
              </a:ext>
            </a:extLst>
          </p:cNvPr>
          <p:cNvPicPr>
            <a:picLocks noChangeAspect="1"/>
          </p:cNvPicPr>
          <p:nvPr/>
        </p:nvPicPr>
        <p:blipFill>
          <a:blip r:embed="rId3"/>
          <a:stretch>
            <a:fillRect/>
          </a:stretch>
        </p:blipFill>
        <p:spPr>
          <a:xfrm>
            <a:off x="-152400" y="152400"/>
            <a:ext cx="9448800" cy="6705600"/>
          </a:xfrm>
          <a:prstGeom prst="rect">
            <a:avLst/>
          </a:prstGeom>
        </p:spPr>
      </p:pic>
    </p:spTree>
    <p:extLst>
      <p:ext uri="{BB962C8B-B14F-4D97-AF65-F5344CB8AC3E}">
        <p14:creationId xmlns:p14="http://schemas.microsoft.com/office/powerpoint/2010/main" val="19461310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3000"/>
            <a:lum/>
          </a:blip>
          <a:srcRect/>
          <a:stretch>
            <a:fillRect l="-6000" r="-6000"/>
          </a:stretch>
        </a:blipFill>
        <a:effectLst/>
      </p:bgPr>
    </p:bg>
    <p:spTree>
      <p:nvGrpSpPr>
        <p:cNvPr id="1" name=""/>
        <p:cNvGrpSpPr/>
        <p:nvPr/>
      </p:nvGrpSpPr>
      <p:grpSpPr>
        <a:xfrm>
          <a:off x="0" y="0"/>
          <a:ext cx="0" cy="0"/>
          <a:chOff x="0" y="0"/>
          <a:chExt cx="0" cy="0"/>
        </a:xfrm>
      </p:grpSpPr>
      <p:sp>
        <p:nvSpPr>
          <p:cNvPr id="5" name="Rectangle 4"/>
          <p:cNvSpPr/>
          <p:nvPr/>
        </p:nvSpPr>
        <p:spPr>
          <a:xfrm>
            <a:off x="0" y="304800"/>
            <a:ext cx="9144000" cy="646331"/>
          </a:xfrm>
          <a:prstGeom prst="rect">
            <a:avLst/>
          </a:prstGeom>
          <a:noFill/>
        </p:spPr>
        <p:txBody>
          <a:bodyPr wrap="square">
            <a:spAutoFit/>
          </a:bodyPr>
          <a:lstStyle/>
          <a:p>
            <a:pPr algn="ctr">
              <a:defRPr/>
            </a:pP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Antara </a:t>
            </a: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pic>
        <p:nvPicPr>
          <p:cNvPr id="3" name="Picture 2">
            <a:extLst>
              <a:ext uri="{FF2B5EF4-FFF2-40B4-BE49-F238E27FC236}">
                <a16:creationId xmlns:a16="http://schemas.microsoft.com/office/drawing/2014/main" xmlns="" id="{21443452-9C96-4CEF-878A-1633E3C7E0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66800"/>
            <a:ext cx="9144000" cy="4096693"/>
          </a:xfrm>
          <a:prstGeom prst="rect">
            <a:avLst/>
          </a:prstGeom>
        </p:spPr>
      </p:pic>
      <p:pic>
        <p:nvPicPr>
          <p:cNvPr id="8" name="Picture 7">
            <a:extLst>
              <a:ext uri="{FF2B5EF4-FFF2-40B4-BE49-F238E27FC236}">
                <a16:creationId xmlns:a16="http://schemas.microsoft.com/office/drawing/2014/main" xmlns="" id="{ADE8E923-037B-4D1D-AA78-72B7B42238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7351" y="4343400"/>
            <a:ext cx="7029297" cy="3407959"/>
          </a:xfrm>
          <a:prstGeom prst="rect">
            <a:avLst/>
          </a:prstGeom>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9000"/>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duotone>
              <a:prstClr val="black"/>
              <a:schemeClr val="accent2">
                <a:tint val="45000"/>
                <a:satMod val="400000"/>
              </a:schemeClr>
            </a:duotone>
          </a:blip>
          <a:srcRect l="12746" t="15909" r="12480"/>
          <a:stretch>
            <a:fillRect/>
          </a:stretch>
        </p:blipFill>
        <p:spPr bwMode="auto">
          <a:xfrm>
            <a:off x="723900" y="914400"/>
            <a:ext cx="7696200" cy="2819400"/>
          </a:xfrm>
          <a:prstGeom prst="rect">
            <a:avLst/>
          </a:prstGeom>
          <a:solidFill>
            <a:schemeClr val="bg1">
              <a:lumMod val="75000"/>
            </a:schemeClr>
          </a:solidFill>
          <a:ln w="9525">
            <a:noFill/>
            <a:miter lim="800000"/>
            <a:headEnd/>
            <a:tailEnd/>
          </a:ln>
          <a:effectLst>
            <a:glow rad="63500">
              <a:schemeClr val="tx1">
                <a:lumMod val="95000"/>
                <a:lumOff val="5000"/>
                <a:alpha val="40000"/>
              </a:schemeClr>
            </a:glow>
            <a:innerShdw blurRad="114300">
              <a:prstClr val="black"/>
            </a:innerShdw>
            <a:reflection blurRad="6350" stA="50000" endA="300" endPos="38500" dist="50800" dir="5400000" sy="-100000" algn="bl" rotWithShape="0"/>
          </a:effectLst>
          <a:scene3d>
            <a:camera prst="perspectiveFront"/>
            <a:lightRig rig="threePt" dir="t"/>
          </a:scene3d>
        </p:spPr>
      </p:pic>
      <p:pic>
        <p:nvPicPr>
          <p:cNvPr id="4" name="Picture 3"/>
          <p:cNvPicPr>
            <a:picLocks noChangeAspect="1" noChangeArrowheads="1"/>
          </p:cNvPicPr>
          <p:nvPr/>
        </p:nvPicPr>
        <p:blipFill>
          <a:blip r:embed="rId4" cstate="print">
            <a:lum bright="40000" contrast="-40000"/>
          </a:blip>
          <a:srcRect/>
          <a:stretch>
            <a:fillRect/>
          </a:stretch>
        </p:blipFill>
        <p:spPr bwMode="auto">
          <a:xfrm>
            <a:off x="228600" y="3954462"/>
            <a:ext cx="8686800" cy="1341438"/>
          </a:xfrm>
          <a:prstGeom prst="rect">
            <a:avLst/>
          </a:prstGeom>
          <a:pattFill prst="openDmnd">
            <a:fgClr>
              <a:schemeClr val="accent6">
                <a:lumMod val="75000"/>
              </a:schemeClr>
            </a:fgClr>
            <a:bgClr>
              <a:schemeClr val="bg1"/>
            </a:bgClr>
          </a:pattFill>
          <a:ln w="9525">
            <a:noFill/>
            <a:miter lim="800000"/>
            <a:headEnd/>
            <a:tailEnd/>
          </a:ln>
          <a:effectLst>
            <a:glow rad="127000">
              <a:schemeClr val="tx1">
                <a:alpha val="40000"/>
              </a:schemeClr>
            </a:glo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par>
                                <p:cTn id="8" presetID="21"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4)">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152400" y="315471"/>
            <a:ext cx="8839200" cy="646331"/>
          </a:xfrm>
          <a:prstGeom prst="rect">
            <a:avLst/>
          </a:prstGeom>
          <a:blipFill dpi="0" rotWithShape="1">
            <a:blip r:embed="rId3">
              <a:alphaModFix amt="91000"/>
            </a:blip>
            <a:srcRect/>
            <a:stretch>
              <a:fillRect/>
            </a:stretch>
          </a:blipFill>
        </p:spPr>
        <p:txBody>
          <a:bodyPr>
            <a:spAutoFit/>
          </a:bodyPr>
          <a:lstStyle/>
          <a:p>
            <a:pPr algn="ctr" fontAlgn="auto">
              <a:spcBef>
                <a:spcPts val="0"/>
              </a:spcBef>
              <a:spcAft>
                <a:spcPts val="0"/>
              </a:spcAft>
              <a:defRPr/>
            </a:pPr>
            <a:r>
              <a:rPr lang="en-US" sz="36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Pujian</a:t>
            </a:r>
            <a:r>
              <a:rPr lang="en-US" sz="36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 </a:t>
            </a:r>
            <a:r>
              <a:rPr lang="en-US" sz="36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Kepada</a:t>
            </a:r>
            <a:r>
              <a:rPr lang="en-US" sz="36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 Allah S.W.T.</a:t>
            </a:r>
          </a:p>
        </p:txBody>
      </p:sp>
      <p:sp>
        <p:nvSpPr>
          <p:cNvPr id="4" name="Rectangle 3"/>
          <p:cNvSpPr/>
          <p:nvPr/>
        </p:nvSpPr>
        <p:spPr>
          <a:xfrm>
            <a:off x="0" y="1904259"/>
            <a:ext cx="9144000" cy="2215991"/>
          </a:xfrm>
          <a:prstGeom prst="rect">
            <a:avLst/>
          </a:prstGeom>
          <a:solidFill>
            <a:schemeClr val="tx1">
              <a:alpha val="26000"/>
            </a:schemeClr>
          </a:solidFill>
        </p:spPr>
        <p:txBody>
          <a:bodyPr wrap="square">
            <a:spAutoFit/>
          </a:bodyPr>
          <a:lstStyle/>
          <a:p>
            <a:pPr algn="ctr" rtl="1" fontAlgn="auto">
              <a:spcBef>
                <a:spcPts val="0"/>
              </a:spcBef>
              <a:spcAft>
                <a:spcPts val="0"/>
              </a:spcAft>
              <a:defRPr/>
            </a:pPr>
            <a:r>
              <a:rPr lang="ar-SA"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anose="02020603050405020304" pitchFamily="2" charset="-78"/>
              </a:rPr>
              <a:t>الْحَمْدُ </a:t>
            </a:r>
            <a:r>
              <a:rPr lang="ar-SA"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cs typeface="Traditional Arabic" panose="02020603050405020304" pitchFamily="2" charset="-78"/>
              </a:rPr>
              <a:t>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anose="02020603050405020304" pitchFamily="2" charset="-78"/>
            </a:endParaRPr>
          </a:p>
        </p:txBody>
      </p:sp>
      <p:sp>
        <p:nvSpPr>
          <p:cNvPr id="5" name="TextBox 4"/>
          <p:cNvSpPr txBox="1"/>
          <p:nvPr/>
        </p:nvSpPr>
        <p:spPr>
          <a:xfrm>
            <a:off x="428596" y="4315361"/>
            <a:ext cx="857252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Segala</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 </a:t>
            </a: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puji-pujian</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 </a:t>
            </a: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hanya</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 </a:t>
            </a:r>
          </a:p>
          <a:p>
            <a:pPr algn="ctr" fontAlgn="auto">
              <a:spcBef>
                <a:spcPts val="0"/>
              </a:spcBef>
              <a:spcAft>
                <a:spcPts val="0"/>
              </a:spcAft>
              <a:defRPr/>
            </a:pP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bagi</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 Allah S.W.T.</a:t>
            </a:r>
            <a:r>
              <a:rPr lang="ar-SA"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 </a:t>
            </a:r>
            <a:endPar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0" y="1794808"/>
            <a:ext cx="9144000" cy="1938992"/>
          </a:xfrm>
          <a:prstGeom prst="rect">
            <a:avLst/>
          </a:prstGeom>
          <a:solidFill>
            <a:schemeClr val="tx1">
              <a:alpha val="20000"/>
            </a:schemeClr>
          </a:solidFill>
        </p:spPr>
        <p:txBody>
          <a:bodyPr wrap="square">
            <a:spAutoFit/>
          </a:bodyPr>
          <a:lstStyle/>
          <a:p>
            <a:pPr algn="ctr" rtl="1"/>
            <a:r>
              <a:rPr lang="ar-SA" sz="6000" b="1" dirty="0">
                <a:solidFill>
                  <a:srgbClr val="FFFF00"/>
                </a:solidFill>
                <a:effectLst>
                  <a:glow rad="101600">
                    <a:schemeClr val="tx1">
                      <a:alpha val="60000"/>
                    </a:schemeClr>
                  </a:glow>
                </a:effectLst>
                <a:cs typeface="Traditional Arabic" panose="02020603050405020304" pitchFamily="2" charset="-78"/>
              </a:rPr>
              <a:t>وَأَشْهَدُ أَن لَّا إِلٰهَ إِلَّا اللهُ وَحْدَهُ لَا شَرِيْكَ لَهُ، وَأَشْهَدُ أَنَّ سَيِّدَنَا مُحَمَّدًا عَبْدُهُ وَرَسُوْلُهُ</a:t>
            </a:r>
            <a:r>
              <a:rPr lang="ar-SA" sz="6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rPr>
              <a:t>.</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anose="02020603050405020304" pitchFamily="2" charset="-78"/>
              <a:cs typeface="Traditional Arabic" panose="02020603050405020304" pitchFamily="2" charset="-78"/>
            </a:endParaRPr>
          </a:p>
        </p:txBody>
      </p:sp>
      <p:sp>
        <p:nvSpPr>
          <p:cNvPr id="4" name="Rectangle 3"/>
          <p:cNvSpPr/>
          <p:nvPr/>
        </p:nvSpPr>
        <p:spPr>
          <a:xfrm>
            <a:off x="743418" y="228600"/>
            <a:ext cx="7500990" cy="646331"/>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3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endParaRPr>
          </a:p>
        </p:txBody>
      </p:sp>
      <p:sp>
        <p:nvSpPr>
          <p:cNvPr id="5" name="TextBox 4"/>
          <p:cNvSpPr txBox="1"/>
          <p:nvPr/>
        </p:nvSpPr>
        <p:spPr>
          <a:xfrm>
            <a:off x="0" y="3925431"/>
            <a:ext cx="9144000" cy="2246769"/>
          </a:xfrm>
          <a:prstGeom prst="rect">
            <a:avLst/>
          </a:prstGeom>
          <a:noFill/>
          <a:ln w="12700">
            <a:noFill/>
          </a:ln>
        </p:spPr>
        <p:txBody>
          <a:bodyPr wrap="square">
            <a:spAutoFit/>
          </a:bodyPr>
          <a:lstStyle/>
          <a:p>
            <a:pPr algn="ctr" fontAlgn="auto">
              <a:spcBef>
                <a:spcPts val="0"/>
              </a:spcBef>
              <a:spcAft>
                <a:spcPts val="0"/>
              </a:spcAft>
              <a:defRPr/>
            </a:pP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Dan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aku</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bersaksi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bahawa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sesungguhnya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tiada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tuhan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melainkan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Allah, Yang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Maha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Esa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tiada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sekutu</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bagi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-Nya,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dan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juga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aku</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bersaksi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bahawa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junjungan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kami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Nabi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Muhammad (S.A.W)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hamba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-Nya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dan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rasul</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-Nya.</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111912" y="914400"/>
            <a:ext cx="8890488" cy="1569660"/>
          </a:xfrm>
          <a:prstGeom prst="rect">
            <a:avLst/>
          </a:prstGeom>
          <a:solidFill>
            <a:schemeClr val="tx1">
              <a:lumMod val="75000"/>
              <a:lumOff val="25000"/>
              <a:alpha val="55000"/>
            </a:schemeClr>
          </a:solidFill>
        </p:spPr>
        <p:txBody>
          <a:bodyPr wrap="square">
            <a:spAutoFit/>
          </a:bodyPr>
          <a:lstStyle/>
          <a:p>
            <a:pPr lvl="1" algn="ctr" rtl="1"/>
            <a:r>
              <a:rPr lang="ar-SA" sz="4800" b="1" dirty="0">
                <a:solidFill>
                  <a:schemeClr val="bg1">
                    <a:lumMod val="95000"/>
                  </a:schemeClr>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rPr>
              <a:t>أَشْهَدُ أَنْ لَا إِلٰهَ إِلَّا اللهُ وَحْدَهُ لَا شَرِيْكَ لَهُ،</a:t>
            </a:r>
          </a:p>
          <a:p>
            <a:pPr lvl="1" algn="ctr" rtl="1"/>
            <a:r>
              <a:rPr lang="ar-SA" sz="4800" b="1" dirty="0">
                <a:solidFill>
                  <a:schemeClr val="bg1">
                    <a:lumMod val="95000"/>
                  </a:schemeClr>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rPr>
              <a:t>وَأَشْهَدُ أَنَّ مُحَمَّدًا عَبْدُهُ </a:t>
            </a:r>
            <a:r>
              <a:rPr lang="ar-SA" sz="4800" b="1" dirty="0" smtClean="0">
                <a:solidFill>
                  <a:schemeClr val="bg1">
                    <a:lumMod val="95000"/>
                  </a:schemeClr>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rPr>
              <a:t>وَرَسُولُهُ. </a:t>
            </a:r>
            <a:endParaRPr lang="ar-SA" sz="4800" b="1" dirty="0">
              <a:solidFill>
                <a:schemeClr val="bg1">
                  <a:lumMod val="95000"/>
                </a:schemeClr>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endParaRPr>
          </a:p>
        </p:txBody>
      </p:sp>
      <p:sp>
        <p:nvSpPr>
          <p:cNvPr id="5" name="TextBox 4"/>
          <p:cNvSpPr txBox="1"/>
          <p:nvPr/>
        </p:nvSpPr>
        <p:spPr>
          <a:xfrm>
            <a:off x="111912" y="3048000"/>
            <a:ext cx="8890488" cy="2554545"/>
          </a:xfrm>
          <a:prstGeom prst="rect">
            <a:avLst/>
          </a:prstGeom>
          <a:solidFill>
            <a:schemeClr val="accent3">
              <a:lumMod val="75000"/>
              <a:alpha val="40000"/>
            </a:schemeClr>
          </a:solidFill>
          <a:ln w="12700">
            <a:noFill/>
          </a:ln>
        </p:spPr>
        <p:txBody>
          <a:bodyPr wrap="square">
            <a:spAutoFit/>
          </a:bodyPr>
          <a:lstStyle/>
          <a:p>
            <a:pPr algn="ctr" fontAlgn="auto">
              <a:spcBef>
                <a:spcPts val="0"/>
              </a:spcBef>
              <a:spcAft>
                <a:spcPts val="0"/>
              </a:spcAft>
              <a:defRPr/>
            </a:pPr>
            <a:r>
              <a:rPr lang="en-US" sz="3200" b="1" dirty="0">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Aku </a:t>
            </a:r>
            <a:r>
              <a:rPr lang="en-US" sz="3200" b="1" dirty="0" err="1">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bersaksi</a:t>
            </a:r>
            <a:r>
              <a:rPr lang="en-US" sz="3200" b="1" dirty="0">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3200" b="1" dirty="0" err="1">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bahawa</a:t>
            </a:r>
            <a:r>
              <a:rPr lang="en-US" sz="3200" b="1" dirty="0">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3200" b="1" dirty="0" err="1">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tiada</a:t>
            </a:r>
            <a:r>
              <a:rPr lang="en-US" sz="3200" b="1" dirty="0">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3200" b="1" dirty="0" err="1">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Tuhan</a:t>
            </a:r>
            <a:r>
              <a:rPr lang="en-US" sz="3200" b="1" dirty="0">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3200" b="1" dirty="0" err="1">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melainkan</a:t>
            </a:r>
            <a:r>
              <a:rPr lang="en-US" sz="3200" b="1" dirty="0">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Allah, Yang Maha Esa,</a:t>
            </a:r>
          </a:p>
          <a:p>
            <a:pPr algn="ctr" fontAlgn="auto">
              <a:spcBef>
                <a:spcPts val="0"/>
              </a:spcBef>
              <a:spcAft>
                <a:spcPts val="0"/>
              </a:spcAft>
              <a:defRPr/>
            </a:pPr>
            <a:r>
              <a:rPr lang="en-US" sz="3200" b="1" dirty="0" err="1">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tiada</a:t>
            </a:r>
            <a:r>
              <a:rPr lang="en-US" sz="3200" b="1" dirty="0">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3200" b="1" dirty="0" err="1">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Sekutu</a:t>
            </a:r>
            <a:r>
              <a:rPr lang="en-US" sz="3200" b="1" dirty="0">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3200" b="1" dirty="0" err="1">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Bagi</a:t>
            </a:r>
            <a:r>
              <a:rPr lang="en-US" sz="3200" b="1" dirty="0">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-Nya, </a:t>
            </a:r>
          </a:p>
          <a:p>
            <a:pPr algn="ctr" fontAlgn="auto">
              <a:spcBef>
                <a:spcPts val="0"/>
              </a:spcBef>
              <a:spcAft>
                <a:spcPts val="0"/>
              </a:spcAft>
              <a:defRPr/>
            </a:pPr>
            <a:r>
              <a:rPr lang="en-US" sz="3200" b="1" dirty="0">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Dan </a:t>
            </a:r>
            <a:r>
              <a:rPr lang="en-US" sz="3200" b="1" dirty="0" err="1">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aku</a:t>
            </a:r>
            <a:r>
              <a:rPr lang="en-US" sz="3200" b="1" dirty="0">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3200" b="1" dirty="0" err="1">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bersaksi</a:t>
            </a:r>
            <a:r>
              <a:rPr lang="en-US" sz="3200" b="1" dirty="0">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3200" b="1" dirty="0" err="1">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bahawa</a:t>
            </a:r>
            <a:r>
              <a:rPr lang="en-US" sz="3200" b="1" dirty="0">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Muhammad </a:t>
            </a:r>
            <a:r>
              <a:rPr lang="en-US" sz="3200" b="1" dirty="0" err="1">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adalah</a:t>
            </a:r>
            <a:r>
              <a:rPr lang="en-US" sz="3200" b="1" dirty="0">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Hamba-Nya </a:t>
            </a:r>
            <a:r>
              <a:rPr lang="en-US" sz="3200" b="1" dirty="0" err="1">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dan</a:t>
            </a:r>
            <a:r>
              <a:rPr lang="en-US" sz="3200" b="1" dirty="0">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3200" b="1" dirty="0" err="1" smtClean="0">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Utusan</a:t>
            </a:r>
            <a:r>
              <a:rPr lang="en-US" sz="3200" b="1" dirty="0" smtClean="0">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-Nya.</a:t>
            </a:r>
            <a:endParaRPr lang="en-US" sz="3200" b="1" dirty="0">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endParaRPr>
          </a:p>
        </p:txBody>
      </p:sp>
      <p:sp>
        <p:nvSpPr>
          <p:cNvPr id="6" name="Rectangle 5"/>
          <p:cNvSpPr/>
          <p:nvPr/>
        </p:nvSpPr>
        <p:spPr>
          <a:xfrm>
            <a:off x="427512" y="164813"/>
            <a:ext cx="8259288" cy="584775"/>
          </a:xfrm>
          <a:prstGeom prst="rect">
            <a:avLst/>
          </a:prstGeom>
          <a:solidFill>
            <a:srgbClr val="00206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Syahadah</a:t>
            </a:r>
            <a:endParaRPr lang="en-US" sz="3200" dirty="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266640" y="1902423"/>
            <a:ext cx="8572560" cy="1754326"/>
          </a:xfrm>
          <a:prstGeom prst="rect">
            <a:avLst/>
          </a:prstGeom>
          <a:solidFill>
            <a:schemeClr val="tx1">
              <a:lumMod val="65000"/>
              <a:lumOff val="35000"/>
              <a:alpha val="32000"/>
            </a:schemeClr>
          </a:solidFill>
        </p:spPr>
        <p:txBody>
          <a:bodyPr wrap="square">
            <a:spAutoFit/>
          </a:bodyPr>
          <a:lstStyle/>
          <a:p>
            <a:pPr algn="ctr" rtl="1"/>
            <a:r>
              <a:rPr lang="ar-SA" sz="5400" b="1" dirty="0">
                <a:solidFill>
                  <a:srgbClr val="FFFF00"/>
                </a:solidFill>
                <a:effectLst>
                  <a:glow rad="101600">
                    <a:schemeClr val="tx1">
                      <a:alpha val="60000"/>
                    </a:schemeClr>
                  </a:glow>
                </a:effectLst>
                <a:cs typeface="Traditional Arabic" panose="02020603050405020304" pitchFamily="2" charset="-78"/>
              </a:rPr>
              <a:t>اللّٰهُمَّ صَلِّ وَسَلِّمْ وَبَارِكْ عَلَى سَيِّدِنَا مُحَمَّدٍ، وَعَلَى آلِهِ وَأَصْحَابِهِ أَجْمَعِيْنَ</a:t>
            </a:r>
            <a:r>
              <a:rPr lang="ms-MY" sz="5400" b="1" dirty="0">
                <a:solidFill>
                  <a:srgbClr val="FFFF00"/>
                </a:solidFill>
                <a:effectLst>
                  <a:glow rad="101600">
                    <a:schemeClr val="tx1">
                      <a:alpha val="60000"/>
                    </a:schemeClr>
                  </a:glow>
                </a:effectLst>
                <a:cs typeface="Traditional Arabic" panose="02020603050405020304" pitchFamily="2" charset="-78"/>
              </a:rPr>
              <a:t>.</a:t>
            </a:r>
            <a:endParaRPr lang="ms-MY" sz="5400" dirty="0">
              <a:solidFill>
                <a:srgbClr val="FFFF00"/>
              </a:solidFill>
              <a:effectLst>
                <a:glow rad="101600">
                  <a:schemeClr val="tx1">
                    <a:alpha val="60000"/>
                  </a:schemeClr>
                </a:glow>
              </a:effectLst>
              <a:latin typeface="Traditional Arabic" panose="02020603050405020304" pitchFamily="2" charset="-78"/>
              <a:cs typeface="Traditional Arabic" panose="02020603050405020304" pitchFamily="2" charset="-78"/>
            </a:endParaRPr>
          </a:p>
        </p:txBody>
      </p:sp>
      <p:sp>
        <p:nvSpPr>
          <p:cNvPr id="4" name="TextBox 3"/>
          <p:cNvSpPr txBox="1"/>
          <p:nvPr/>
        </p:nvSpPr>
        <p:spPr>
          <a:xfrm>
            <a:off x="428596" y="4280118"/>
            <a:ext cx="8286808" cy="2246769"/>
          </a:xfrm>
          <a:prstGeom prst="rect">
            <a:avLst/>
          </a:prstGeom>
          <a:noFill/>
          <a:ln w="57150">
            <a:noFill/>
          </a:ln>
        </p:spPr>
        <p:txBody>
          <a:bodyPr wrap="square">
            <a:spAutoFit/>
          </a:bodyPr>
          <a:lstStyle/>
          <a:p>
            <a:pPr algn="ctr" fontAlgn="auto">
              <a:spcBef>
                <a:spcPts val="0"/>
              </a:spcBef>
              <a:spcAft>
                <a:spcPts val="0"/>
              </a:spcAft>
              <a:defRPr/>
            </a:pP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Ya</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Allah,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cucurilah</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rahmat</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kesejahteraan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dan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keberkatan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ke</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atas</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junjungan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kami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Nabi</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Muhammad (S.A.W)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dan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ke</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atas</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keluarganya</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dan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sekalian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para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Sahabatnya</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a:t>
            </a:r>
          </a:p>
        </p:txBody>
      </p:sp>
      <p:sp>
        <p:nvSpPr>
          <p:cNvPr id="5" name="Rectangle 4"/>
          <p:cNvSpPr/>
          <p:nvPr/>
        </p:nvSpPr>
        <p:spPr>
          <a:xfrm>
            <a:off x="533400" y="142528"/>
            <a:ext cx="8215370" cy="954107"/>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rPr>
              <a:t>Selawat</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rPr>
              <a:t>Ke</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rPr>
              <a:t>Atas</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 </a:t>
            </a:r>
          </a:p>
          <a:p>
            <a:pPr algn="ctr" fontAlgn="auto">
              <a:spcBef>
                <a:spcPts val="0"/>
              </a:spcBef>
              <a:spcAft>
                <a:spcPts val="0"/>
              </a:spcAft>
              <a:defRPr/>
            </a:pP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Nabi</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804810" y="293385"/>
            <a:ext cx="7500990" cy="646331"/>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3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rPr>
              <a:t>Seruan</a:t>
            </a:r>
            <a:r>
              <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rPr>
              <a:t> </a:t>
            </a:r>
            <a:r>
              <a:rPr lang="en-US" sz="3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rPr>
              <a:t>Taqwa</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endParaRPr>
          </a:p>
        </p:txBody>
      </p:sp>
      <p:sp>
        <p:nvSpPr>
          <p:cNvPr id="4" name="Rectangle 3"/>
          <p:cNvSpPr/>
          <p:nvPr/>
        </p:nvSpPr>
        <p:spPr>
          <a:xfrm>
            <a:off x="0" y="2053188"/>
            <a:ext cx="9144000" cy="1200329"/>
          </a:xfrm>
          <a:prstGeom prst="rect">
            <a:avLst/>
          </a:prstGeom>
          <a:solidFill>
            <a:schemeClr val="tx1">
              <a:alpha val="15000"/>
            </a:schemeClr>
          </a:solidFill>
        </p:spPr>
        <p:txBody>
          <a:bodyPr wrap="square">
            <a:spAutoFit/>
          </a:bodyPr>
          <a:lstStyle/>
          <a:p>
            <a:pPr algn="ctr" rtl="1"/>
            <a:r>
              <a:rPr lang="ar-SA" sz="7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rPr>
              <a:t>اتَّقُوا اللهَ فَقَدْ فَازَ الْمُتَّقُوْنَ</a:t>
            </a:r>
            <a:endParaRPr lang="ms-MY" sz="7200" b="1" dirty="0">
              <a:ln>
                <a:solidFill>
                  <a:srgbClr val="FFC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anose="02020603050405020304" pitchFamily="2" charset="-78"/>
              <a:cs typeface="Traditional Arabic" panose="02020603050405020304" pitchFamily="2" charset="-78"/>
            </a:endParaRPr>
          </a:p>
        </p:txBody>
      </p:sp>
      <p:sp>
        <p:nvSpPr>
          <p:cNvPr id="5" name="TextBox 4"/>
          <p:cNvSpPr txBox="1"/>
          <p:nvPr/>
        </p:nvSpPr>
        <p:spPr>
          <a:xfrm>
            <a:off x="211905" y="3886200"/>
            <a:ext cx="8686800" cy="2308324"/>
          </a:xfrm>
          <a:prstGeom prst="rect">
            <a:avLst/>
          </a:prstGeom>
          <a:noFill/>
          <a:ln w="9525">
            <a:noFill/>
          </a:ln>
        </p:spPr>
        <p:txBody>
          <a:bodyPr wrap="square">
            <a:spAutoFit/>
          </a:bodyPr>
          <a:lstStyle/>
          <a:p>
            <a:pPr algn="ctr" fontAlgn="auto">
              <a:spcBef>
                <a:spcPts val="0"/>
              </a:spcBef>
              <a:spcAft>
                <a:spcPts val="0"/>
              </a:spcAft>
              <a:defRPr/>
            </a:pP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Bertaqwalah</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kepada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 Allah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dengan</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sebenar-benarnya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sesungguhnya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berjayalah</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 orang-orang yang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bertaqwa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30797BA7-2BBA-8C45-C588-AFF524E5C1F3}"/>
              </a:ext>
            </a:extLst>
          </p:cNvPr>
          <p:cNvPicPr>
            <a:picLocks noChangeAspect="1"/>
          </p:cNvPicPr>
          <p:nvPr/>
        </p:nvPicPr>
        <p:blipFill>
          <a:blip r:embed="rId2"/>
          <a:stretch>
            <a:fillRect/>
          </a:stretch>
        </p:blipFill>
        <p:spPr>
          <a:xfrm>
            <a:off x="0" y="0"/>
            <a:ext cx="9144000" cy="6857999"/>
          </a:xfrm>
          <a:prstGeom prst="rect">
            <a:avLst/>
          </a:prstGeom>
        </p:spPr>
      </p:pic>
      <p:sp>
        <p:nvSpPr>
          <p:cNvPr id="3" name="Rectangle: Rounded Corners 8">
            <a:extLst>
              <a:ext uri="{FF2B5EF4-FFF2-40B4-BE49-F238E27FC236}">
                <a16:creationId xmlns:a16="http://schemas.microsoft.com/office/drawing/2014/main" xmlns="" id="{394D8918-02A2-410A-9918-45921E2A6F47}"/>
              </a:ext>
            </a:extLst>
          </p:cNvPr>
          <p:cNvSpPr/>
          <p:nvPr/>
        </p:nvSpPr>
        <p:spPr>
          <a:xfrm>
            <a:off x="685800" y="1676400"/>
            <a:ext cx="7924800" cy="4876800"/>
          </a:xfrm>
          <a:prstGeom prst="flowChartAlternateProcess">
            <a:avLst/>
          </a:prstGeom>
          <a:solidFill>
            <a:schemeClr val="accent5">
              <a:lumMod val="75000"/>
              <a:alpha val="66000"/>
            </a:schemeClr>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sv-SE" sz="3600" dirty="0">
                <a:ln>
                  <a:solidFill>
                    <a:sysClr val="windowText" lastClr="000000"/>
                  </a:solidFill>
                </a:ln>
                <a:solidFill>
                  <a:schemeClr val="bg1"/>
                </a:solidFill>
                <a:effectLst>
                  <a:outerShdw blurRad="38100" dist="38100" dir="2700000" algn="tl">
                    <a:srgbClr val="000000">
                      <a:alpha val="43137"/>
                    </a:srgbClr>
                  </a:outerShdw>
                </a:effectLst>
                <a:latin typeface="Arial Black" panose="020B0A04020102020204" pitchFamily="34" charset="0"/>
              </a:rPr>
              <a:t>Marilah sama-sama kita imarahkan masjid ini dengan menunaikan solat berjemaah. Sesungguhnya solat berjemaah mempunyai banyak fadhilat dan hikmahnya. .</a:t>
            </a:r>
            <a:endParaRPr lang="fi-FI" sz="3600" dirty="0">
              <a:ln>
                <a:solidFill>
                  <a:sysClr val="windowText" lastClr="000000"/>
                </a:solidFill>
              </a:ln>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5" name="Snip Diagonal Corner Rectangle 5">
            <a:extLst>
              <a:ext uri="{FF2B5EF4-FFF2-40B4-BE49-F238E27FC236}">
                <a16:creationId xmlns:a16="http://schemas.microsoft.com/office/drawing/2014/main" xmlns="" id="{ED20BF96-F679-4B48-9115-6636580F0CEE}"/>
              </a:ext>
            </a:extLst>
          </p:cNvPr>
          <p:cNvSpPr/>
          <p:nvPr/>
        </p:nvSpPr>
        <p:spPr>
          <a:xfrm>
            <a:off x="280259" y="457200"/>
            <a:ext cx="8583482" cy="914400"/>
          </a:xfrm>
          <a:prstGeom prst="snip2DiagRect">
            <a:avLst>
              <a:gd name="adj1" fmla="val 50000"/>
              <a:gd name="adj2" fmla="val 50000"/>
            </a:avLst>
          </a:prstGeom>
          <a:solidFill>
            <a:srgbClr val="EFF8BA"/>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PERINGATAN</a:t>
            </a:r>
          </a:p>
        </p:txBody>
      </p:sp>
    </p:spTree>
    <p:extLst>
      <p:ext uri="{BB962C8B-B14F-4D97-AF65-F5344CB8AC3E}">
        <p14:creationId xmlns:p14="http://schemas.microsoft.com/office/powerpoint/2010/main" val="34298512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81E5382C-0AF1-A3E8-ACF5-A503ED47B4C5}"/>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xmlns="" id="{358260A8-2C01-D971-F13F-3284883BD6DD}"/>
              </a:ext>
            </a:extLst>
          </p:cNvPr>
          <p:cNvPicPr>
            <a:picLocks noChangeAspect="1"/>
          </p:cNvPicPr>
          <p:nvPr/>
        </p:nvPicPr>
        <p:blipFill>
          <a:blip r:embed="rId2"/>
          <a:stretch>
            <a:fillRect/>
          </a:stretch>
        </p:blipFill>
        <p:spPr>
          <a:xfrm>
            <a:off x="0" y="0"/>
            <a:ext cx="9144000" cy="6857999"/>
          </a:xfrm>
          <a:prstGeom prst="rect">
            <a:avLst/>
          </a:prstGeom>
        </p:spPr>
      </p:pic>
      <p:sp>
        <p:nvSpPr>
          <p:cNvPr id="3" name="Rectangle: Rounded Corners 8">
            <a:extLst>
              <a:ext uri="{FF2B5EF4-FFF2-40B4-BE49-F238E27FC236}">
                <a16:creationId xmlns:a16="http://schemas.microsoft.com/office/drawing/2014/main" xmlns="" id="{F9115A8D-D6D2-6E58-E1F1-9A7B71FEEAFB}"/>
              </a:ext>
            </a:extLst>
          </p:cNvPr>
          <p:cNvSpPr/>
          <p:nvPr/>
        </p:nvSpPr>
        <p:spPr>
          <a:xfrm>
            <a:off x="685800" y="1676400"/>
            <a:ext cx="7924800" cy="4876800"/>
          </a:xfrm>
          <a:prstGeom prst="flowChartAlternateProcess">
            <a:avLst/>
          </a:prstGeom>
          <a:solidFill>
            <a:schemeClr val="accent5">
              <a:lumMod val="75000"/>
              <a:alpha val="66000"/>
            </a:schemeClr>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sv-SE" sz="3600" dirty="0">
                <a:ln>
                  <a:solidFill>
                    <a:sysClr val="windowText" lastClr="000000"/>
                  </a:solidFill>
                </a:ln>
                <a:solidFill>
                  <a:schemeClr val="bg1"/>
                </a:solidFill>
                <a:effectLst>
                  <a:outerShdw blurRad="38100" dist="38100" dir="2700000" algn="tl">
                    <a:srgbClr val="000000">
                      <a:alpha val="43137"/>
                    </a:srgbClr>
                  </a:outerShdw>
                </a:effectLst>
                <a:latin typeface="Arial Black" panose="020B0A04020102020204" pitchFamily="34" charset="0"/>
              </a:rPr>
              <a:t>Janganlah tuan-tuan menangguh-nangguhkan untuk datang ke masjid.</a:t>
            </a:r>
            <a:endParaRPr lang="fi-FI" sz="3600" dirty="0">
              <a:ln>
                <a:solidFill>
                  <a:sysClr val="windowText" lastClr="000000"/>
                </a:solidFill>
              </a:ln>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5" name="Snip Diagonal Corner Rectangle 5">
            <a:extLst>
              <a:ext uri="{FF2B5EF4-FFF2-40B4-BE49-F238E27FC236}">
                <a16:creationId xmlns:a16="http://schemas.microsoft.com/office/drawing/2014/main" xmlns="" id="{5EE59180-2379-F878-84B8-DB7C4CD21187}"/>
              </a:ext>
            </a:extLst>
          </p:cNvPr>
          <p:cNvSpPr/>
          <p:nvPr/>
        </p:nvSpPr>
        <p:spPr>
          <a:xfrm>
            <a:off x="280259" y="457200"/>
            <a:ext cx="8583482" cy="914400"/>
          </a:xfrm>
          <a:prstGeom prst="snip2DiagRect">
            <a:avLst>
              <a:gd name="adj1" fmla="val 50000"/>
              <a:gd name="adj2" fmla="val 50000"/>
            </a:avLst>
          </a:prstGeom>
          <a:solidFill>
            <a:srgbClr val="EFF8BA"/>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PERINGATAN</a:t>
            </a:r>
          </a:p>
        </p:txBody>
      </p:sp>
    </p:spTree>
    <p:extLst>
      <p:ext uri="{BB962C8B-B14F-4D97-AF65-F5344CB8AC3E}">
        <p14:creationId xmlns:p14="http://schemas.microsoft.com/office/powerpoint/2010/main" val="13346793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7BCA6C40-E96F-1EF7-5334-518D48C25EA1}"/>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xmlns="" id="{736A1347-CCD6-1207-FF52-AE3192078CC0}"/>
              </a:ext>
            </a:extLst>
          </p:cNvPr>
          <p:cNvPicPr>
            <a:picLocks noChangeAspect="1"/>
          </p:cNvPicPr>
          <p:nvPr/>
        </p:nvPicPr>
        <p:blipFill>
          <a:blip r:embed="rId2"/>
          <a:stretch>
            <a:fillRect/>
          </a:stretch>
        </p:blipFill>
        <p:spPr>
          <a:xfrm>
            <a:off x="0" y="0"/>
            <a:ext cx="9144000" cy="6857999"/>
          </a:xfrm>
          <a:prstGeom prst="rect">
            <a:avLst/>
          </a:prstGeom>
        </p:spPr>
      </p:pic>
      <p:sp>
        <p:nvSpPr>
          <p:cNvPr id="3" name="Rectangle: Rounded Corners 8">
            <a:extLst>
              <a:ext uri="{FF2B5EF4-FFF2-40B4-BE49-F238E27FC236}">
                <a16:creationId xmlns:a16="http://schemas.microsoft.com/office/drawing/2014/main" xmlns="" id="{4D368029-7A05-4740-3F17-5CB2DB41FDE0}"/>
              </a:ext>
            </a:extLst>
          </p:cNvPr>
          <p:cNvSpPr/>
          <p:nvPr/>
        </p:nvSpPr>
        <p:spPr>
          <a:xfrm>
            <a:off x="685800" y="1676400"/>
            <a:ext cx="7924800" cy="4876800"/>
          </a:xfrm>
          <a:prstGeom prst="flowChartAlternateProcess">
            <a:avLst/>
          </a:prstGeom>
          <a:solidFill>
            <a:schemeClr val="accent5">
              <a:lumMod val="75000"/>
              <a:alpha val="66000"/>
            </a:schemeClr>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sv-SE" sz="3600" dirty="0">
                <a:ln>
                  <a:solidFill>
                    <a:sysClr val="windowText" lastClr="000000"/>
                  </a:solidFill>
                </a:ln>
                <a:solidFill>
                  <a:schemeClr val="bg1"/>
                </a:solidFill>
                <a:effectLst>
                  <a:outerShdw blurRad="38100" dist="38100" dir="2700000" algn="tl">
                    <a:srgbClr val="000000">
                      <a:alpha val="43137"/>
                    </a:srgbClr>
                  </a:outerShdw>
                </a:effectLst>
                <a:latin typeface="Arial Black" panose="020B0A04020102020204" pitchFamily="34" charset="0"/>
              </a:rPr>
              <a:t>Bawalah anak-anak kita, ajaklah jiran tetangga dan ahli qaryah kita untuk sama-sama mengimarahkan masjid ini.</a:t>
            </a:r>
            <a:endParaRPr lang="fi-FI" sz="3600" dirty="0">
              <a:ln>
                <a:solidFill>
                  <a:sysClr val="windowText" lastClr="000000"/>
                </a:solidFill>
              </a:ln>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5" name="Snip Diagonal Corner Rectangle 5">
            <a:extLst>
              <a:ext uri="{FF2B5EF4-FFF2-40B4-BE49-F238E27FC236}">
                <a16:creationId xmlns:a16="http://schemas.microsoft.com/office/drawing/2014/main" xmlns="" id="{64DB8CC4-B48F-8F05-6233-A976C4F6CF9F}"/>
              </a:ext>
            </a:extLst>
          </p:cNvPr>
          <p:cNvSpPr/>
          <p:nvPr/>
        </p:nvSpPr>
        <p:spPr>
          <a:xfrm>
            <a:off x="280259" y="457200"/>
            <a:ext cx="8583482" cy="914400"/>
          </a:xfrm>
          <a:prstGeom prst="snip2DiagRect">
            <a:avLst>
              <a:gd name="adj1" fmla="val 50000"/>
              <a:gd name="adj2" fmla="val 50000"/>
            </a:avLst>
          </a:prstGeom>
          <a:solidFill>
            <a:srgbClr val="EFF8BA"/>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PERINGATAN</a:t>
            </a:r>
          </a:p>
        </p:txBody>
      </p:sp>
    </p:spTree>
    <p:extLst>
      <p:ext uri="{BB962C8B-B14F-4D97-AF65-F5344CB8AC3E}">
        <p14:creationId xmlns:p14="http://schemas.microsoft.com/office/powerpoint/2010/main" val="19391529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61301D4F-9CB6-FFA9-908B-D29BB2C1BE82}"/>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xmlns="" id="{BABAE012-822F-8056-0266-6A47BF7E36CB}"/>
              </a:ext>
            </a:extLst>
          </p:cNvPr>
          <p:cNvPicPr>
            <a:picLocks noChangeAspect="1"/>
          </p:cNvPicPr>
          <p:nvPr/>
        </p:nvPicPr>
        <p:blipFill>
          <a:blip r:embed="rId2"/>
          <a:stretch>
            <a:fillRect/>
          </a:stretch>
        </p:blipFill>
        <p:spPr>
          <a:xfrm>
            <a:off x="1" y="0"/>
            <a:ext cx="9144000" cy="6858000"/>
          </a:xfrm>
          <a:prstGeom prst="rect">
            <a:avLst/>
          </a:prstGeom>
        </p:spPr>
      </p:pic>
      <p:sp>
        <p:nvSpPr>
          <p:cNvPr id="3" name="Rectangle: Rounded Corners 8">
            <a:extLst>
              <a:ext uri="{FF2B5EF4-FFF2-40B4-BE49-F238E27FC236}">
                <a16:creationId xmlns:a16="http://schemas.microsoft.com/office/drawing/2014/main" xmlns="" id="{37CE5C48-90E0-966F-7BE7-B284FEEB209E}"/>
              </a:ext>
            </a:extLst>
          </p:cNvPr>
          <p:cNvSpPr/>
          <p:nvPr/>
        </p:nvSpPr>
        <p:spPr>
          <a:xfrm>
            <a:off x="685800" y="1676400"/>
            <a:ext cx="7924800" cy="4876800"/>
          </a:xfrm>
          <a:prstGeom prst="flowChartAlternateProcess">
            <a:avLst/>
          </a:prstGeom>
          <a:solidFill>
            <a:schemeClr val="accent5">
              <a:lumMod val="75000"/>
              <a:alpha val="66000"/>
            </a:schemeClr>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sv-SE" sz="3600" dirty="0">
                <a:ln>
                  <a:solidFill>
                    <a:sysClr val="windowText" lastClr="000000"/>
                  </a:solidFill>
                </a:ln>
                <a:solidFill>
                  <a:schemeClr val="bg1"/>
                </a:solidFill>
                <a:effectLst>
                  <a:outerShdw blurRad="38100" dist="38100" dir="2700000" algn="tl">
                    <a:srgbClr val="000000">
                      <a:alpha val="43137"/>
                    </a:srgbClr>
                  </a:outerShdw>
                </a:effectLst>
                <a:latin typeface="Arial Black" panose="020B0A04020102020204" pitchFamily="34" charset="0"/>
              </a:rPr>
              <a:t>Mudah-mudahan usaha kita ini mendapat rahmat, keampunan dan keredhaan daripada Allah di dunia dan akhirat.</a:t>
            </a:r>
            <a:endParaRPr lang="fi-FI" sz="3600" dirty="0">
              <a:ln>
                <a:solidFill>
                  <a:sysClr val="windowText" lastClr="000000"/>
                </a:solidFill>
              </a:ln>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5" name="Snip Diagonal Corner Rectangle 5">
            <a:extLst>
              <a:ext uri="{FF2B5EF4-FFF2-40B4-BE49-F238E27FC236}">
                <a16:creationId xmlns:a16="http://schemas.microsoft.com/office/drawing/2014/main" xmlns="" id="{F6F314BA-31E5-2627-B585-3553BF66700D}"/>
              </a:ext>
            </a:extLst>
          </p:cNvPr>
          <p:cNvSpPr/>
          <p:nvPr/>
        </p:nvSpPr>
        <p:spPr>
          <a:xfrm>
            <a:off x="280259" y="457200"/>
            <a:ext cx="8583482" cy="914400"/>
          </a:xfrm>
          <a:prstGeom prst="snip2DiagRect">
            <a:avLst>
              <a:gd name="adj1" fmla="val 50000"/>
              <a:gd name="adj2" fmla="val 50000"/>
            </a:avLst>
          </a:prstGeom>
          <a:solidFill>
            <a:srgbClr val="EFF8BA"/>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PERINGATAN</a:t>
            </a:r>
          </a:p>
        </p:txBody>
      </p:sp>
    </p:spTree>
    <p:extLst>
      <p:ext uri="{BB962C8B-B14F-4D97-AF65-F5344CB8AC3E}">
        <p14:creationId xmlns:p14="http://schemas.microsoft.com/office/powerpoint/2010/main" val="14465089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5000"/>
            <a:lum/>
          </a:blip>
          <a:srcRect/>
          <a:stretch>
            <a:fillRect t="-23000" b="-23000"/>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179512" y="1435788"/>
            <a:ext cx="8830566" cy="3212412"/>
          </a:xfrm>
          <a:prstGeom prst="rect">
            <a:avLst/>
          </a:prstGeom>
          <a:noFill/>
          <a:ln w="9525">
            <a:noFill/>
            <a:miter lim="800000"/>
            <a:headEnd/>
            <a:tailEnd/>
          </a:ln>
        </p:spPr>
      </p:pic>
      <p:sp>
        <p:nvSpPr>
          <p:cNvPr id="6" name="TextBox 5"/>
          <p:cNvSpPr txBox="1"/>
          <p:nvPr/>
        </p:nvSpPr>
        <p:spPr>
          <a:xfrm>
            <a:off x="5658242" y="4005617"/>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anose="020B0604020202020204"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anose="020B0604020202020204"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anose="020B0604020202020204"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anose="020B0604020202020204"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anose="020B0604020202020204"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anose="020B0604020202020204"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anose="020B0604020202020204" pitchFamily="34" charset="0"/>
              </a:rPr>
              <a:t> 56)</a:t>
            </a:r>
          </a:p>
        </p:txBody>
      </p:sp>
      <p:sp>
        <p:nvSpPr>
          <p:cNvPr id="7" name="Rectangle 6"/>
          <p:cNvSpPr/>
          <p:nvPr/>
        </p:nvSpPr>
        <p:spPr>
          <a:xfrm>
            <a:off x="179512" y="4572000"/>
            <a:ext cx="8929654" cy="1785104"/>
          </a:xfrm>
          <a:prstGeom prst="rect">
            <a:avLst/>
          </a:prstGeom>
          <a:noFill/>
        </p:spPr>
        <p:txBody>
          <a:bodyPr wrap="square">
            <a:spAutoFit/>
          </a:bodyPr>
          <a:lstStyle/>
          <a:p>
            <a:pPr algn="ctr">
              <a:defRPr/>
            </a:pP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Sesungguhnya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Allah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Taala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Dan Para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MalaikatNya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Sentiasa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Berselawat</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Atas</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Nabi</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(Muhammad).</a:t>
            </a:r>
          </a:p>
          <a:p>
            <a:pPr algn="ctr">
              <a:defRPr/>
            </a:pP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Wahai</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Orang-orang</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Beriman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Berselawatlah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Kamu</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p>
          <a:p>
            <a:pPr algn="ctr">
              <a:defRPr/>
            </a:pP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Serta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Ucapkanlah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Salam Sejahtera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Penghormatan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Sepenuhnya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p>
        </p:txBody>
      </p:sp>
      <p:sp>
        <p:nvSpPr>
          <p:cNvPr id="10" name="Round Diagonal Corner Rectangle 9"/>
          <p:cNvSpPr/>
          <p:nvPr/>
        </p:nvSpPr>
        <p:spPr>
          <a:xfrm>
            <a:off x="2891476" y="283332"/>
            <a:ext cx="5525616" cy="1178767"/>
          </a:xfrm>
          <a:prstGeom prst="round2DiagRect">
            <a:avLst>
              <a:gd name="adj1" fmla="val 14211"/>
              <a:gd name="adj2" fmla="val 0"/>
            </a:avLst>
          </a:prstGeom>
          <a:gradFill flip="none" rotWithShape="1">
            <a:gsLst>
              <a:gs pos="0">
                <a:schemeClr val="accent5">
                  <a:lumMod val="20000"/>
                  <a:lumOff val="80000"/>
                </a:schemeClr>
              </a:gs>
              <a:gs pos="50000">
                <a:schemeClr val="accent5">
                  <a:lumMod val="40000"/>
                  <a:lumOff val="60000"/>
                </a:schemeClr>
              </a:gs>
              <a:gs pos="100000">
                <a:schemeClr val="accent5">
                  <a:lumMod val="75000"/>
                </a:scheme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Memperbanyakkan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ucapan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selawat</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dan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salam</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kepada</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Rasulullah</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 SAW </a:t>
            </a:r>
          </a:p>
        </p:txBody>
      </p:sp>
      <p:sp>
        <p:nvSpPr>
          <p:cNvPr id="9" name="Notched Right Arrow 8"/>
          <p:cNvSpPr/>
          <p:nvPr/>
        </p:nvSpPr>
        <p:spPr>
          <a:xfrm>
            <a:off x="611560" y="116632"/>
            <a:ext cx="2249238" cy="1512168"/>
          </a:xfrm>
          <a:prstGeom prst="notchedRightArrow">
            <a:avLst>
              <a:gd name="adj1" fmla="val 41162"/>
              <a:gd name="adj2" fmla="val 50000"/>
            </a:avLst>
          </a:prstGeom>
          <a:solidFill>
            <a:schemeClr val="accent5">
              <a:lumMod val="20000"/>
              <a:lumOff val="80000"/>
            </a:schemeClr>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anose="020B0A04020102020204" pitchFamily="34" charset="0"/>
              </a:rPr>
              <a:t>Seruan</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anose="020B0A04020102020204" pitchFamily="34" charset="0"/>
            </a:endParaRP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9000"/>
            <a:lum/>
          </a:blip>
          <a:srcRect/>
          <a:stretch>
            <a:fillRect l="-21000" r="-21000"/>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E67661B3-AB74-6CA8-3879-1D54886AD61D}"/>
              </a:ext>
            </a:extLst>
          </p:cNvPr>
          <p:cNvPicPr>
            <a:picLocks noChangeAspect="1"/>
          </p:cNvPicPr>
          <p:nvPr/>
        </p:nvPicPr>
        <p:blipFill>
          <a:blip r:embed="rId3"/>
          <a:stretch>
            <a:fillRect/>
          </a:stretch>
        </p:blipFill>
        <p:spPr>
          <a:xfrm>
            <a:off x="0" y="0"/>
            <a:ext cx="9144000" cy="6858000"/>
          </a:xfrm>
          <a:prstGeom prst="rect">
            <a:avLst/>
          </a:prstGeom>
        </p:spPr>
      </p:pic>
      <p:pic>
        <p:nvPicPr>
          <p:cNvPr id="6" name="Picture 5"/>
          <p:cNvPicPr>
            <a:picLocks noChangeAspect="1" noChangeArrowheads="1"/>
          </p:cNvPicPr>
          <p:nvPr/>
        </p:nvPicPr>
        <p:blipFill>
          <a:blip r:embed="rId4" cstate="print">
            <a:lum contrast="40000"/>
          </a:blip>
          <a:srcRect/>
          <a:stretch>
            <a:fillRect/>
          </a:stretch>
        </p:blipFill>
        <p:spPr bwMode="auto">
          <a:xfrm>
            <a:off x="266699" y="838200"/>
            <a:ext cx="8610601" cy="5286388"/>
          </a:xfrm>
          <a:prstGeom prst="rect">
            <a:avLst/>
          </a:prstGeom>
          <a:solidFill>
            <a:schemeClr val="tx1">
              <a:alpha val="55000"/>
            </a:schemeClr>
          </a:solid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2057400" y="102258"/>
            <a:ext cx="4572000" cy="575672"/>
          </a:xfrm>
          <a:prstGeom prst="rect">
            <a:avLst/>
          </a:prstGeom>
          <a:noFill/>
          <a:ln w="53975" cmpd="thickThin">
            <a:noFill/>
          </a:ln>
          <a:effectLst>
            <a:innerShdw blurRad="63500" dist="50800" dir="16200000">
              <a:prstClr val="black">
                <a:alpha val="50000"/>
              </a:prstClr>
            </a:innerShdw>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err="1">
                <a:ln w="18415" cmpd="sng">
                  <a:solidFill>
                    <a:prstClr val="black"/>
                  </a:solidFill>
                  <a:prstDash val="solid"/>
                </a:ln>
                <a:solidFill>
                  <a:srgbClr val="FFFFFF"/>
                </a:solidFill>
                <a:effectLst>
                  <a:glow rad="228600">
                    <a:srgbClr val="F79646">
                      <a:satMod val="175000"/>
                      <a:alpha val="40000"/>
                    </a:srgbClr>
                  </a:glow>
                  <a:outerShdw blurRad="63500" dir="3600000" algn="tl" rotWithShape="0">
                    <a:srgbClr val="000000">
                      <a:alpha val="70000"/>
                    </a:srgbClr>
                  </a:outerShdw>
                </a:effectLst>
                <a:uLnTx/>
                <a:uFillTx/>
                <a:latin typeface="Arial Black" panose="020B0A04020102020204" pitchFamily="34" charset="0"/>
                <a:ea typeface="+mn-ea"/>
                <a:cs typeface="+mn-cs"/>
              </a:rPr>
              <a:t>Selawat</a:t>
            </a:r>
            <a:endParaRPr kumimoji="0" lang="ms-MY" sz="4800" b="0" i="0" u="none" strike="noStrike" kern="1200" cap="none" spc="0" normalizeH="0" baseline="0" noProof="0" dirty="0">
              <a:ln w="18415" cmpd="sng">
                <a:solidFill>
                  <a:prstClr val="black"/>
                </a:solidFill>
                <a:prstDash val="solid"/>
              </a:ln>
              <a:solidFill>
                <a:srgbClr val="FFFFFF"/>
              </a:solidFill>
              <a:effectLst>
                <a:glow rad="228600">
                  <a:srgbClr val="F79646">
                    <a:satMod val="175000"/>
                    <a:alpha val="40000"/>
                  </a:srgbClr>
                </a:glow>
                <a:outerShdw blurRad="63500" dir="3600000" algn="tl" rotWithShape="0">
                  <a:srgbClr val="000000">
                    <a:alpha val="70000"/>
                  </a:srgbClr>
                </a:outerShdw>
              </a:effectLst>
              <a:uLnTx/>
              <a:uFillTx/>
              <a:latin typeface="Arial Black" panose="020B0A04020102020204" pitchFamily="34"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3045296" y="148310"/>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a:ln>
                  <a:solidFill>
                    <a:prstClr val="white"/>
                  </a:solidFill>
                </a:ln>
                <a:solidFill>
                  <a:schemeClr val="bg1"/>
                </a:solidFill>
                <a:effectLst>
                  <a:glow rad="101600">
                    <a:prstClr val="black">
                      <a:alpha val="60000"/>
                    </a:prstClr>
                  </a:glow>
                  <a:outerShdw blurRad="38100" dist="38100" dir="2700000" algn="tl">
                    <a:srgbClr val="000000">
                      <a:alpha val="43137"/>
                    </a:srgbClr>
                  </a:outerShdw>
                </a:effectLst>
                <a:latin typeface="Arial Black" panose="020B0A04020102020204" pitchFamily="34" charset="0"/>
              </a:rPr>
              <a:t>DOA</a:t>
            </a:r>
            <a:endParaRPr lang="ms-MY" sz="6000" b="1" dirty="0">
              <a:ln>
                <a:solidFill>
                  <a:prstClr val="white"/>
                </a:solidFill>
              </a:ln>
              <a:solidFill>
                <a:schemeClr val="bg1"/>
              </a:solidFill>
              <a:effectLst>
                <a:glow rad="101600">
                  <a:prstClr val="black">
                    <a:alpha val="60000"/>
                  </a:prstClr>
                </a:glow>
                <a:outerShdw blurRad="38100" dist="38100" dir="2700000" algn="tl">
                  <a:srgbClr val="000000">
                    <a:alpha val="43137"/>
                  </a:srgbClr>
                </a:outerShdw>
              </a:effectLst>
              <a:latin typeface="Arial Black" panose="020B0A04020102020204" pitchFamily="34" charset="0"/>
            </a:endParaRPr>
          </a:p>
        </p:txBody>
      </p:sp>
      <p:pic>
        <p:nvPicPr>
          <p:cNvPr id="5" name="Picture 4">
            <a:extLst>
              <a:ext uri="{FF2B5EF4-FFF2-40B4-BE49-F238E27FC236}">
                <a16:creationId xmlns:a16="http://schemas.microsoft.com/office/drawing/2014/main" xmlns="" id="{9A72B312-E9CD-42D1-961F-099C6FB828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38" y="1088708"/>
            <a:ext cx="9089924" cy="3401863"/>
          </a:xfrm>
          <a:prstGeom prst="rect">
            <a:avLst/>
          </a:prstGeom>
        </p:spPr>
      </p:pic>
      <p:pic>
        <p:nvPicPr>
          <p:cNvPr id="9" name="Picture 8">
            <a:extLst>
              <a:ext uri="{FF2B5EF4-FFF2-40B4-BE49-F238E27FC236}">
                <a16:creationId xmlns:a16="http://schemas.microsoft.com/office/drawing/2014/main" xmlns="" id="{CBD250A7-9CBE-41F8-9641-CB32CE9D3E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6974" y="4038600"/>
            <a:ext cx="8620491" cy="2548349"/>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3045296" y="148310"/>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anose="020B0A04020102020204"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anose="020B0A04020102020204" pitchFamily="34" charset="0"/>
            </a:endParaRPr>
          </a:p>
        </p:txBody>
      </p:sp>
      <p:pic>
        <p:nvPicPr>
          <p:cNvPr id="4" name="Picture 3">
            <a:extLst>
              <a:ext uri="{FF2B5EF4-FFF2-40B4-BE49-F238E27FC236}">
                <a16:creationId xmlns:a16="http://schemas.microsoft.com/office/drawing/2014/main" xmlns="" id="{3F5BB618-3AD2-4448-A888-20739F4411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42377"/>
            <a:ext cx="9144000" cy="576731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13625" y="958682"/>
            <a:ext cx="9144000" cy="2215991"/>
          </a:xfrm>
          <a:prstGeom prst="rect">
            <a:avLst/>
          </a:prstGeom>
          <a:solidFill>
            <a:srgbClr val="002060">
              <a:alpha val="39000"/>
            </a:srgbClr>
          </a:solidFill>
        </p:spPr>
        <p:txBody>
          <a:bodyPr wrap="square">
            <a:spAutoFit/>
          </a:bodyPr>
          <a:lstStyle/>
          <a:p>
            <a:pPr algn="ctr" rtl="1">
              <a:lnSpc>
                <a:spcPct val="150000"/>
              </a:lnSpc>
            </a:pPr>
            <a:r>
              <a:rPr lang="ar-SA" sz="4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rPr>
              <a:t>اللّٰهُمَّ صَلِّ وَسَلِّمْ عَلَى سَيِّدِنَا مُحَمَّدٍ وَعَلى آلِهِ وَصَحْبِهِ وَالتَّابِعِينَ لَهُمْ بِإِحْسَانٍ إِلَى يَوْمِ الدِّينِ</a:t>
            </a:r>
          </a:p>
        </p:txBody>
      </p:sp>
      <p:sp>
        <p:nvSpPr>
          <p:cNvPr id="4" name="TextBox 3"/>
          <p:cNvSpPr txBox="1"/>
          <p:nvPr/>
        </p:nvSpPr>
        <p:spPr>
          <a:xfrm>
            <a:off x="350015" y="3429000"/>
            <a:ext cx="8458200" cy="3046988"/>
          </a:xfrm>
          <a:prstGeom prst="rect">
            <a:avLst/>
          </a:prstGeom>
          <a:solidFill>
            <a:schemeClr val="bg1">
              <a:alpha val="49000"/>
            </a:schemeClr>
          </a:solidFill>
          <a:ln w="57150">
            <a:noFill/>
          </a:ln>
        </p:spPr>
        <p:txBody>
          <a:bodyPr wrap="square">
            <a:spAutoFit/>
          </a:bodyPr>
          <a:lstStyle/>
          <a:p>
            <a:pPr algn="ctr" fontAlgn="auto">
              <a:spcBef>
                <a:spcPts val="0"/>
              </a:spcBef>
              <a:spcAft>
                <a:spcPts val="0"/>
              </a:spcAft>
              <a:defRPr/>
            </a:pPr>
            <a:r>
              <a:rPr lang="sv-SE" sz="3200" dirty="0">
                <a:ln w="9525" cmpd="sng">
                  <a:solidFill>
                    <a:sysClr val="windowText" lastClr="0000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Ya Allah, selawat dan salam ke atas junjungan kami Muhammad dan ke atas </a:t>
            </a:r>
            <a:r>
              <a:rPr lang="sv-SE" sz="3200" dirty="0" smtClean="0">
                <a:ln w="9525" cmpd="sng">
                  <a:solidFill>
                    <a:sysClr val="windowText" lastClr="0000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keluarga, para Sahabatnya </a:t>
            </a:r>
            <a:r>
              <a:rPr lang="sv-SE" sz="3200" dirty="0">
                <a:ln w="9525" cmpd="sng">
                  <a:solidFill>
                    <a:sysClr val="windowText" lastClr="0000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serta orang-orang yang mengikuti mereka dalam kebaikan hingga hari kiamat.</a:t>
            </a:r>
            <a:endParaRPr lang="es-ES" sz="3200" dirty="0">
              <a:ln w="9525" cmpd="sng">
                <a:solidFill>
                  <a:sysClr val="windowText" lastClr="0000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endParaRPr>
          </a:p>
        </p:txBody>
      </p:sp>
      <p:sp>
        <p:nvSpPr>
          <p:cNvPr id="6" name="Rectangle 5"/>
          <p:cNvSpPr/>
          <p:nvPr/>
        </p:nvSpPr>
        <p:spPr>
          <a:xfrm>
            <a:off x="214370" y="150358"/>
            <a:ext cx="8701030" cy="553998"/>
          </a:xfrm>
          <a:prstGeom prst="rect">
            <a:avLst/>
          </a:prstGeom>
          <a:solidFill>
            <a:srgbClr val="0070C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000" dirty="0" err="1">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Selawat</a:t>
            </a:r>
            <a:r>
              <a:rPr lang="en-US" sz="3000" dirty="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 </a:t>
            </a:r>
            <a:r>
              <a:rPr lang="en-US" sz="3000" dirty="0" err="1">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Ke</a:t>
            </a:r>
            <a:r>
              <a:rPr lang="en-US" sz="3000" dirty="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 </a:t>
            </a:r>
            <a:r>
              <a:rPr lang="en-US" sz="3000" dirty="0" err="1">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Atas</a:t>
            </a:r>
            <a:r>
              <a:rPr lang="en-US" sz="3000" dirty="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 </a:t>
            </a:r>
            <a:r>
              <a:rPr lang="en-US" sz="3000" dirty="0" err="1">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Nabi</a:t>
            </a:r>
            <a:r>
              <a:rPr lang="en-US" sz="3000" dirty="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 Muhammad SAW</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3" name="Picture 2" descr="Logo&#10;&#10;Description automatically generated"/>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2758" b="86492" l="18000" r="82000">
                        <a14:foregroundMark x1="48500" y1="39400" x2="48500" y2="39400"/>
                        <a14:foregroundMark x1="50250" y1="29268" x2="50250" y2="29268"/>
                        <a14:foregroundMark x1="36875" y1="16135" x2="36875" y2="16135"/>
                        <a14:foregroundMark x1="63250" y1="15009" x2="63250" y2="15009"/>
                        <a14:foregroundMark x1="38125" y1="13884" x2="38125" y2="13884"/>
                        <a14:foregroundMark x1="61500" y1="13133" x2="61500" y2="13133"/>
                        <a14:foregroundMark x1="38125" y1="12758" x2="38125" y2="12758"/>
                        <a14:foregroundMark x1="49750" y1="22139" x2="49750" y2="22139"/>
                        <a14:foregroundMark x1="60000" y1="43902" x2="60000" y2="43902"/>
                        <a14:foregroundMark x1="40125" y1="42777" x2="40125" y2="42777"/>
                        <a14:foregroundMark x1="51000" y1="65103" x2="51000" y2="65103"/>
                        <a14:foregroundMark x1="47125" y1="84615" x2="47125" y2="84615"/>
                        <a14:foregroundMark x1="42625" y1="84615" x2="42625" y2="84615"/>
                        <a14:foregroundMark x1="55500" y1="84991" x2="55500" y2="84991"/>
                        <a14:foregroundMark x1="53500" y1="86492" x2="53500" y2="86492"/>
                      </a14:backgroundRemoval>
                    </a14:imgEffect>
                  </a14:imgLayer>
                </a14:imgProps>
              </a:ext>
              <a:ext uri="{28A0092B-C50C-407E-A947-70E740481C1C}">
                <a14:useLocalDpi xmlns:a14="http://schemas.microsoft.com/office/drawing/2010/main" val="0"/>
              </a:ext>
            </a:extLst>
          </a:blip>
          <a:srcRect l="10000" t="7974" r="10000" b="7974"/>
          <a:stretch>
            <a:fillRect/>
          </a:stretch>
        </p:blipFill>
        <p:spPr>
          <a:xfrm>
            <a:off x="6705600" y="30480"/>
            <a:ext cx="2534920" cy="1774444"/>
          </a:xfrm>
          <a:prstGeom prst="rect">
            <a:avLst/>
          </a:prstGeom>
          <a:effectLst>
            <a:glow rad="317500">
              <a:schemeClr val="bg1">
                <a:alpha val="70000"/>
              </a:schemeClr>
            </a:glow>
          </a:effectLst>
        </p:spPr>
      </p:pic>
      <p:sp>
        <p:nvSpPr>
          <p:cNvPr id="4" name="TextBox 3"/>
          <p:cNvSpPr txBox="1"/>
          <p:nvPr/>
        </p:nvSpPr>
        <p:spPr>
          <a:xfrm>
            <a:off x="152400" y="706934"/>
            <a:ext cx="8763000" cy="5693866"/>
          </a:xfrm>
          <a:prstGeom prst="rect">
            <a:avLst/>
          </a:prstGeom>
          <a:noFill/>
        </p:spPr>
        <p:txBody>
          <a:bodyPr wrap="square" rtlCol="0">
            <a:spAutoFit/>
          </a:bodyPr>
          <a:lstStyle/>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Ya Allah…</a:t>
            </a:r>
          </a:p>
          <a:p>
            <a:endParaRPr lang="en-US" sz="14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Kebawah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Duli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Yang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Maha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Mulia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Raja Kami</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Wathiqu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Billah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Sultan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Mizan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Zainal Abidin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Ibni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Marhum</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Sultan Mahmud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Muktafi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Billah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Shah,</a:t>
            </a:r>
          </a:p>
          <a:p>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Limpahkanlah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RahmatMu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Untuk</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Baginda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Juga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Untuk</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Sultanah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a:ln w="0">
                  <a:solidFill>
                    <a:schemeClr val="bg1"/>
                  </a:solidFill>
                </a:ln>
                <a:solidFill>
                  <a:schemeClr val="tx2">
                    <a:lumMod val="75000"/>
                  </a:schemeClr>
                </a:solidFill>
                <a:effectLst>
                  <a:glow rad="152400">
                    <a:srgbClr val="FFFF00">
                      <a:alpha val="72000"/>
                    </a:srgbClr>
                  </a:glow>
                  <a:outerShdw blurRad="38100" dist="38100" dir="2700000" algn="tl">
                    <a:srgbClr val="000000">
                      <a:alpha val="43137"/>
                    </a:srgbClr>
                  </a:outerShdw>
                </a:effectLst>
                <a:latin typeface="Arial Black" panose="020B0A04020102020204" pitchFamily="34" charset="0"/>
                <a:ea typeface="Yu Gothic UI Semilight" panose="020B0400000000000000" pitchFamily="34" charset="-128"/>
                <a:cs typeface="Times New Roman" panose="02020603050405020304" pitchFamily="18" charset="0"/>
              </a:rPr>
              <a:t>Nur</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Zahirah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Sultanah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Terengganu </a:t>
            </a:r>
          </a:p>
          <a:p>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Putera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Puteri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Ahli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Keluarga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Keturunan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dan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Kerabat</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Baginda</a:t>
            </a:r>
            <a:endParaRPr lang="en-MY"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TextBox 3"/>
          <p:cNvSpPr txBox="1"/>
          <p:nvPr/>
        </p:nvSpPr>
        <p:spPr>
          <a:xfrm>
            <a:off x="152400" y="523756"/>
            <a:ext cx="8915400" cy="5724644"/>
          </a:xfrm>
          <a:prstGeom prst="rect">
            <a:avLst/>
          </a:prstGeom>
          <a:noFill/>
          <a:effectLst>
            <a:glow rad="127000">
              <a:srgbClr val="FFFF00"/>
            </a:glow>
          </a:effectLst>
        </p:spPr>
        <p:txBody>
          <a:bodyPr wrap="square" rtlCol="0">
            <a:spAutoFit/>
          </a:bodyPr>
          <a:lstStyle/>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Ya Allah…</a:t>
            </a:r>
          </a:p>
          <a:p>
            <a:endParaRPr lang="en-US" sz="14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Para Ulama’,</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Semua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Pembesar</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Hakim-Hakim,</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Pegawai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Kerajaan dan Rakyat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Jelata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Baginda</a:t>
            </a:r>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Dari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Kalangan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Orang Islam dan </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Mereka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Yang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Beriman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Lelaki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dan Perempuan</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Di Dunia dan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Akhirat</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Dengan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Segala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RahmatMu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Wahai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Allah Yang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Maha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Penyayang</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t>
            </a:r>
          </a:p>
          <a:p>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Ya Allah…</a:t>
            </a:r>
          </a:p>
          <a:p>
            <a:endParaRPr lang="en-US" sz="14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Juga Raja Muda Kami</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Tengku Muhammad Ismail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Ibni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Wathiqu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Billah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Sultan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Mizan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Zainal Abidin</a:t>
            </a:r>
          </a:p>
        </p:txBody>
      </p:sp>
      <p:pic>
        <p:nvPicPr>
          <p:cNvPr id="2" name="Picture 1" descr="Logo&#10;&#10;Description automatically generated"/>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2758" b="86492" l="18000" r="82000">
                        <a14:foregroundMark x1="48500" y1="39400" x2="48500" y2="39400"/>
                        <a14:foregroundMark x1="50250" y1="29268" x2="50250" y2="29268"/>
                        <a14:foregroundMark x1="36875" y1="16135" x2="36875" y2="16135"/>
                        <a14:foregroundMark x1="63250" y1="15009" x2="63250" y2="15009"/>
                        <a14:foregroundMark x1="38125" y1="13884" x2="38125" y2="13884"/>
                        <a14:foregroundMark x1="61500" y1="13133" x2="61500" y2="13133"/>
                        <a14:foregroundMark x1="38125" y1="12758" x2="38125" y2="12758"/>
                        <a14:foregroundMark x1="49750" y1="22139" x2="49750" y2="22139"/>
                        <a14:foregroundMark x1="60000" y1="43902" x2="60000" y2="43902"/>
                        <a14:foregroundMark x1="40125" y1="42777" x2="40125" y2="42777"/>
                        <a14:foregroundMark x1="51000" y1="65103" x2="51000" y2="65103"/>
                        <a14:foregroundMark x1="47125" y1="84615" x2="47125" y2="84615"/>
                        <a14:foregroundMark x1="42625" y1="84615" x2="42625" y2="84615"/>
                        <a14:foregroundMark x1="55500" y1="84991" x2="55500" y2="84991"/>
                        <a14:foregroundMark x1="53500" y1="86492" x2="53500" y2="86492"/>
                      </a14:backgroundRemoval>
                    </a14:imgEffect>
                  </a14:imgLayer>
                </a14:imgProps>
              </a:ext>
              <a:ext uri="{28A0092B-C50C-407E-A947-70E740481C1C}">
                <a14:useLocalDpi xmlns:a14="http://schemas.microsoft.com/office/drawing/2010/main" val="0"/>
              </a:ext>
            </a:extLst>
          </a:blip>
          <a:srcRect l="10000" t="7974" r="10000" b="7974"/>
          <a:stretch>
            <a:fillRect/>
          </a:stretch>
        </p:blipFill>
        <p:spPr>
          <a:xfrm>
            <a:off x="6705600" y="30480"/>
            <a:ext cx="2534920" cy="1774444"/>
          </a:xfrm>
          <a:prstGeom prst="rect">
            <a:avLst/>
          </a:prstGeom>
          <a:effectLst>
            <a:glow rad="317500">
              <a:schemeClr val="bg1">
                <a:alpha val="70000"/>
              </a:schemeClr>
            </a:glow>
          </a:effec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3045296" y="148310"/>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anose="020B0A04020102020204"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anose="020B0A04020102020204" pitchFamily="34" charset="0"/>
            </a:endParaRPr>
          </a:p>
        </p:txBody>
      </p:sp>
      <p:pic>
        <p:nvPicPr>
          <p:cNvPr id="8" name="Picture 7">
            <a:extLst>
              <a:ext uri="{FF2B5EF4-FFF2-40B4-BE49-F238E27FC236}">
                <a16:creationId xmlns:a16="http://schemas.microsoft.com/office/drawing/2014/main" xmlns="" id="{41BA5409-C111-4F49-9CAB-3DD928E931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20" y="1237609"/>
            <a:ext cx="9144000" cy="5604576"/>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5000"/>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472044" y="1447800"/>
            <a:ext cx="8199911" cy="4193456"/>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ms-MY" sz="3200" b="1" dirty="0">
                <a:solidFill>
                  <a:srgbClr val="FF0000"/>
                </a:solidFill>
              </a:rPr>
              <a:t>Ya Allah,</a:t>
            </a:r>
          </a:p>
          <a:p>
            <a:pPr algn="just"/>
            <a:endParaRPr lang="ms-MY" sz="1050" b="1" dirty="0">
              <a:solidFill>
                <a:srgbClr val="FF0000"/>
              </a:solidFill>
            </a:endParaRPr>
          </a:p>
          <a:p>
            <a:pPr algn="just"/>
            <a:r>
              <a:rPr lang="ms-MY" sz="3200" b="1" dirty="0">
                <a:solidFill>
                  <a:schemeClr val="accent2">
                    <a:lumMod val="50000"/>
                  </a:schemeClr>
                </a:solidFill>
              </a:rPr>
              <a:t>Teguhkanlah Iman kami dalam menempuh segala mehnah dan ujianMu, Kekalkanlah keamanan, keselamatan dan kesejahteraan kepada negara kami Malaysia dan negeri kami Terengganu Darul Iman, Jadikan negeri kami ini negeri yang aman.  Jauhi negeri kami daripada sebarang musibah, perpecahan dan huru hara</a:t>
            </a:r>
            <a:r>
              <a:rPr lang="ms-MY" sz="3200" b="1" dirty="0">
                <a:solidFill>
                  <a:schemeClr val="accent5">
                    <a:lumMod val="50000"/>
                  </a:schemeClr>
                </a:solidFill>
              </a:rPr>
              <a:t>.</a:t>
            </a:r>
            <a:endParaRPr lang="ms-MY" sz="3200" b="1" dirty="0">
              <a:solidFill>
                <a:schemeClr val="tx1"/>
              </a:solidFill>
            </a:endParaRPr>
          </a:p>
        </p:txBody>
      </p:sp>
      <p:sp>
        <p:nvSpPr>
          <p:cNvPr id="5" name="Rectangle 4"/>
          <p:cNvSpPr/>
          <p:nvPr/>
        </p:nvSpPr>
        <p:spPr>
          <a:xfrm>
            <a:off x="152400" y="11430"/>
            <a:ext cx="2057400" cy="830997"/>
          </a:xfrm>
          <a:prstGeom prst="rect">
            <a:avLst/>
          </a:prstGeom>
          <a:noFill/>
        </p:spPr>
        <p:txBody>
          <a:bodyPr wrap="square" lIns="91440" tIns="45720" rIns="91440" bIns="45720">
            <a:spAutoFit/>
          </a:bodyPr>
          <a:lstStyle/>
          <a:p>
            <a:pPr algn="ctr"/>
            <a:r>
              <a:rPr lang="en-US"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2000"/>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472044" y="1371600"/>
            <a:ext cx="8199911" cy="3693319"/>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ms-MY" sz="3200" b="1" dirty="0">
                <a:solidFill>
                  <a:srgbClr val="FF0000"/>
                </a:solidFill>
              </a:rPr>
              <a:t>Ya Allah,</a:t>
            </a:r>
          </a:p>
          <a:p>
            <a:pPr algn="just"/>
            <a:endParaRPr lang="ms-MY" sz="1000" b="1" dirty="0">
              <a:solidFill>
                <a:schemeClr val="accent5">
                  <a:lumMod val="50000"/>
                </a:schemeClr>
              </a:solidFill>
            </a:endParaRPr>
          </a:p>
          <a:p>
            <a:pPr algn="just"/>
            <a:r>
              <a:rPr lang="ms-MY" sz="3200" b="1" dirty="0">
                <a:solidFill>
                  <a:schemeClr val="accent2">
                    <a:lumMod val="50000"/>
                  </a:schemeClr>
                </a:solidFill>
              </a:rPr>
              <a:t>Cemerlangkanlah pendidikan anak-anak kami, Tambahkanlah ilmu yang bermanfaat kepada mereka, suburkanlah jiwa mereka dengan akhlak yang mulia dan terpuji, Jadikanlah anak-anak kami pemimpin dalam kalangan orang yang bertakwa</a:t>
            </a:r>
            <a:r>
              <a:rPr lang="ms-MY" sz="3200" b="1" dirty="0">
                <a:solidFill>
                  <a:schemeClr val="accent5">
                    <a:lumMod val="50000"/>
                  </a:schemeClr>
                </a:solidFill>
              </a:rPr>
              <a:t>.</a:t>
            </a:r>
            <a:endParaRPr lang="ms-MY" sz="3200" b="1" dirty="0">
              <a:solidFill>
                <a:schemeClr val="tx1"/>
              </a:solidFill>
            </a:endParaRPr>
          </a:p>
        </p:txBody>
      </p:sp>
      <p:sp>
        <p:nvSpPr>
          <p:cNvPr id="5" name="Rectangle 4"/>
          <p:cNvSpPr/>
          <p:nvPr/>
        </p:nvSpPr>
        <p:spPr>
          <a:xfrm>
            <a:off x="152400" y="11430"/>
            <a:ext cx="2057400" cy="830997"/>
          </a:xfrm>
          <a:prstGeom prst="rect">
            <a:avLst/>
          </a:prstGeom>
          <a:noFill/>
        </p:spPr>
        <p:txBody>
          <a:bodyPr wrap="square" lIns="91440" tIns="45720" rIns="91440" bIns="45720">
            <a:spAutoFit/>
          </a:bodyPr>
          <a:lstStyle/>
          <a:p>
            <a:pPr algn="ctr"/>
            <a:r>
              <a:rPr lang="en-US"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xmlns="" id="{99D963DF-3562-AA91-C99B-231427C6E728}"/>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xmlns="" id="{E88F1E21-5991-DA32-47C4-1092B46CFC14}"/>
              </a:ext>
            </a:extLst>
          </p:cNvPr>
          <p:cNvSpPr/>
          <p:nvPr/>
        </p:nvSpPr>
        <p:spPr>
          <a:xfrm>
            <a:off x="472044" y="1143000"/>
            <a:ext cx="8199911" cy="3200876"/>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ms-MY" sz="3200" b="1" dirty="0">
                <a:solidFill>
                  <a:srgbClr val="FF0000"/>
                </a:solidFill>
              </a:rPr>
              <a:t>Ya Allah,</a:t>
            </a:r>
          </a:p>
          <a:p>
            <a:pPr algn="just"/>
            <a:endParaRPr lang="ms-MY" sz="1000" b="1" dirty="0">
              <a:solidFill>
                <a:schemeClr val="accent5">
                  <a:lumMod val="50000"/>
                </a:schemeClr>
              </a:solidFill>
            </a:endParaRPr>
          </a:p>
          <a:p>
            <a:pPr algn="just"/>
            <a:r>
              <a:rPr lang="ms-MY" sz="3200" b="1" dirty="0">
                <a:solidFill>
                  <a:schemeClr val="accent2">
                    <a:lumMod val="50000"/>
                  </a:schemeClr>
                </a:solidFill>
              </a:rPr>
              <a:t>Anugerahilah keberkatan kepada para pembayar zakat dan pewakaf MAIDAM. Semoga Allah SWT mengurniakan ganjaran ke atas apa yang diberikan dan memberi keberkatan ke atas harta yang berbaki.</a:t>
            </a:r>
            <a:r>
              <a:rPr lang="ms-MY" sz="3200" b="1" dirty="0">
                <a:solidFill>
                  <a:schemeClr val="accent5">
                    <a:lumMod val="50000"/>
                  </a:schemeClr>
                </a:solidFill>
              </a:rPr>
              <a:t>.</a:t>
            </a:r>
            <a:endParaRPr lang="ms-MY" sz="3200" b="1" dirty="0">
              <a:solidFill>
                <a:schemeClr val="tx1"/>
              </a:solidFill>
            </a:endParaRPr>
          </a:p>
        </p:txBody>
      </p:sp>
      <p:sp>
        <p:nvSpPr>
          <p:cNvPr id="5" name="Rectangle 4">
            <a:extLst>
              <a:ext uri="{FF2B5EF4-FFF2-40B4-BE49-F238E27FC236}">
                <a16:creationId xmlns:a16="http://schemas.microsoft.com/office/drawing/2014/main" xmlns="" id="{0B8B9C4B-E154-1A96-022B-CE531832D98B}"/>
              </a:ext>
            </a:extLst>
          </p:cNvPr>
          <p:cNvSpPr/>
          <p:nvPr/>
        </p:nvSpPr>
        <p:spPr>
          <a:xfrm>
            <a:off x="152400" y="11430"/>
            <a:ext cx="2057400" cy="830997"/>
          </a:xfrm>
          <a:prstGeom prst="rect">
            <a:avLst/>
          </a:prstGeom>
          <a:noFill/>
        </p:spPr>
        <p:txBody>
          <a:bodyPr wrap="square" lIns="91440" tIns="45720" rIns="91440" bIns="45720">
            <a:spAutoFit/>
          </a:bodyPr>
          <a:lstStyle/>
          <a:p>
            <a:pPr algn="ctr"/>
            <a:r>
              <a:rPr lang="en-US"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p>
        </p:txBody>
      </p:sp>
    </p:spTree>
    <p:extLst>
      <p:ext uri="{BB962C8B-B14F-4D97-AF65-F5344CB8AC3E}">
        <p14:creationId xmlns:p14="http://schemas.microsoft.com/office/powerpoint/2010/main" val="34797246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E5F0A96C-3667-EEFB-D07D-321FC0EBEF2C}"/>
              </a:ext>
            </a:extLst>
          </p:cNvPr>
          <p:cNvPicPr>
            <a:picLocks noChangeAspect="1"/>
          </p:cNvPicPr>
          <p:nvPr/>
        </p:nvPicPr>
        <p:blipFill>
          <a:blip r:embed="rId2"/>
          <a:stretch>
            <a:fillRect/>
          </a:stretch>
        </p:blipFill>
        <p:spPr>
          <a:xfrm>
            <a:off x="0" y="0"/>
            <a:ext cx="9144000" cy="6858000"/>
          </a:xfrm>
          <a:prstGeom prst="rect">
            <a:avLst/>
          </a:prstGeom>
        </p:spPr>
      </p:pic>
      <p:sp>
        <p:nvSpPr>
          <p:cNvPr id="4" name="Rectangle 3"/>
          <p:cNvSpPr/>
          <p:nvPr/>
        </p:nvSpPr>
        <p:spPr>
          <a:xfrm>
            <a:off x="472044" y="1676400"/>
            <a:ext cx="8199911" cy="4685898"/>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ms-MY" sz="3200" b="1" dirty="0">
                <a:solidFill>
                  <a:schemeClr val="accent1">
                    <a:lumMod val="75000"/>
                  </a:schemeClr>
                </a:solidFill>
              </a:rPr>
              <a:t>Ya Allah,</a:t>
            </a:r>
            <a:r>
              <a:rPr lang="ms-MY" sz="3200" b="1" dirty="0">
                <a:solidFill>
                  <a:srgbClr val="FF0000"/>
                </a:solidFill>
              </a:rPr>
              <a:t> </a:t>
            </a:r>
          </a:p>
          <a:p>
            <a:pPr algn="just"/>
            <a:endParaRPr lang="ms-MY" sz="1050" b="1" dirty="0">
              <a:solidFill>
                <a:srgbClr val="FF0000"/>
              </a:solidFill>
            </a:endParaRPr>
          </a:p>
          <a:p>
            <a:pPr algn="just"/>
            <a:r>
              <a:rPr lang="ms-MY" sz="3200" b="1" dirty="0">
                <a:solidFill>
                  <a:srgbClr val="FF0000"/>
                </a:solidFill>
              </a:rPr>
              <a:t>Anugerahkan pertolongan dan bantuanMu untuk saudara kami di Palestin. Berikanlah ketabahan dan kekuatan kepada mereka dalam menghadapi kekejaman rejim zionis. Peliharakanlah bumi Baitul Maqdis dan seluruh saudara kami di sana.</a:t>
            </a:r>
          </a:p>
          <a:p>
            <a:pPr algn="just"/>
            <a:endParaRPr lang="ms-MY" sz="3200" b="1" dirty="0">
              <a:solidFill>
                <a:schemeClr val="accent5">
                  <a:lumMod val="50000"/>
                </a:schemeClr>
              </a:solidFill>
            </a:endParaRPr>
          </a:p>
          <a:p>
            <a:pPr algn="ctr"/>
            <a:r>
              <a:rPr lang="ms-MY" sz="3200" b="1" dirty="0">
                <a:solidFill>
                  <a:schemeClr val="tx1"/>
                </a:solidFill>
              </a:rPr>
              <a:t>Amin Ya Rabbal alamin</a:t>
            </a:r>
          </a:p>
        </p:txBody>
      </p:sp>
      <p:sp>
        <p:nvSpPr>
          <p:cNvPr id="5" name="Rectangle 4"/>
          <p:cNvSpPr/>
          <p:nvPr/>
        </p:nvSpPr>
        <p:spPr>
          <a:xfrm>
            <a:off x="472044" y="495702"/>
            <a:ext cx="2057400" cy="830997"/>
          </a:xfrm>
          <a:prstGeom prst="rect">
            <a:avLst/>
          </a:prstGeom>
          <a:noFill/>
        </p:spPr>
        <p:txBody>
          <a:bodyPr wrap="square" lIns="91440" tIns="45720" rIns="91440" bIns="45720">
            <a:spAutoFit/>
          </a:bodyPr>
          <a:lstStyle/>
          <a:p>
            <a:pPr algn="ctr"/>
            <a:r>
              <a:rPr lang="en-US"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152400"/>
            <a:ext cx="4267200" cy="646331"/>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DOA PENUTUP…</a:t>
            </a:r>
          </a:p>
        </p:txBody>
      </p:sp>
      <p:sp>
        <p:nvSpPr>
          <p:cNvPr id="4" name="Text Box 60"/>
          <p:cNvSpPr txBox="1">
            <a:spLocks noChangeArrowheads="1"/>
          </p:cNvSpPr>
          <p:nvPr/>
        </p:nvSpPr>
        <p:spPr bwMode="auto">
          <a:xfrm>
            <a:off x="0" y="3048000"/>
            <a:ext cx="9144000" cy="1200329"/>
          </a:xfrm>
          <a:prstGeom prst="rect">
            <a:avLst/>
          </a:prstGeom>
          <a:solidFill>
            <a:schemeClr val="accent5">
              <a:lumMod val="20000"/>
              <a:lumOff val="80000"/>
            </a:schemeClr>
          </a:solid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Kurniakanlah</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Kepada</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 Kami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Kebaikan</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 Di Dunia Dan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Kebaikan</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 Di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Akhirat</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 Serta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Hindarilah</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 Kami Dari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Seksaan</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Neraka</a:t>
            </a:r>
            <a:endPar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161" y="826649"/>
            <a:ext cx="8821677" cy="2347163"/>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016" y="4495925"/>
            <a:ext cx="8839966" cy="1798476"/>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7000"/>
            <a:lum/>
          </a:blip>
          <a:srcRect/>
          <a:stretch>
            <a:fillRect l="-17000" r="-17000"/>
          </a:stretch>
        </a:blip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457200" y="457200"/>
            <a:ext cx="8382000" cy="5976664"/>
          </a:xfrm>
          <a:prstGeom prst="rect">
            <a:avLst/>
          </a:prstGeom>
          <a:gradFill>
            <a:gsLst>
              <a:gs pos="0">
                <a:schemeClr val="accent1">
                  <a:tint val="50000"/>
                  <a:satMod val="300000"/>
                  <a:alpha val="40000"/>
                </a:schemeClr>
              </a:gs>
              <a:gs pos="0">
                <a:schemeClr val="accent1">
                  <a:tint val="37000"/>
                  <a:satMod val="300000"/>
                  <a:alpha val="23000"/>
                  <a:lumMod val="74000"/>
                  <a:lumOff val="26000"/>
                </a:schemeClr>
              </a:gs>
            </a:gsLst>
          </a:gradFill>
          <a:effectLst>
            <a:outerShdw blurRad="40000" dist="20000" dir="5400000" rotWithShape="0">
              <a:srgbClr val="000000">
                <a:alpha val="77000"/>
              </a:srgbClr>
            </a:outerShdw>
          </a:effectLst>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4000" b="1" dirty="0">
              <a:solidFill>
                <a:schemeClr val="accent3"/>
              </a:solidFill>
              <a:latin typeface="Monotype Corsiva" pitchFamily="66" charset="0"/>
              <a:cs typeface="Arial" panose="020B0604020202020204" pitchFamily="34" charset="0"/>
            </a:endParaRPr>
          </a:p>
          <a:p>
            <a:pPr algn="ctr">
              <a:defRPr/>
            </a:pPr>
            <a:r>
              <a:rPr lang="ar-SA"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cs typeface="Arial" panose="020B0604020202020204" pitchFamily="34" charset="0"/>
              </a:rPr>
              <a:t>عِبَادَ اللهِ!</a:t>
            </a:r>
          </a:p>
          <a:p>
            <a:pPr algn="ctr">
              <a:defRPr/>
            </a:pPr>
            <a:endParaRPr lang="en-MY" sz="1600" b="1" dirty="0">
              <a:solidFill>
                <a:schemeClr val="accent3"/>
              </a:solidFill>
              <a:latin typeface="Calibri" panose="020F0502020204030204" charset="0"/>
              <a:ea typeface="Calibri" panose="020F050202020403020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042" y="2057400"/>
            <a:ext cx="7699915" cy="3938357"/>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DA5E921F-7C2D-4AD7-B745-7743813C9A23}"/>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xmlns="" id="{965E72EA-84F5-2910-026B-8E63904FCC18}"/>
              </a:ext>
            </a:extLst>
          </p:cNvPr>
          <p:cNvPicPr>
            <a:picLocks noChangeAspect="1"/>
          </p:cNvPicPr>
          <p:nvPr/>
        </p:nvPicPr>
        <p:blipFill>
          <a:blip r:embed="rId2"/>
          <a:stretch>
            <a:fillRect/>
          </a:stretch>
        </p:blipFill>
        <p:spPr>
          <a:xfrm>
            <a:off x="0" y="0"/>
            <a:ext cx="9144000" cy="6858000"/>
          </a:xfrm>
          <a:prstGeom prst="rect">
            <a:avLst/>
          </a:prstGeom>
        </p:spPr>
      </p:pic>
      <p:pic>
        <p:nvPicPr>
          <p:cNvPr id="4" name="Picture 3">
            <a:extLst>
              <a:ext uri="{FF2B5EF4-FFF2-40B4-BE49-F238E27FC236}">
                <a16:creationId xmlns:a16="http://schemas.microsoft.com/office/drawing/2014/main" xmlns="" id="{87B965E4-0DF7-CAB0-D689-A3B026887891}"/>
              </a:ext>
            </a:extLst>
          </p:cNvPr>
          <p:cNvPicPr>
            <a:picLocks noChangeAspect="1"/>
          </p:cNvPicPr>
          <p:nvPr/>
        </p:nvPicPr>
        <p:blipFill>
          <a:blip r:embed="rId3"/>
          <a:stretch>
            <a:fillRect/>
          </a:stretch>
        </p:blipFill>
        <p:spPr>
          <a:xfrm>
            <a:off x="328816" y="389880"/>
            <a:ext cx="8486368" cy="6078239"/>
          </a:xfrm>
          <a:prstGeom prst="rect">
            <a:avLst/>
          </a:prstGeom>
        </p:spPr>
      </p:pic>
    </p:spTree>
    <p:extLst>
      <p:ext uri="{BB962C8B-B14F-4D97-AF65-F5344CB8AC3E}">
        <p14:creationId xmlns:p14="http://schemas.microsoft.com/office/powerpoint/2010/main" val="19337341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591557" y="1143000"/>
            <a:ext cx="7942843" cy="1862048"/>
          </a:xfrm>
          <a:prstGeom prst="rect">
            <a:avLst/>
          </a:prstGeom>
          <a:solidFill>
            <a:schemeClr val="accent5">
              <a:lumMod val="75000"/>
              <a:alpha val="51000"/>
            </a:schemeClr>
          </a:solid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11500" b="1" i="0" u="none" strike="noStrike" kern="1200" cap="none" spc="0" normalizeH="0" baseline="0" noProof="0" dirty="0">
                <a:ln>
                  <a:noFill/>
                </a:ln>
                <a:solidFill>
                  <a:srgbClr val="FFFF00"/>
                </a:solidFill>
                <a:effectLst>
                  <a:glow rad="101600">
                    <a:prstClr val="black">
                      <a:alpha val="60000"/>
                    </a:prstClr>
                  </a:glow>
                  <a:outerShdw blurRad="38100" dist="38100" dir="2700000" algn="tl">
                    <a:srgbClr val="000000">
                      <a:alpha val="43137"/>
                    </a:srgbClr>
                  </a:outerShdw>
                </a:effectLst>
                <a:uLnTx/>
                <a:uFillTx/>
                <a:latin typeface="Calibri"/>
                <a:ea typeface="+mn-ea"/>
                <a:cs typeface="Traditional Arabic" panose="02020603050405020304" pitchFamily="2" charset="-78"/>
              </a:rPr>
              <a:t>اِتَّقُوا اللهَ</a:t>
            </a:r>
            <a:endParaRPr kumimoji="0" lang="en-US" sz="11500" b="1" i="0" u="none" strike="noStrike" kern="1200" cap="none" spc="0" normalizeH="0" baseline="0" noProof="0" dirty="0">
              <a:ln>
                <a:noFill/>
              </a:ln>
              <a:solidFill>
                <a:srgbClr val="FFFF00"/>
              </a:solidFill>
              <a:effectLst>
                <a:glow rad="101600">
                  <a:prstClr val="black">
                    <a:alpha val="60000"/>
                  </a:prstClr>
                </a:glow>
                <a:outerShdw blurRad="38100" dist="38100" dir="2700000" algn="tl">
                  <a:srgbClr val="000000">
                    <a:alpha val="43137"/>
                  </a:srgbClr>
                </a:outerShdw>
              </a:effectLst>
              <a:uLnTx/>
              <a:uFillTx/>
              <a:latin typeface="Calibri"/>
              <a:ea typeface="+mn-ea"/>
              <a:cs typeface="Traditional Arabic" panose="02020603050405020304" pitchFamily="2" charset="-78"/>
            </a:endParaRPr>
          </a:p>
        </p:txBody>
      </p:sp>
      <p:sp>
        <p:nvSpPr>
          <p:cNvPr id="5" name="TextBox 4"/>
          <p:cNvSpPr txBox="1"/>
          <p:nvPr/>
        </p:nvSpPr>
        <p:spPr>
          <a:xfrm>
            <a:off x="410078" y="3657600"/>
            <a:ext cx="8323843" cy="1938992"/>
          </a:xfrm>
          <a:prstGeom prst="rect">
            <a:avLst/>
          </a:prstGeom>
          <a:solidFill>
            <a:schemeClr val="bg1">
              <a:alpha val="56000"/>
            </a:schemeClr>
          </a:solidFill>
          <a:ln w="9525">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6000" b="1" i="0" u="none" strike="noStrike" kern="1200" cap="none" spc="0" normalizeH="0" baseline="0" noProof="0" dirty="0">
                <a:ln w="1905"/>
                <a:solidFill>
                  <a:srgbClr val="8064A2">
                    <a:lumMod val="50000"/>
                  </a:srgbClr>
                </a:solidFill>
                <a:effectLst>
                  <a:innerShdw blurRad="69850" dist="43180" dir="5400000">
                    <a:srgbClr val="000000">
                      <a:alpha val="65000"/>
                    </a:srgbClr>
                  </a:innerShdw>
                </a:effectLst>
                <a:uLnTx/>
                <a:uFillTx/>
                <a:latin typeface="Arial Black" panose="020B0A04020102020204" pitchFamily="34" charset="0"/>
                <a:ea typeface="Arial Unicode MS" pitchFamily="34" charset="-128"/>
                <a:cs typeface="Arial" panose="020B0604020202020204" pitchFamily="34" charset="0"/>
              </a:rPr>
              <a:t> </a:t>
            </a:r>
            <a:r>
              <a:rPr kumimoji="0" lang="es-ES" sz="6000" b="1" i="0" u="none" strike="noStrike" kern="1200" cap="none" spc="0" normalizeH="0" baseline="0" noProof="0" dirty="0">
                <a:ln w="1905"/>
                <a:solidFill>
                  <a:srgbClr val="7030A0"/>
                </a:solidFill>
                <a:effectLst>
                  <a:innerShdw blurRad="69850" dist="43180" dir="5400000">
                    <a:srgbClr val="000000">
                      <a:alpha val="65000"/>
                    </a:srgbClr>
                  </a:innerShdw>
                </a:effectLst>
                <a:uLnTx/>
                <a:uFillTx/>
                <a:latin typeface="Arial Black" panose="020B0A04020102020204" pitchFamily="34" charset="0"/>
                <a:ea typeface="Arial Unicode MS" pitchFamily="34" charset="-128"/>
                <a:cs typeface="Arial" panose="020B0604020202020204" pitchFamily="34" charset="0"/>
              </a:rPr>
              <a:t>“</a:t>
            </a:r>
            <a:r>
              <a:rPr kumimoji="0" lang="es-ES" sz="6000" b="1" i="0" u="none" strike="noStrike" kern="1200" cap="none" spc="0" normalizeH="0" baseline="0" noProof="0" dirty="0" err="1">
                <a:ln w="1905"/>
                <a:solidFill>
                  <a:srgbClr val="7030A0"/>
                </a:solidFill>
                <a:effectLst>
                  <a:innerShdw blurRad="69850" dist="43180" dir="5400000">
                    <a:srgbClr val="000000">
                      <a:alpha val="65000"/>
                    </a:srgbClr>
                  </a:innerShdw>
                </a:effectLst>
                <a:uLnTx/>
                <a:uFillTx/>
                <a:latin typeface="Arial Black" panose="020B0A04020102020204" pitchFamily="34" charset="0"/>
                <a:ea typeface="Arial Unicode MS" pitchFamily="34" charset="-128"/>
                <a:cs typeface="Arial" panose="020B0604020202020204" pitchFamily="34" charset="0"/>
              </a:rPr>
              <a:t>Bertaqwalah</a:t>
            </a:r>
            <a:r>
              <a:rPr kumimoji="0" lang="es-ES" sz="6000" b="1" i="0" u="none" strike="noStrike" kern="1200" cap="none" spc="0" normalizeH="0" baseline="0" noProof="0" dirty="0">
                <a:ln w="1905"/>
                <a:solidFill>
                  <a:srgbClr val="7030A0"/>
                </a:solidFill>
                <a:effectLst>
                  <a:innerShdw blurRad="69850" dist="43180" dir="5400000">
                    <a:srgbClr val="000000">
                      <a:alpha val="65000"/>
                    </a:srgbClr>
                  </a:innerShdw>
                </a:effectLst>
                <a:uLnTx/>
                <a:uFillTx/>
                <a:latin typeface="Arial Black" panose="020B0A04020102020204" pitchFamily="34" charset="0"/>
                <a:ea typeface="Arial Unicode MS" pitchFamily="34" charset="-128"/>
                <a:cs typeface="Arial" panose="020B0604020202020204" pitchFamily="34" charset="0"/>
              </a:rPr>
              <a:t> </a:t>
            </a:r>
            <a:r>
              <a:rPr kumimoji="0" lang="es-ES" sz="6000" b="1" i="0" u="none" strike="noStrike" kern="1200" cap="none" spc="0" normalizeH="0" baseline="0" noProof="0" dirty="0" err="1">
                <a:ln w="1905"/>
                <a:solidFill>
                  <a:srgbClr val="7030A0"/>
                </a:solidFill>
                <a:effectLst>
                  <a:innerShdw blurRad="69850" dist="43180" dir="5400000">
                    <a:srgbClr val="000000">
                      <a:alpha val="65000"/>
                    </a:srgbClr>
                  </a:innerShdw>
                </a:effectLst>
                <a:uLnTx/>
                <a:uFillTx/>
                <a:latin typeface="Arial Black" panose="020B0A04020102020204" pitchFamily="34" charset="0"/>
                <a:ea typeface="Arial Unicode MS" pitchFamily="34" charset="-128"/>
                <a:cs typeface="Arial" panose="020B0604020202020204" pitchFamily="34" charset="0"/>
              </a:rPr>
              <a:t>kepada</a:t>
            </a:r>
            <a:r>
              <a:rPr kumimoji="0" lang="es-ES" sz="6000" b="1" i="0" u="none" strike="noStrike" kern="1200" cap="none" spc="0" normalizeH="0" baseline="0" noProof="0" dirty="0">
                <a:ln w="1905"/>
                <a:solidFill>
                  <a:srgbClr val="7030A0"/>
                </a:solidFill>
                <a:effectLst>
                  <a:innerShdw blurRad="69850" dist="43180" dir="5400000">
                    <a:srgbClr val="000000">
                      <a:alpha val="65000"/>
                    </a:srgbClr>
                  </a:innerShdw>
                </a:effectLst>
                <a:uLnTx/>
                <a:uFillTx/>
                <a:latin typeface="Arial Black" panose="020B0A04020102020204" pitchFamily="34" charset="0"/>
                <a:ea typeface="Arial Unicode MS" pitchFamily="34" charset="-128"/>
                <a:cs typeface="Arial" panose="020B0604020202020204" pitchFamily="34" charset="0"/>
              </a:rPr>
              <a:t> Allah”</a:t>
            </a:r>
          </a:p>
        </p:txBody>
      </p:sp>
      <p:sp>
        <p:nvSpPr>
          <p:cNvPr id="8" name="Rectangle 7"/>
          <p:cNvSpPr/>
          <p:nvPr/>
        </p:nvSpPr>
        <p:spPr>
          <a:xfrm>
            <a:off x="713422" y="152400"/>
            <a:ext cx="7762821" cy="584775"/>
          </a:xfrm>
          <a:prstGeom prst="rect">
            <a:avLst/>
          </a:prstGeom>
          <a:solidFill>
            <a:schemeClr val="tx2">
              <a:lumMod val="60000"/>
              <a:lumOff val="40000"/>
              <a:alpha val="60000"/>
            </a:schemeClr>
          </a:solidFill>
          <a:ln>
            <a:solidFill>
              <a:schemeClr val="tx1"/>
            </a:solidFill>
          </a:ln>
          <a:scene3d>
            <a:camera prst="orthographicFront"/>
            <a:lightRig rig="threePt" dir="t"/>
          </a:scene3d>
          <a:sp3d>
            <a:bevelT/>
          </a:sp3d>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uLnTx/>
                <a:uFillTx/>
                <a:latin typeface="Arial Black" panose="020B0A04020102020204" pitchFamily="34" charset="0"/>
                <a:ea typeface="+mn-ea"/>
                <a:cs typeface="+mn-cs"/>
              </a:rPr>
              <a:t>Pesanan</a:t>
            </a:r>
            <a:r>
              <a:rPr kumimoji="0" lang="en-US" sz="3200" b="0" i="0" u="none" strike="noStrike" kern="1200" cap="none" spc="0" normalizeH="0" baseline="0" noProof="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uLnTx/>
                <a:uFillTx/>
                <a:latin typeface="Arial Black" panose="020B0A04020102020204" pitchFamily="34" charset="0"/>
                <a:ea typeface="+mn-ea"/>
                <a:cs typeface="+mn-cs"/>
              </a:rPr>
              <a:t> </a:t>
            </a:r>
            <a:r>
              <a:rPr kumimoji="0" lang="en-US" sz="3200" b="0" i="0" u="none" strike="noStrike" kern="1200" cap="none" spc="0" normalizeH="0" baseline="0" noProof="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uLnTx/>
                <a:uFillTx/>
                <a:latin typeface="Arial Black" panose="020B0A04020102020204" pitchFamily="34" charset="0"/>
                <a:ea typeface="+mn-ea"/>
                <a:cs typeface="+mn-cs"/>
              </a:rPr>
              <a:t>Takwa</a:t>
            </a:r>
            <a:endParaRPr kumimoji="0" lang="en-US" sz="3200" b="0" i="0" u="none" strike="noStrike" kern="1200" cap="none" spc="0" normalizeH="0" baseline="0" noProof="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uLnTx/>
              <a:uFillTx/>
              <a:latin typeface="Arial Black" panose="020B0A04020102020204" pitchFamily="34" charset="0"/>
              <a:ea typeface="+mn-ea"/>
              <a:cs typeface="+mn-cs"/>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383586" y="404664"/>
            <a:ext cx="8382000" cy="5976664"/>
          </a:xfrm>
          <a:prstGeom prst="rect">
            <a:avLst/>
          </a:prstGeom>
          <a:gradFill>
            <a:gsLst>
              <a:gs pos="0">
                <a:schemeClr val="accent1">
                  <a:tint val="50000"/>
                  <a:satMod val="300000"/>
                  <a:alpha val="34000"/>
                </a:schemeClr>
              </a:gs>
              <a:gs pos="0">
                <a:schemeClr val="accent1">
                  <a:tint val="37000"/>
                  <a:satMod val="300000"/>
                  <a:alpha val="23000"/>
                </a:schemeClr>
              </a:gs>
              <a:gs pos="71000">
                <a:schemeClr val="accent1">
                  <a:tint val="15000"/>
                  <a:satMod val="350000"/>
                  <a:alpha val="70000"/>
                </a:schemeClr>
              </a:gs>
            </a:gsLst>
            <a:lin ang="16200000" scaled="1"/>
          </a:gradFill>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9600" b="1" dirty="0">
              <a:solidFill>
                <a:schemeClr val="accent3"/>
              </a:solidFill>
              <a:latin typeface="Monotype Corsiva" pitchFamily="66" charset="0"/>
              <a:cs typeface="Arial" panose="020B0604020202020204" pitchFamily="34" charset="0"/>
            </a:endParaRPr>
          </a:p>
          <a:p>
            <a:pPr algn="ctr">
              <a:defRPr/>
            </a:pP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قُوْمُوْا إِلَى صَلاتِكُمْ،</a:t>
            </a:r>
            <a:endParaRPr lang="en-US"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endParaRPr lang="en-US"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 يَرْحَمْكُمُ الله</a:t>
            </a:r>
            <a:endParaRPr lang="en-MY" sz="7200" b="1" dirty="0">
              <a:solidFill>
                <a:schemeClr val="accent3"/>
              </a:solidFill>
              <a:latin typeface="Calibri" panose="020F0502020204030204" charset="0"/>
              <a:ea typeface="Calibri" panose="020F0502020204030204" charset="0"/>
            </a:endParaRPr>
          </a:p>
        </p:txBody>
      </p:sp>
      <p:sp>
        <p:nvSpPr>
          <p:cNvPr id="4" name="Rectangle 3"/>
          <p:cNvSpPr/>
          <p:nvPr/>
        </p:nvSpPr>
        <p:spPr>
          <a:xfrm>
            <a:off x="395536" y="260648"/>
            <a:ext cx="8382000" cy="828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351858DE-2744-3F37-11F3-BB1D93A67FA5}"/>
              </a:ext>
            </a:extLst>
          </p:cNvPr>
          <p:cNvPicPr>
            <a:picLocks noChangeAspect="1"/>
          </p:cNvPicPr>
          <p:nvPr/>
        </p:nvPicPr>
        <p:blipFill>
          <a:blip r:embed="rId2"/>
          <a:stretch>
            <a:fillRect/>
          </a:stretch>
        </p:blipFill>
        <p:spPr>
          <a:xfrm>
            <a:off x="0" y="0"/>
            <a:ext cx="9144000" cy="6396334"/>
          </a:xfrm>
          <a:prstGeom prst="rect">
            <a:avLst/>
          </a:prstGeom>
        </p:spPr>
      </p:pic>
      <p:sp>
        <p:nvSpPr>
          <p:cNvPr id="3" name="Rectangle 2"/>
          <p:cNvSpPr/>
          <p:nvPr/>
        </p:nvSpPr>
        <p:spPr>
          <a:xfrm>
            <a:off x="0" y="6396335"/>
            <a:ext cx="9144000" cy="461665"/>
          </a:xfrm>
          <a:prstGeom prst="rect">
            <a:avLst/>
          </a:prstGeom>
          <a:solidFill>
            <a:schemeClr val="bg1">
              <a:alpha val="76000"/>
            </a:schemeClr>
          </a:solidFill>
        </p:spPr>
        <p:txBody>
          <a:bodyPr wrap="square">
            <a:spAutoFit/>
          </a:bodyPr>
          <a:lstStyle/>
          <a:p>
            <a:pPr algn="ctr"/>
            <a:r>
              <a:rPr lang="pt-BR" sz="2400" b="1" dirty="0">
                <a:ln w="10160">
                  <a:solidFill>
                    <a:schemeClr val="accent5"/>
                  </a:solidFill>
                  <a:prstDash val="solid"/>
                </a:ln>
                <a:effectLst>
                  <a:outerShdw blurRad="38100" dist="22860" dir="5400000" algn="tl" rotWithShape="0">
                    <a:srgbClr val="000000">
                      <a:alpha val="30000"/>
                    </a:srgbClr>
                  </a:outerShdw>
                </a:effectLst>
              </a:rPr>
              <a:t>18 JAMADILAKHIR 1446H / 20 DISEMBER 2024</a:t>
            </a:r>
            <a:endParaRPr lang="nl-NL" sz="2400" b="1" dirty="0">
              <a:ln w="10160">
                <a:solidFill>
                  <a:schemeClr val="accent5"/>
                </a:solidFill>
                <a:prstDash val="solid"/>
              </a:ln>
              <a:effectLst>
                <a:outerShdw blurRad="38100" dist="22860" dir="5400000" algn="tl" rotWithShape="0">
                  <a:srgbClr val="000000">
                    <a:alpha val="30000"/>
                  </a:srgbClr>
                </a:outerShdw>
              </a:effectLst>
            </a:endParaRPr>
          </a:p>
        </p:txBody>
      </p:sp>
      <p:sp>
        <p:nvSpPr>
          <p:cNvPr id="2" name="TextBox 1"/>
          <p:cNvSpPr txBox="1"/>
          <p:nvPr/>
        </p:nvSpPr>
        <p:spPr>
          <a:xfrm>
            <a:off x="1752600" y="461666"/>
            <a:ext cx="5105400" cy="2308324"/>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4800" b="1" u="sng" dirty="0">
                <a:ln w="9525">
                  <a:solidFill>
                    <a:sysClr val="windowText" lastClr="000000"/>
                  </a:solidFill>
                  <a:prstDash val="solid"/>
                </a:ln>
                <a:solidFill>
                  <a:schemeClr val="accent5">
                    <a:lumMod val="60000"/>
                    <a:lumOff val="40000"/>
                  </a:schemeClr>
                </a:solidFill>
                <a:effectLst>
                  <a:glow rad="139700">
                    <a:schemeClr val="tx1">
                      <a:alpha val="40000"/>
                    </a:schemeClr>
                  </a:glow>
                  <a:outerShdw blurRad="12700" dist="38100" dir="2700000" algn="tl" rotWithShape="0">
                    <a:schemeClr val="bg1">
                      <a:lumMod val="50000"/>
                    </a:schemeClr>
                  </a:outerShdw>
                </a:effectLst>
                <a:latin typeface="Arial Black" panose="020B0A04020102020204" pitchFamily="34" charset="0"/>
              </a:rPr>
              <a:t>TAJUK </a:t>
            </a:r>
          </a:p>
          <a:p>
            <a:pPr algn="ctr"/>
            <a:r>
              <a:rPr lang="en-US" sz="4800" b="1" u="sng" dirty="0">
                <a:ln w="9525">
                  <a:solidFill>
                    <a:sysClr val="windowText" lastClr="000000"/>
                  </a:solidFill>
                  <a:prstDash val="solid"/>
                </a:ln>
                <a:solidFill>
                  <a:schemeClr val="accent5">
                    <a:lumMod val="60000"/>
                    <a:lumOff val="40000"/>
                  </a:schemeClr>
                </a:solidFill>
                <a:effectLst>
                  <a:glow rad="139700">
                    <a:schemeClr val="tx1">
                      <a:alpha val="40000"/>
                    </a:schemeClr>
                  </a:glow>
                  <a:outerShdw blurRad="12700" dist="38100" dir="2700000" algn="tl" rotWithShape="0">
                    <a:schemeClr val="bg1">
                      <a:lumMod val="50000"/>
                    </a:schemeClr>
                  </a:outerShdw>
                </a:effectLst>
                <a:latin typeface="Arial Black" panose="020B0A04020102020204" pitchFamily="34" charset="0"/>
              </a:rPr>
              <a:t>KHUTBAH </a:t>
            </a:r>
          </a:p>
          <a:p>
            <a:pPr algn="ctr"/>
            <a:r>
              <a:rPr lang="en-US" sz="4800" b="1" u="sng" dirty="0">
                <a:ln w="9525">
                  <a:solidFill>
                    <a:sysClr val="windowText" lastClr="000000"/>
                  </a:solidFill>
                  <a:prstDash val="solid"/>
                </a:ln>
                <a:solidFill>
                  <a:schemeClr val="accent5">
                    <a:lumMod val="60000"/>
                    <a:lumOff val="40000"/>
                  </a:schemeClr>
                </a:solidFill>
                <a:effectLst>
                  <a:glow rad="139700">
                    <a:schemeClr val="tx1">
                      <a:alpha val="40000"/>
                    </a:schemeClr>
                  </a:glow>
                  <a:outerShdw blurRad="12700" dist="38100" dir="2700000" algn="tl" rotWithShape="0">
                    <a:schemeClr val="bg1">
                      <a:lumMod val="50000"/>
                    </a:schemeClr>
                  </a:outerShdw>
                </a:effectLst>
                <a:latin typeface="Arial Black" panose="020B0A04020102020204" pitchFamily="34" charset="0"/>
              </a:rPr>
              <a:t>HARI INI</a:t>
            </a:r>
            <a:endParaRPr lang="en-MY" sz="4800" b="1" u="sng" dirty="0">
              <a:ln w="9525">
                <a:solidFill>
                  <a:sysClr val="windowText" lastClr="000000"/>
                </a:solidFill>
                <a:prstDash val="solid"/>
              </a:ln>
              <a:solidFill>
                <a:schemeClr val="accent5">
                  <a:lumMod val="60000"/>
                  <a:lumOff val="40000"/>
                </a:schemeClr>
              </a:solidFill>
              <a:effectLst>
                <a:glow rad="139700">
                  <a:schemeClr val="tx1">
                    <a:alpha val="40000"/>
                  </a:schemeClr>
                </a:glow>
                <a:outerShdw blurRad="12700" dist="38100" dir="2700000" algn="tl" rotWithShape="0">
                  <a:schemeClr val="bg1">
                    <a:lumMod val="50000"/>
                  </a:schemeClr>
                </a:outerShdw>
              </a:effectLst>
              <a:latin typeface="Arial Black" panose="020B0A04020102020204" pitchFamily="34" charset="0"/>
            </a:endParaRPr>
          </a:p>
        </p:txBody>
      </p:sp>
      <p:sp>
        <p:nvSpPr>
          <p:cNvPr id="8" name="Rectangle 7">
            <a:extLst>
              <a:ext uri="{FF2B5EF4-FFF2-40B4-BE49-F238E27FC236}">
                <a16:creationId xmlns:a16="http://schemas.microsoft.com/office/drawing/2014/main" xmlns="" id="{D5058D87-9E4B-4302-8A1D-B82DE3019D61}"/>
              </a:ext>
            </a:extLst>
          </p:cNvPr>
          <p:cNvSpPr/>
          <p:nvPr/>
        </p:nvSpPr>
        <p:spPr>
          <a:xfrm>
            <a:off x="838200" y="3135511"/>
            <a:ext cx="7162800" cy="1905000"/>
          </a:xfrm>
          <a:prstGeom prst="rect">
            <a:avLst/>
          </a:prstGeom>
          <a:ln>
            <a:solidFill>
              <a:schemeClr val="tx2">
                <a:lumMod val="40000"/>
                <a:lumOff val="60000"/>
              </a:schemeClr>
            </a:solidFill>
          </a:ln>
          <a:effectLst>
            <a:glow rad="139700">
              <a:schemeClr val="accent6">
                <a:satMod val="175000"/>
                <a:alpha val="40000"/>
              </a:schemeClr>
            </a:glow>
          </a:effectLst>
        </p:spPr>
        <p:txBody>
          <a:bodyPr wrap="square">
            <a:noAutofit/>
          </a:bodyPr>
          <a:lstStyle/>
          <a:p>
            <a:pPr algn="ctr"/>
            <a:r>
              <a:rPr lang="fi-FI" sz="5400" b="1" dirty="0">
                <a:ln w="13462">
                  <a:solidFill>
                    <a:schemeClr val="tx2"/>
                  </a:solidFill>
                  <a:prstDash val="solid"/>
                </a:ln>
                <a:solidFill>
                  <a:srgbClr val="67F000"/>
                </a:solidFill>
                <a:effectLst>
                  <a:outerShdw dist="38100" dir="2700000" algn="bl" rotWithShape="0">
                    <a:schemeClr val="accent5"/>
                  </a:outerShdw>
                </a:effectLst>
                <a:latin typeface="Arial Black" panose="020B0A04020102020204" pitchFamily="34" charset="0"/>
              </a:rPr>
              <a:t>MEMBACA</a:t>
            </a:r>
          </a:p>
          <a:p>
            <a:pPr algn="ctr"/>
            <a:r>
              <a:rPr lang="fi-FI" sz="5400" b="1" dirty="0">
                <a:ln w="13462">
                  <a:solidFill>
                    <a:schemeClr val="tx2"/>
                  </a:solidFill>
                  <a:prstDash val="solid"/>
                </a:ln>
                <a:solidFill>
                  <a:srgbClr val="67F000"/>
                </a:solidFill>
                <a:effectLst>
                  <a:outerShdw dist="38100" dir="2700000" algn="bl" rotWithShape="0">
                    <a:schemeClr val="accent5"/>
                  </a:outerShdw>
                </a:effectLst>
                <a:latin typeface="Arial Black" panose="020B0A04020102020204" pitchFamily="34" charset="0"/>
              </a:rPr>
              <a:t>JALAN KEILMUAN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8000"/>
            <a:lum/>
          </a:blip>
          <a:srcRect/>
          <a:stretch>
            <a:fillRect/>
          </a:stretch>
        </a:blip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xmlns="" id="{79D87872-0DB6-4A54-83EC-D7FCA212D486}"/>
              </a:ext>
            </a:extLst>
          </p:cNvPr>
          <p:cNvSpPr/>
          <p:nvPr/>
        </p:nvSpPr>
        <p:spPr>
          <a:xfrm>
            <a:off x="303785" y="228600"/>
            <a:ext cx="8610600" cy="6477000"/>
          </a:xfrm>
          <a:prstGeom prst="roundRect">
            <a:avLst/>
          </a:prstGeom>
          <a:solidFill>
            <a:schemeClr val="bg2">
              <a:lumMod val="75000"/>
              <a:alpha val="40000"/>
            </a:schemeClr>
          </a:solid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3600" dirty="0">
                <a:ln>
                  <a:solidFill>
                    <a:schemeClr val="bg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anose="020B0A04020102020204" pitchFamily="34" charset="0"/>
              </a:rPr>
              <a:t>Wahyu Quran yang dimulai  dengan perintah membaca</a:t>
            </a:r>
          </a:p>
          <a:p>
            <a:pPr algn="ctr">
              <a:defRPr/>
            </a:pPr>
            <a:r>
              <a:rPr lang="ar-SA" sz="6000" dirty="0">
                <a:ln w="0"/>
                <a:solidFill>
                  <a:srgbClr val="66FF99"/>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(اقرأ)</a:t>
            </a:r>
            <a:endParaRPr lang="en-MY" sz="6000" dirty="0">
              <a:ln w="0"/>
              <a:solidFill>
                <a:srgbClr val="66FF99"/>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algn="ctr">
              <a:defRPr/>
            </a:pPr>
            <a:r>
              <a:rPr lang="sv-SE" sz="3200" dirty="0">
                <a:ln>
                  <a:solidFill>
                    <a:schemeClr val="bg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anose="020B0A04020102020204" pitchFamily="34" charset="0"/>
              </a:rPr>
              <a:t>adalah kerana besarnya fadhilat dan tinggi kedudukannya di sisi Allah SWT. </a:t>
            </a:r>
          </a:p>
        </p:txBody>
      </p:sp>
    </p:spTree>
    <p:extLst>
      <p:ext uri="{BB962C8B-B14F-4D97-AF65-F5344CB8AC3E}">
        <p14:creationId xmlns:p14="http://schemas.microsoft.com/office/powerpoint/2010/main" val="30612768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9000"/>
            <a:lum/>
          </a:blip>
          <a:srcRect/>
          <a:stretch>
            <a:fillRect/>
          </a:stretch>
        </a:blipFill>
        <a:effectLst/>
      </p:bgPr>
    </p:bg>
    <p:spTree>
      <p:nvGrpSpPr>
        <p:cNvPr id="1" name=""/>
        <p:cNvGrpSpPr/>
        <p:nvPr/>
      </p:nvGrpSpPr>
      <p:grpSpPr>
        <a:xfrm>
          <a:off x="0" y="0"/>
          <a:ext cx="0" cy="0"/>
          <a:chOff x="0" y="0"/>
          <a:chExt cx="0" cy="0"/>
        </a:xfrm>
      </p:grpSpPr>
      <p:sp>
        <p:nvSpPr>
          <p:cNvPr id="8" name="Snip Diagonal Corner Rectangle 7"/>
          <p:cNvSpPr/>
          <p:nvPr/>
        </p:nvSpPr>
        <p:spPr>
          <a:xfrm>
            <a:off x="417907" y="304800"/>
            <a:ext cx="8308183" cy="990600"/>
          </a:xfrm>
          <a:prstGeom prst="snip2DiagRect">
            <a:avLst>
              <a:gd name="adj1" fmla="val 50000"/>
              <a:gd name="adj2" fmla="val 50000"/>
            </a:avLst>
          </a:prstGeom>
          <a:gradFill>
            <a:gsLst>
              <a:gs pos="0">
                <a:srgbClr val="FFFF00"/>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anose="020B0A04020102020204" pitchFamily="34" charset="0"/>
              </a:rPr>
              <a:t>Firman ALLAH SWT :</a:t>
            </a:r>
          </a:p>
        </p:txBody>
      </p:sp>
      <p:sp>
        <p:nvSpPr>
          <p:cNvPr id="5" name="Rectangle 4">
            <a:extLst>
              <a:ext uri="{FF2B5EF4-FFF2-40B4-BE49-F238E27FC236}">
                <a16:creationId xmlns:a16="http://schemas.microsoft.com/office/drawing/2014/main" xmlns="" id="{F984C406-6B54-1DFD-D91D-1994B4A35915}"/>
              </a:ext>
            </a:extLst>
          </p:cNvPr>
          <p:cNvSpPr/>
          <p:nvPr/>
        </p:nvSpPr>
        <p:spPr>
          <a:xfrm>
            <a:off x="430627" y="3429000"/>
            <a:ext cx="8308183" cy="3046988"/>
          </a:xfrm>
          <a:prstGeom prst="rect">
            <a:avLst/>
          </a:prstGeom>
        </p:spPr>
        <p:txBody>
          <a:bodyPr wrap="square">
            <a:spAutoFit/>
          </a:bodyPr>
          <a:lstStyle/>
          <a:p>
            <a:pPr algn="just"/>
            <a:r>
              <a:rPr lang="en-MY" sz="2800" b="1" dirty="0" err="1">
                <a:solidFill>
                  <a:schemeClr val="bg2">
                    <a:lumMod val="10000"/>
                  </a:schemeClr>
                </a:solidFill>
              </a:rPr>
              <a:t>Maksudnya</a:t>
            </a:r>
            <a:r>
              <a:rPr lang="en-MY" sz="2800" b="1" dirty="0">
                <a:solidFill>
                  <a:srgbClr val="C00000"/>
                </a:solidFill>
              </a:rPr>
              <a:t>: </a:t>
            </a:r>
          </a:p>
          <a:p>
            <a:pPr algn="just"/>
            <a:r>
              <a:rPr lang="en-MY" sz="3600" b="1" dirty="0" err="1">
                <a:solidFill>
                  <a:srgbClr val="C00000"/>
                </a:solidFill>
              </a:rPr>
              <a:t>Bacalah</a:t>
            </a:r>
            <a:r>
              <a:rPr lang="en-MY" sz="3600" b="1" dirty="0">
                <a:solidFill>
                  <a:srgbClr val="C00000"/>
                </a:solidFill>
              </a:rPr>
              <a:t> (</a:t>
            </a:r>
            <a:r>
              <a:rPr lang="en-MY" sz="3600" b="1" dirty="0" err="1">
                <a:solidFill>
                  <a:srgbClr val="C00000"/>
                </a:solidFill>
              </a:rPr>
              <a:t>wahai</a:t>
            </a:r>
            <a:r>
              <a:rPr lang="en-MY" sz="3600" b="1" dirty="0">
                <a:solidFill>
                  <a:srgbClr val="C00000"/>
                </a:solidFill>
              </a:rPr>
              <a:t> Nabi Muhammad) </a:t>
            </a:r>
            <a:r>
              <a:rPr lang="en-MY" sz="3600" b="1" dirty="0" err="1">
                <a:solidFill>
                  <a:srgbClr val="C00000"/>
                </a:solidFill>
              </a:rPr>
              <a:t>dengan</a:t>
            </a:r>
            <a:r>
              <a:rPr lang="en-MY" sz="3600" b="1" dirty="0">
                <a:solidFill>
                  <a:srgbClr val="C00000"/>
                </a:solidFill>
              </a:rPr>
              <a:t> </a:t>
            </a:r>
            <a:r>
              <a:rPr lang="en-MY" sz="3600" b="1" dirty="0" err="1">
                <a:solidFill>
                  <a:srgbClr val="C00000"/>
                </a:solidFill>
              </a:rPr>
              <a:t>nama</a:t>
            </a:r>
            <a:r>
              <a:rPr lang="en-MY" sz="3600" b="1" dirty="0">
                <a:solidFill>
                  <a:srgbClr val="C00000"/>
                </a:solidFill>
              </a:rPr>
              <a:t> </a:t>
            </a:r>
            <a:r>
              <a:rPr lang="en-MY" sz="3600" b="1" dirty="0" err="1">
                <a:solidFill>
                  <a:srgbClr val="C00000"/>
                </a:solidFill>
              </a:rPr>
              <a:t>Tuhanmu</a:t>
            </a:r>
            <a:r>
              <a:rPr lang="en-MY" sz="3600" b="1" dirty="0">
                <a:solidFill>
                  <a:srgbClr val="C00000"/>
                </a:solidFill>
              </a:rPr>
              <a:t> yang </a:t>
            </a:r>
            <a:r>
              <a:rPr lang="en-MY" sz="3600" b="1" dirty="0" err="1">
                <a:solidFill>
                  <a:srgbClr val="C00000"/>
                </a:solidFill>
              </a:rPr>
              <a:t>menciptakan</a:t>
            </a:r>
            <a:r>
              <a:rPr lang="en-MY" sz="3600" b="1" dirty="0">
                <a:solidFill>
                  <a:srgbClr val="C00000"/>
                </a:solidFill>
              </a:rPr>
              <a:t> (</a:t>
            </a:r>
            <a:r>
              <a:rPr lang="en-MY" sz="3600" b="1" dirty="0" err="1">
                <a:solidFill>
                  <a:srgbClr val="C00000"/>
                </a:solidFill>
              </a:rPr>
              <a:t>sekalian</a:t>
            </a:r>
            <a:r>
              <a:rPr lang="en-MY" sz="3600" b="1" dirty="0">
                <a:solidFill>
                  <a:srgbClr val="C00000"/>
                </a:solidFill>
              </a:rPr>
              <a:t> </a:t>
            </a:r>
            <a:r>
              <a:rPr lang="en-MY" sz="3600" b="1" dirty="0" err="1">
                <a:solidFill>
                  <a:srgbClr val="C00000"/>
                </a:solidFill>
              </a:rPr>
              <a:t>makhluk</a:t>
            </a:r>
            <a:r>
              <a:rPr lang="en-MY" sz="3600" b="1" dirty="0">
                <a:solidFill>
                  <a:srgbClr val="C00000"/>
                </a:solidFill>
              </a:rPr>
              <a:t>)</a:t>
            </a:r>
            <a:endParaRPr lang="en-MY" sz="1100" b="1" dirty="0">
              <a:solidFill>
                <a:srgbClr val="C00000"/>
              </a:solidFill>
            </a:endParaRPr>
          </a:p>
          <a:p>
            <a:pPr algn="r"/>
            <a:endParaRPr lang="en-MY" sz="2800" b="1" dirty="0"/>
          </a:p>
          <a:p>
            <a:pPr algn="r"/>
            <a:r>
              <a:rPr lang="en-MY" sz="2800" b="1" dirty="0"/>
              <a:t>(</a:t>
            </a:r>
            <a:r>
              <a:rPr lang="en-MY" sz="2400" b="1" dirty="0">
                <a:latin typeface="Arial" panose="020B0604020202020204" pitchFamily="34" charset="0"/>
                <a:ea typeface="Calibri" panose="020F0502020204030204" pitchFamily="34" charset="0"/>
              </a:rPr>
              <a:t>Surah Al-</a:t>
            </a:r>
            <a:r>
              <a:rPr lang="en-MY" sz="2400" b="1" dirty="0" err="1">
                <a:latin typeface="Arial" panose="020B0604020202020204" pitchFamily="34" charset="0"/>
                <a:ea typeface="Calibri" panose="020F0502020204030204" pitchFamily="34" charset="0"/>
              </a:rPr>
              <a:t>Alaq</a:t>
            </a:r>
            <a:r>
              <a:rPr lang="en-MY" sz="2400" b="1" dirty="0">
                <a:latin typeface="Arial" panose="020B0604020202020204" pitchFamily="34" charset="0"/>
                <a:ea typeface="Calibri" panose="020F0502020204030204" pitchFamily="34" charset="0"/>
              </a:rPr>
              <a:t> : 1</a:t>
            </a:r>
            <a:r>
              <a:rPr lang="en-MY" sz="2800" b="1" dirty="0"/>
              <a:t>)</a:t>
            </a:r>
          </a:p>
        </p:txBody>
      </p:sp>
      <p:pic>
        <p:nvPicPr>
          <p:cNvPr id="12" name="Picture 11" descr="A black background with a black square&#10;&#10;Description automatically generated with medium confidence">
            <a:extLst>
              <a:ext uri="{FF2B5EF4-FFF2-40B4-BE49-F238E27FC236}">
                <a16:creationId xmlns:a16="http://schemas.microsoft.com/office/drawing/2014/main" xmlns="" id="{86D9CB0C-4002-BCE0-DDE5-3E34345233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0627" y="1827399"/>
            <a:ext cx="8298953" cy="1601601"/>
          </a:xfrm>
          <a:prstGeom prst="rect">
            <a:avLst/>
          </a:prstGeom>
        </p:spPr>
      </p:pic>
    </p:spTree>
    <p:extLst>
      <p:ext uri="{BB962C8B-B14F-4D97-AF65-F5344CB8AC3E}">
        <p14:creationId xmlns:p14="http://schemas.microsoft.com/office/powerpoint/2010/main" val="155481066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9000"/>
            <a:lum/>
          </a:blip>
          <a:srcRect/>
          <a:stretch>
            <a:fillRect/>
          </a:stretch>
        </a:blipFill>
        <a:effectLst/>
      </p:bgPr>
    </p:bg>
    <p:spTree>
      <p:nvGrpSpPr>
        <p:cNvPr id="1" name="">
          <a:extLst>
            <a:ext uri="{FF2B5EF4-FFF2-40B4-BE49-F238E27FC236}">
              <a16:creationId xmlns:a16="http://schemas.microsoft.com/office/drawing/2014/main" xmlns="" id="{744F26E7-0F29-AD2F-C5BE-4C31FC569801}"/>
            </a:ext>
          </a:extLst>
        </p:cNvPr>
        <p:cNvGrpSpPr/>
        <p:nvPr/>
      </p:nvGrpSpPr>
      <p:grpSpPr>
        <a:xfrm>
          <a:off x="0" y="0"/>
          <a:ext cx="0" cy="0"/>
          <a:chOff x="0" y="0"/>
          <a:chExt cx="0" cy="0"/>
        </a:xfrm>
      </p:grpSpPr>
      <p:sp>
        <p:nvSpPr>
          <p:cNvPr id="8" name="Snip Diagonal Corner Rectangle 7">
            <a:extLst>
              <a:ext uri="{FF2B5EF4-FFF2-40B4-BE49-F238E27FC236}">
                <a16:creationId xmlns:a16="http://schemas.microsoft.com/office/drawing/2014/main" xmlns="" id="{5A659795-7576-A768-3854-653E77E6A1A8}"/>
              </a:ext>
            </a:extLst>
          </p:cNvPr>
          <p:cNvSpPr/>
          <p:nvPr/>
        </p:nvSpPr>
        <p:spPr>
          <a:xfrm>
            <a:off x="417907" y="304800"/>
            <a:ext cx="8308183" cy="990600"/>
          </a:xfrm>
          <a:prstGeom prst="snip2DiagRect">
            <a:avLst>
              <a:gd name="adj1" fmla="val 50000"/>
              <a:gd name="adj2" fmla="val 50000"/>
            </a:avLst>
          </a:prstGeom>
          <a:gradFill>
            <a:gsLst>
              <a:gs pos="0">
                <a:srgbClr val="FFFF00"/>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anose="020B0A04020102020204" pitchFamily="34" charset="0"/>
              </a:rPr>
              <a:t>Firman ALLAH SWT :</a:t>
            </a:r>
          </a:p>
        </p:txBody>
      </p:sp>
      <p:sp>
        <p:nvSpPr>
          <p:cNvPr id="5" name="Rectangle 4">
            <a:extLst>
              <a:ext uri="{FF2B5EF4-FFF2-40B4-BE49-F238E27FC236}">
                <a16:creationId xmlns:a16="http://schemas.microsoft.com/office/drawing/2014/main" xmlns="" id="{AAD375DC-1455-B757-DF3A-810F1364BE41}"/>
              </a:ext>
            </a:extLst>
          </p:cNvPr>
          <p:cNvSpPr/>
          <p:nvPr/>
        </p:nvSpPr>
        <p:spPr>
          <a:xfrm>
            <a:off x="457198" y="3657600"/>
            <a:ext cx="8308183" cy="2923877"/>
          </a:xfrm>
          <a:prstGeom prst="rect">
            <a:avLst/>
          </a:prstGeom>
        </p:spPr>
        <p:txBody>
          <a:bodyPr wrap="square">
            <a:spAutoFit/>
          </a:bodyPr>
          <a:lstStyle/>
          <a:p>
            <a:pPr algn="just"/>
            <a:r>
              <a:rPr lang="en-MY" sz="2800" b="1" dirty="0" err="1">
                <a:solidFill>
                  <a:schemeClr val="bg2">
                    <a:lumMod val="10000"/>
                  </a:schemeClr>
                </a:solidFill>
              </a:rPr>
              <a:t>Maksudnya</a:t>
            </a:r>
            <a:r>
              <a:rPr lang="en-MY" sz="2800" b="1" dirty="0">
                <a:solidFill>
                  <a:srgbClr val="C00000"/>
                </a:solidFill>
              </a:rPr>
              <a:t>: </a:t>
            </a:r>
          </a:p>
          <a:p>
            <a:pPr algn="just"/>
            <a:r>
              <a:rPr lang="en-MY" sz="3200" b="1" dirty="0" err="1">
                <a:solidFill>
                  <a:srgbClr val="C00000"/>
                </a:solidFill>
              </a:rPr>
              <a:t>Bacalah</a:t>
            </a:r>
            <a:r>
              <a:rPr lang="en-MY" sz="3200" b="1" dirty="0">
                <a:solidFill>
                  <a:srgbClr val="C00000"/>
                </a:solidFill>
              </a:rPr>
              <a:t>, dan </a:t>
            </a:r>
            <a:r>
              <a:rPr lang="en-MY" sz="3200" b="1" dirty="0" err="1">
                <a:solidFill>
                  <a:srgbClr val="C00000"/>
                </a:solidFill>
              </a:rPr>
              <a:t>Tuhanmu</a:t>
            </a:r>
            <a:r>
              <a:rPr lang="en-MY" sz="3200" b="1" dirty="0">
                <a:solidFill>
                  <a:srgbClr val="C00000"/>
                </a:solidFill>
              </a:rPr>
              <a:t> Yang Maha </a:t>
            </a:r>
            <a:r>
              <a:rPr lang="en-MY" sz="3200" b="1" dirty="0" err="1">
                <a:solidFill>
                  <a:srgbClr val="C00000"/>
                </a:solidFill>
              </a:rPr>
              <a:t>Pemurah</a:t>
            </a:r>
            <a:r>
              <a:rPr lang="en-MY" sz="3200" b="1" dirty="0">
                <a:solidFill>
                  <a:srgbClr val="C00000"/>
                </a:solidFill>
              </a:rPr>
              <a:t>, yang </a:t>
            </a:r>
            <a:r>
              <a:rPr lang="en-MY" sz="3200" b="1" dirty="0" err="1">
                <a:solidFill>
                  <a:srgbClr val="C00000"/>
                </a:solidFill>
              </a:rPr>
              <a:t>mengajar</a:t>
            </a:r>
            <a:r>
              <a:rPr lang="en-MY" sz="3200" b="1" dirty="0">
                <a:solidFill>
                  <a:srgbClr val="C00000"/>
                </a:solidFill>
              </a:rPr>
              <a:t> </a:t>
            </a:r>
            <a:r>
              <a:rPr lang="en-MY" sz="3200" b="1" dirty="0" err="1">
                <a:solidFill>
                  <a:srgbClr val="C00000"/>
                </a:solidFill>
              </a:rPr>
              <a:t>manusia</a:t>
            </a:r>
            <a:r>
              <a:rPr lang="en-MY" sz="3200" b="1" dirty="0">
                <a:solidFill>
                  <a:srgbClr val="C00000"/>
                </a:solidFill>
              </a:rPr>
              <a:t> </a:t>
            </a:r>
            <a:r>
              <a:rPr lang="en-MY" sz="3200" b="1" dirty="0" err="1">
                <a:solidFill>
                  <a:srgbClr val="C00000"/>
                </a:solidFill>
              </a:rPr>
              <a:t>melalui</a:t>
            </a:r>
            <a:r>
              <a:rPr lang="en-MY" sz="3200" b="1" dirty="0">
                <a:solidFill>
                  <a:srgbClr val="C00000"/>
                </a:solidFill>
              </a:rPr>
              <a:t> </a:t>
            </a:r>
            <a:r>
              <a:rPr lang="en-MY" sz="3200" b="1" dirty="0" err="1">
                <a:solidFill>
                  <a:srgbClr val="C00000"/>
                </a:solidFill>
              </a:rPr>
              <a:t>pena</a:t>
            </a:r>
            <a:r>
              <a:rPr lang="en-MY" sz="3200" b="1" dirty="0">
                <a:solidFill>
                  <a:srgbClr val="C00000"/>
                </a:solidFill>
              </a:rPr>
              <a:t> dan tulisan, </a:t>
            </a:r>
            <a:r>
              <a:rPr lang="en-MY" sz="3200" b="1" dirty="0" err="1">
                <a:solidFill>
                  <a:srgbClr val="C00000"/>
                </a:solidFill>
              </a:rPr>
              <a:t>Ia</a:t>
            </a:r>
            <a:r>
              <a:rPr lang="en-MY" sz="3200" b="1" dirty="0">
                <a:solidFill>
                  <a:srgbClr val="C00000"/>
                </a:solidFill>
              </a:rPr>
              <a:t> </a:t>
            </a:r>
            <a:r>
              <a:rPr lang="en-MY" sz="3200" b="1" dirty="0" err="1">
                <a:solidFill>
                  <a:srgbClr val="C00000"/>
                </a:solidFill>
              </a:rPr>
              <a:t>mengajarkan</a:t>
            </a:r>
            <a:r>
              <a:rPr lang="en-MY" sz="3200" b="1" dirty="0">
                <a:solidFill>
                  <a:srgbClr val="C00000"/>
                </a:solidFill>
              </a:rPr>
              <a:t> </a:t>
            </a:r>
            <a:r>
              <a:rPr lang="en-MY" sz="3200" b="1" dirty="0" err="1">
                <a:solidFill>
                  <a:srgbClr val="C00000"/>
                </a:solidFill>
              </a:rPr>
              <a:t>manusia</a:t>
            </a:r>
            <a:r>
              <a:rPr lang="en-MY" sz="3200" b="1" dirty="0">
                <a:solidFill>
                  <a:srgbClr val="C00000"/>
                </a:solidFill>
              </a:rPr>
              <a:t> </a:t>
            </a:r>
            <a:r>
              <a:rPr lang="en-MY" sz="3200" b="1" dirty="0" err="1">
                <a:solidFill>
                  <a:srgbClr val="C00000"/>
                </a:solidFill>
              </a:rPr>
              <a:t>apa</a:t>
            </a:r>
            <a:r>
              <a:rPr lang="en-MY" sz="3200" b="1" dirty="0">
                <a:solidFill>
                  <a:srgbClr val="C00000"/>
                </a:solidFill>
              </a:rPr>
              <a:t> yang </a:t>
            </a:r>
            <a:r>
              <a:rPr lang="en-MY" sz="3200" b="1" dirty="0" err="1">
                <a:solidFill>
                  <a:srgbClr val="C00000"/>
                </a:solidFill>
              </a:rPr>
              <a:t>tidak</a:t>
            </a:r>
            <a:r>
              <a:rPr lang="en-MY" sz="3200" b="1" dirty="0">
                <a:solidFill>
                  <a:srgbClr val="C00000"/>
                </a:solidFill>
              </a:rPr>
              <a:t> </a:t>
            </a:r>
            <a:r>
              <a:rPr lang="en-MY" sz="3200" b="1" dirty="0" err="1">
                <a:solidFill>
                  <a:srgbClr val="C00000"/>
                </a:solidFill>
              </a:rPr>
              <a:t>diketahuinya</a:t>
            </a:r>
            <a:r>
              <a:rPr lang="en-MY" sz="3200" b="1" dirty="0">
                <a:solidFill>
                  <a:srgbClr val="C00000"/>
                </a:solidFill>
              </a:rPr>
              <a:t>.</a:t>
            </a:r>
            <a:endParaRPr lang="en-MY" sz="2800" b="1" dirty="0"/>
          </a:p>
          <a:p>
            <a:pPr algn="r"/>
            <a:r>
              <a:rPr lang="en-MY" sz="2800" b="1" dirty="0"/>
              <a:t>(</a:t>
            </a:r>
            <a:r>
              <a:rPr lang="en-MY" sz="2400" b="1" dirty="0">
                <a:latin typeface="Arial" panose="020B0604020202020204" pitchFamily="34" charset="0"/>
                <a:ea typeface="Calibri" panose="020F0502020204030204" pitchFamily="34" charset="0"/>
              </a:rPr>
              <a:t>Surah Al-</a:t>
            </a:r>
            <a:r>
              <a:rPr lang="en-MY" sz="2400" b="1" dirty="0" err="1">
                <a:latin typeface="Arial" panose="020B0604020202020204" pitchFamily="34" charset="0"/>
                <a:ea typeface="Calibri" panose="020F0502020204030204" pitchFamily="34" charset="0"/>
              </a:rPr>
              <a:t>Alaq</a:t>
            </a:r>
            <a:r>
              <a:rPr lang="en-MY" sz="2400" b="1" dirty="0">
                <a:latin typeface="Arial" panose="020B0604020202020204" pitchFamily="34" charset="0"/>
                <a:ea typeface="Calibri" panose="020F0502020204030204" pitchFamily="34" charset="0"/>
              </a:rPr>
              <a:t> : 3-5</a:t>
            </a:r>
            <a:r>
              <a:rPr lang="en-MY" sz="2800" b="1" dirty="0"/>
              <a:t>)</a:t>
            </a:r>
          </a:p>
        </p:txBody>
      </p:sp>
      <p:pic>
        <p:nvPicPr>
          <p:cNvPr id="7" name="Picture 6" descr="A black background with a black square&#10;&#10;Description automatically generated with medium confidence">
            <a:extLst>
              <a:ext uri="{FF2B5EF4-FFF2-40B4-BE49-F238E27FC236}">
                <a16:creationId xmlns:a16="http://schemas.microsoft.com/office/drawing/2014/main" xmlns="" id="{0E18017A-D557-6BB2-FDE3-940364EB75C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725" y="1524000"/>
            <a:ext cx="8587131" cy="2607451"/>
          </a:xfrm>
          <a:prstGeom prst="rect">
            <a:avLst/>
          </a:prstGeom>
        </p:spPr>
      </p:pic>
    </p:spTree>
    <p:extLst>
      <p:ext uri="{BB962C8B-B14F-4D97-AF65-F5344CB8AC3E}">
        <p14:creationId xmlns:p14="http://schemas.microsoft.com/office/powerpoint/2010/main" val="409453689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5021</TotalTime>
  <Words>1238</Words>
  <Application>Microsoft Office PowerPoint</Application>
  <PresentationFormat>On-screen Show (4:3)</PresentationFormat>
  <Paragraphs>161</Paragraphs>
  <Slides>50</Slides>
  <Notes>0</Notes>
  <HiddenSlides>0</HiddenSlides>
  <MMClips>0</MMClips>
  <ScaleCrop>false</ScaleCrop>
  <HeadingPairs>
    <vt:vector size="6" baseType="variant">
      <vt:variant>
        <vt:lpstr>Fonts Used</vt:lpstr>
      </vt:variant>
      <vt:variant>
        <vt:i4>13</vt:i4>
      </vt:variant>
      <vt:variant>
        <vt:lpstr>Theme</vt:lpstr>
      </vt:variant>
      <vt:variant>
        <vt:i4>6</vt:i4>
      </vt:variant>
      <vt:variant>
        <vt:lpstr>Slide Titles</vt:lpstr>
      </vt:variant>
      <vt:variant>
        <vt:i4>50</vt:i4>
      </vt:variant>
    </vt:vector>
  </HeadingPairs>
  <TitlesOfParts>
    <vt:vector size="69" baseType="lpstr">
      <vt:lpstr>Arial Unicode MS</vt:lpstr>
      <vt:lpstr>Yu Gothic UI Semilight</vt:lpstr>
      <vt:lpstr>Aharoni</vt:lpstr>
      <vt:lpstr>Arial</vt:lpstr>
      <vt:lpstr>Arial Black</vt:lpstr>
      <vt:lpstr>Arial Rounded MT Bold</vt:lpstr>
      <vt:lpstr>Bahnschrift Condensed</vt:lpstr>
      <vt:lpstr>BalloonDExtBol</vt:lpstr>
      <vt:lpstr>Calibri</vt:lpstr>
      <vt:lpstr>Century Schoolbook</vt:lpstr>
      <vt:lpstr>Monotype Corsiva</vt:lpstr>
      <vt:lpstr>Times New Roman</vt:lpstr>
      <vt:lpstr>Traditional Arabic</vt:lpstr>
      <vt:lpstr>Office Theme</vt:lpstr>
      <vt:lpstr>1_Office Theme</vt:lpstr>
      <vt:lpstr>2_Office Theme</vt:lpstr>
      <vt:lpstr>4_Office Theme</vt:lpstr>
      <vt:lpstr>3_Office Theme</vt:lpstr>
      <vt:lpstr>5_Office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INGATLAH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AzlinaDaud</dc:creator>
  <cp:lastModifiedBy>asus</cp:lastModifiedBy>
  <cp:revision>2058</cp:revision>
  <dcterms:created xsi:type="dcterms:W3CDTF">2017-12-24T04:47:00Z</dcterms:created>
  <dcterms:modified xsi:type="dcterms:W3CDTF">2024-12-18T09:15:09Z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CBF94BD4BFBE47B3A57ACE852EE710D6_12</vt:lpwstr>
  </property>
  <property fmtid="{D5CDD505-2E9C-101B-9397-08002B2CF9AE}" pid="3" name="KSOProductBuildVer">
    <vt:lpwstr>1033-12.2.0.17562</vt:lpwstr>
  </property>
</Properties>
</file>