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theme/theme5.xml" ContentType="application/vnd.openxmlformats-officedocument.theme+xml"/>
  <Override PartName="/ppt/slideLayouts/slideLayout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 id="2147483684" r:id="rId4"/>
    <p:sldMasterId id="2147483687" r:id="rId5"/>
    <p:sldMasterId id="2147483689" r:id="rId6"/>
  </p:sldMasterIdLst>
  <p:notesMasterIdLst>
    <p:notesMasterId r:id="rId53"/>
  </p:notesMasterIdLst>
  <p:sldIdLst>
    <p:sldId id="898" r:id="rId7"/>
    <p:sldId id="259" r:id="rId8"/>
    <p:sldId id="260" r:id="rId9"/>
    <p:sldId id="261" r:id="rId10"/>
    <p:sldId id="262" r:id="rId11"/>
    <p:sldId id="755" r:id="rId12"/>
    <p:sldId id="1693" r:id="rId13"/>
    <p:sldId id="1601" r:id="rId14"/>
    <p:sldId id="1705" r:id="rId15"/>
    <p:sldId id="1721" r:id="rId16"/>
    <p:sldId id="1717" r:id="rId17"/>
    <p:sldId id="1737" r:id="rId18"/>
    <p:sldId id="1750" r:id="rId19"/>
    <p:sldId id="1751" r:id="rId20"/>
    <p:sldId id="1752" r:id="rId21"/>
    <p:sldId id="1767" r:id="rId22"/>
    <p:sldId id="1768" r:id="rId23"/>
    <p:sldId id="1758" r:id="rId24"/>
    <p:sldId id="1637" r:id="rId25"/>
    <p:sldId id="1769" r:id="rId26"/>
    <p:sldId id="1770" r:id="rId27"/>
    <p:sldId id="1409" r:id="rId28"/>
    <p:sldId id="407" r:id="rId29"/>
    <p:sldId id="417" r:id="rId30"/>
    <p:sldId id="281" r:id="rId31"/>
    <p:sldId id="950" r:id="rId32"/>
    <p:sldId id="276" r:id="rId33"/>
    <p:sldId id="277" r:id="rId34"/>
    <p:sldId id="278" r:id="rId35"/>
    <p:sldId id="1732" r:id="rId36"/>
    <p:sldId id="1765" r:id="rId37"/>
    <p:sldId id="1766" r:id="rId38"/>
    <p:sldId id="283" r:id="rId39"/>
    <p:sldId id="284" r:id="rId40"/>
    <p:sldId id="1670" r:id="rId41"/>
    <p:sldId id="1671" r:id="rId42"/>
    <p:sldId id="961" r:id="rId43"/>
    <p:sldId id="962" r:id="rId44"/>
    <p:sldId id="1181" r:id="rId45"/>
    <p:sldId id="976" r:id="rId46"/>
    <p:sldId id="977" r:id="rId47"/>
    <p:sldId id="978" r:id="rId48"/>
    <p:sldId id="312" r:id="rId49"/>
    <p:sldId id="313" r:id="rId50"/>
    <p:sldId id="1669" r:id="rId51"/>
    <p:sldId id="314"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4C53601-0DAC-4D37-AF88-13F93D36252B}">
          <p14:sldIdLst>
            <p14:sldId id="898"/>
            <p14:sldId id="259"/>
            <p14:sldId id="260"/>
            <p14:sldId id="261"/>
            <p14:sldId id="262"/>
            <p14:sldId id="755"/>
            <p14:sldId id="1693"/>
            <p14:sldId id="1601"/>
            <p14:sldId id="1705"/>
            <p14:sldId id="1721"/>
            <p14:sldId id="1717"/>
            <p14:sldId id="1737"/>
            <p14:sldId id="1750"/>
            <p14:sldId id="1751"/>
            <p14:sldId id="1752"/>
            <p14:sldId id="1767"/>
            <p14:sldId id="1768"/>
            <p14:sldId id="1758"/>
            <p14:sldId id="1637"/>
            <p14:sldId id="1769"/>
            <p14:sldId id="1770"/>
            <p14:sldId id="1409"/>
            <p14:sldId id="407"/>
            <p14:sldId id="417"/>
            <p14:sldId id="281"/>
            <p14:sldId id="950"/>
            <p14:sldId id="276"/>
            <p14:sldId id="277"/>
            <p14:sldId id="278"/>
            <p14:sldId id="1732"/>
            <p14:sldId id="1765"/>
            <p14:sldId id="1766"/>
            <p14:sldId id="283"/>
            <p14:sldId id="284"/>
            <p14:sldId id="1670"/>
            <p14:sldId id="1671"/>
            <p14:sldId id="961"/>
            <p14:sldId id="962"/>
            <p14:sldId id="1181"/>
            <p14:sldId id="976"/>
            <p14:sldId id="977"/>
            <p14:sldId id="978"/>
            <p14:sldId id="312"/>
            <p14:sldId id="313"/>
            <p14:sldId id="1669"/>
            <p14:sldId id="314"/>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9900"/>
    <a:srgbClr val="EFF8BA"/>
    <a:srgbClr val="FF9393"/>
    <a:srgbClr val="20431D"/>
    <a:srgbClr val="F84032"/>
    <a:srgbClr val="99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41" autoAdjust="0"/>
    <p:restoredTop sz="98975" autoAdjust="0"/>
  </p:normalViewPr>
  <p:slideViewPr>
    <p:cSldViewPr showGuides="1">
      <p:cViewPr varScale="1">
        <p:scale>
          <a:sx n="74" d="100"/>
          <a:sy n="74" d="100"/>
        </p:scale>
        <p:origin x="1200" y="54"/>
      </p:cViewPr>
      <p:guideLst>
        <p:guide orient="horz" pos="2160"/>
        <p:guide pos="2880"/>
      </p:guideLst>
    </p:cSldViewPr>
  </p:slideViewPr>
  <p:outlineViewPr>
    <p:cViewPr>
      <p:scale>
        <a:sx n="33" d="100"/>
        <a:sy n="33" d="100"/>
      </p:scale>
      <p:origin x="0" y="143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notesMaster" Target="notesMasters/notesMaster1.xml"/><Relationship Id="rId58" Type="http://schemas.microsoft.com/office/2016/11/relationships/changesInfo" Target="changesInfos/changesInfo1.xml"/><Relationship Id="rId5" Type="http://schemas.openxmlformats.org/officeDocument/2006/relationships/slideMaster" Target="slideMasters/slideMaster5.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tableStyles" Target="tableStyles.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aizul alfalah" userId="b097e28588539e7c" providerId="LiveId" clId="{9BD48D0F-5B37-4D83-943D-773096DA5DDA}"/>
    <pc:docChg chg="custSel addSld delSld modSld sldOrd modSection">
      <pc:chgData name="faizul alfalah" userId="b097e28588539e7c" providerId="LiveId" clId="{9BD48D0F-5B37-4D83-943D-773096DA5DDA}" dt="2025-02-26T01:38:29.235" v="297"/>
      <pc:docMkLst>
        <pc:docMk/>
      </pc:docMkLst>
      <pc:sldChg chg="addSp delSp modSp mod">
        <pc:chgData name="faizul alfalah" userId="b097e28588539e7c" providerId="LiveId" clId="{9BD48D0F-5B37-4D83-943D-773096DA5DDA}" dt="2025-02-26T01:36:47.661" v="289" actId="1076"/>
        <pc:sldMkLst>
          <pc:docMk/>
          <pc:sldMk cId="0" sldId="1409"/>
        </pc:sldMkLst>
        <pc:spChg chg="mod">
          <ac:chgData name="faizul alfalah" userId="b097e28588539e7c" providerId="LiveId" clId="{9BD48D0F-5B37-4D83-943D-773096DA5DDA}" dt="2025-02-26T01:36:47.661" v="289" actId="1076"/>
          <ac:spMkLst>
            <pc:docMk/>
            <pc:sldMk cId="0" sldId="1409"/>
            <ac:spMk id="5" creationId="{BF7661B2-8258-2DF9-118F-7CC2883FCDCE}"/>
          </ac:spMkLst>
        </pc:spChg>
        <pc:spChg chg="add del mod">
          <ac:chgData name="faizul alfalah" userId="b097e28588539e7c" providerId="LiveId" clId="{9BD48D0F-5B37-4D83-943D-773096DA5DDA}" dt="2025-02-26T01:35:47.901" v="255" actId="478"/>
          <ac:spMkLst>
            <pc:docMk/>
            <pc:sldMk cId="0" sldId="1409"/>
            <ac:spMk id="8" creationId="{ADD76DCA-69E8-4D4A-9F9A-A581623CD5D7}"/>
          </ac:spMkLst>
        </pc:spChg>
        <pc:picChg chg="del">
          <ac:chgData name="faizul alfalah" userId="b097e28588539e7c" providerId="LiveId" clId="{9BD48D0F-5B37-4D83-943D-773096DA5DDA}" dt="2025-02-26T01:34:57.124" v="240" actId="478"/>
          <ac:picMkLst>
            <pc:docMk/>
            <pc:sldMk cId="0" sldId="1409"/>
            <ac:picMk id="3" creationId="{EE9C395F-AD33-A0D9-E40D-21B3849E2582}"/>
          </ac:picMkLst>
        </pc:picChg>
        <pc:picChg chg="add mod">
          <ac:chgData name="faizul alfalah" userId="b097e28588539e7c" providerId="LiveId" clId="{9BD48D0F-5B37-4D83-943D-773096DA5DDA}" dt="2025-02-26T01:36:17.720" v="263" actId="1076"/>
          <ac:picMkLst>
            <pc:docMk/>
            <pc:sldMk cId="0" sldId="1409"/>
            <ac:picMk id="6" creationId="{02163EF7-4250-4E01-A0D2-A58171E8EFED}"/>
          </ac:picMkLst>
        </pc:picChg>
      </pc:sldChg>
      <pc:sldChg chg="modSp mod">
        <pc:chgData name="faizul alfalah" userId="b097e28588539e7c" providerId="LiveId" clId="{9BD48D0F-5B37-4D83-943D-773096DA5DDA}" dt="2025-02-26T01:11:09.958" v="36" actId="403"/>
        <pc:sldMkLst>
          <pc:docMk/>
          <pc:sldMk cId="3061276841" sldId="1601"/>
        </pc:sldMkLst>
        <pc:spChg chg="mod">
          <ac:chgData name="faizul alfalah" userId="b097e28588539e7c" providerId="LiveId" clId="{9BD48D0F-5B37-4D83-943D-773096DA5DDA}" dt="2025-02-26T01:11:09.958" v="36" actId="403"/>
          <ac:spMkLst>
            <pc:docMk/>
            <pc:sldMk cId="3061276841" sldId="1601"/>
            <ac:spMk id="6" creationId="{FD84CAF0-D9C1-70FF-1D2A-30D4CC7BB683}"/>
          </ac:spMkLst>
        </pc:spChg>
      </pc:sldChg>
      <pc:sldChg chg="modSp mod">
        <pc:chgData name="faizul alfalah" userId="b097e28588539e7c" providerId="LiveId" clId="{9BD48D0F-5B37-4D83-943D-773096DA5DDA}" dt="2025-02-26T01:33:34.554" v="222" actId="20577"/>
        <pc:sldMkLst>
          <pc:docMk/>
          <pc:sldMk cId="3627076201" sldId="1637"/>
        </pc:sldMkLst>
        <pc:spChg chg="mod">
          <ac:chgData name="faizul alfalah" userId="b097e28588539e7c" providerId="LiveId" clId="{9BD48D0F-5B37-4D83-943D-773096DA5DDA}" dt="2025-02-26T01:33:34.554" v="222" actId="20577"/>
          <ac:spMkLst>
            <pc:docMk/>
            <pc:sldMk cId="3627076201" sldId="1637"/>
            <ac:spMk id="4" creationId="{C6B57563-8E15-241A-9890-B89959D399AC}"/>
          </ac:spMkLst>
        </pc:spChg>
      </pc:sldChg>
      <pc:sldChg chg="addSp delSp modSp mod ord">
        <pc:chgData name="faizul alfalah" userId="b097e28588539e7c" providerId="LiveId" clId="{9BD48D0F-5B37-4D83-943D-773096DA5DDA}" dt="2025-02-26T01:10:16.125" v="31"/>
        <pc:sldMkLst>
          <pc:docMk/>
          <pc:sldMk cId="1039990178" sldId="1693"/>
        </pc:sldMkLst>
        <pc:spChg chg="mod">
          <ac:chgData name="faizul alfalah" userId="b097e28588539e7c" providerId="LiveId" clId="{9BD48D0F-5B37-4D83-943D-773096DA5DDA}" dt="2025-02-26T01:10:16.125" v="31"/>
          <ac:spMkLst>
            <pc:docMk/>
            <pc:sldMk cId="1039990178" sldId="1693"/>
            <ac:spMk id="6" creationId="{AA2E7498-E838-540B-D4A0-D864EF71D1C2}"/>
          </ac:spMkLst>
        </pc:spChg>
        <pc:spChg chg="mod">
          <ac:chgData name="faizul alfalah" userId="b097e28588539e7c" providerId="LiveId" clId="{9BD48D0F-5B37-4D83-943D-773096DA5DDA}" dt="2025-02-26T01:09:05.828" v="5"/>
          <ac:spMkLst>
            <pc:docMk/>
            <pc:sldMk cId="1039990178" sldId="1693"/>
            <ac:spMk id="8" creationId="{0C877E22-180A-B5ED-6D0D-543A19DF09E6}"/>
          </ac:spMkLst>
        </pc:spChg>
        <pc:spChg chg="add del mod">
          <ac:chgData name="faizul alfalah" userId="b097e28588539e7c" providerId="LiveId" clId="{9BD48D0F-5B37-4D83-943D-773096DA5DDA}" dt="2025-02-26T01:10:01.006" v="28" actId="478"/>
          <ac:spMkLst>
            <pc:docMk/>
            <pc:sldMk cId="1039990178" sldId="1693"/>
            <ac:spMk id="9" creationId="{9E8904E2-336D-4E06-B7C1-F6308AD30A62}"/>
          </ac:spMkLst>
        </pc:spChg>
        <pc:picChg chg="add mod">
          <ac:chgData name="faizul alfalah" userId="b097e28588539e7c" providerId="LiveId" clId="{9BD48D0F-5B37-4D83-943D-773096DA5DDA}" dt="2025-02-26T01:10:05.017" v="30" actId="1076"/>
          <ac:picMkLst>
            <pc:docMk/>
            <pc:sldMk cId="1039990178" sldId="1693"/>
            <ac:picMk id="4" creationId="{CF2051AA-AE26-4090-8ABD-A27DE4ABECFA}"/>
          </ac:picMkLst>
        </pc:picChg>
        <pc:picChg chg="del">
          <ac:chgData name="faizul alfalah" userId="b097e28588539e7c" providerId="LiveId" clId="{9BD48D0F-5B37-4D83-943D-773096DA5DDA}" dt="2025-02-26T01:08:50.285" v="4" actId="478"/>
          <ac:picMkLst>
            <pc:docMk/>
            <pc:sldMk cId="1039990178" sldId="1693"/>
            <ac:picMk id="7" creationId="{F9F0714A-6FF3-985F-883D-586D02C43FF2}"/>
          </ac:picMkLst>
        </pc:picChg>
      </pc:sldChg>
      <pc:sldChg chg="addSp modSp mod ord">
        <pc:chgData name="faizul alfalah" userId="b097e28588539e7c" providerId="LiveId" clId="{9BD48D0F-5B37-4D83-943D-773096DA5DDA}" dt="2025-02-26T01:15:07.152" v="69" actId="207"/>
        <pc:sldMkLst>
          <pc:docMk/>
          <pc:sldMk cId="879940334" sldId="1705"/>
        </pc:sldMkLst>
        <pc:spChg chg="add mod">
          <ac:chgData name="faizul alfalah" userId="b097e28588539e7c" providerId="LiveId" clId="{9BD48D0F-5B37-4D83-943D-773096DA5DDA}" dt="2025-02-26T01:15:07.152" v="69" actId="207"/>
          <ac:spMkLst>
            <pc:docMk/>
            <pc:sldMk cId="879940334" sldId="1705"/>
            <ac:spMk id="3" creationId="{06283AE6-4485-4EAE-9F99-019A90A7FF30}"/>
          </ac:spMkLst>
        </pc:spChg>
        <pc:spChg chg="mod">
          <ac:chgData name="faizul alfalah" userId="b097e28588539e7c" providerId="LiveId" clId="{9BD48D0F-5B37-4D83-943D-773096DA5DDA}" dt="2025-02-26T01:14:42.256" v="67" actId="20577"/>
          <ac:spMkLst>
            <pc:docMk/>
            <pc:sldMk cId="879940334" sldId="1705"/>
            <ac:spMk id="6" creationId="{2055183D-B088-2B7C-B231-3EEA42041B4E}"/>
          </ac:spMkLst>
        </pc:spChg>
      </pc:sldChg>
      <pc:sldChg chg="modSp mod">
        <pc:chgData name="faizul alfalah" userId="b097e28588539e7c" providerId="LiveId" clId="{9BD48D0F-5B37-4D83-943D-773096DA5DDA}" dt="2025-02-26T01:17:29.943" v="83"/>
        <pc:sldMkLst>
          <pc:docMk/>
          <pc:sldMk cId="727143335" sldId="1717"/>
        </pc:sldMkLst>
        <pc:spChg chg="mod">
          <ac:chgData name="faizul alfalah" userId="b097e28588539e7c" providerId="LiveId" clId="{9BD48D0F-5B37-4D83-943D-773096DA5DDA}" dt="2025-02-26T01:17:29.943" v="83"/>
          <ac:spMkLst>
            <pc:docMk/>
            <pc:sldMk cId="727143335" sldId="1717"/>
            <ac:spMk id="6" creationId="{6D31DD17-71D4-95CD-7A44-C97C1D5AC266}"/>
          </ac:spMkLst>
        </pc:spChg>
      </pc:sldChg>
      <pc:sldChg chg="modSp mod">
        <pc:chgData name="faizul alfalah" userId="b097e28588539e7c" providerId="LiveId" clId="{9BD48D0F-5B37-4D83-943D-773096DA5DDA}" dt="2025-02-26T01:16:42.689" v="80" actId="1076"/>
        <pc:sldMkLst>
          <pc:docMk/>
          <pc:sldMk cId="1349228467" sldId="1721"/>
        </pc:sldMkLst>
        <pc:spChg chg="mod">
          <ac:chgData name="faizul alfalah" userId="b097e28588539e7c" providerId="LiveId" clId="{9BD48D0F-5B37-4D83-943D-773096DA5DDA}" dt="2025-02-26T01:16:42.689" v="80" actId="1076"/>
          <ac:spMkLst>
            <pc:docMk/>
            <pc:sldMk cId="1349228467" sldId="1721"/>
            <ac:spMk id="6" creationId="{CC4DE6EE-A9A4-049A-BF89-3837BB5A6867}"/>
          </ac:spMkLst>
        </pc:spChg>
      </pc:sldChg>
      <pc:sldChg chg="modSp mod">
        <pc:chgData name="faizul alfalah" userId="b097e28588539e7c" providerId="LiveId" clId="{9BD48D0F-5B37-4D83-943D-773096DA5DDA}" dt="2025-02-26T01:37:40.086" v="293" actId="403"/>
        <pc:sldMkLst>
          <pc:docMk/>
          <pc:sldMk cId="743273386" sldId="1732"/>
        </pc:sldMkLst>
        <pc:spChg chg="mod">
          <ac:chgData name="faizul alfalah" userId="b097e28588539e7c" providerId="LiveId" clId="{9BD48D0F-5B37-4D83-943D-773096DA5DDA}" dt="2025-02-26T01:37:40.086" v="293" actId="403"/>
          <ac:spMkLst>
            <pc:docMk/>
            <pc:sldMk cId="743273386" sldId="1732"/>
            <ac:spMk id="3" creationId="{C11BABD8-2267-5697-F067-BA20C590671D}"/>
          </ac:spMkLst>
        </pc:spChg>
      </pc:sldChg>
      <pc:sldChg chg="modSp mod">
        <pc:chgData name="faizul alfalah" userId="b097e28588539e7c" providerId="LiveId" clId="{9BD48D0F-5B37-4D83-943D-773096DA5DDA}" dt="2025-02-26T01:18:03.413" v="85" actId="404"/>
        <pc:sldMkLst>
          <pc:docMk/>
          <pc:sldMk cId="195650167" sldId="1737"/>
        </pc:sldMkLst>
        <pc:spChg chg="mod">
          <ac:chgData name="faizul alfalah" userId="b097e28588539e7c" providerId="LiveId" clId="{9BD48D0F-5B37-4D83-943D-773096DA5DDA}" dt="2025-02-26T01:18:03.413" v="85" actId="404"/>
          <ac:spMkLst>
            <pc:docMk/>
            <pc:sldMk cId="195650167" sldId="1737"/>
            <ac:spMk id="6" creationId="{418DD157-E169-6803-1663-43BAC24B89E4}"/>
          </ac:spMkLst>
        </pc:spChg>
      </pc:sldChg>
      <pc:sldChg chg="del">
        <pc:chgData name="faizul alfalah" userId="b097e28588539e7c" providerId="LiveId" clId="{9BD48D0F-5B37-4D83-943D-773096DA5DDA}" dt="2025-02-26T01:32:41.639" v="211" actId="47"/>
        <pc:sldMkLst>
          <pc:docMk/>
          <pc:sldMk cId="2530426568" sldId="1745"/>
        </pc:sldMkLst>
      </pc:sldChg>
      <pc:sldChg chg="modSp mod">
        <pc:chgData name="faizul alfalah" userId="b097e28588539e7c" providerId="LiveId" clId="{9BD48D0F-5B37-4D83-943D-773096DA5DDA}" dt="2025-02-26T01:19:14.242" v="95" actId="1076"/>
        <pc:sldMkLst>
          <pc:docMk/>
          <pc:sldMk cId="2959461739" sldId="1750"/>
        </pc:sldMkLst>
        <pc:spChg chg="mod">
          <ac:chgData name="faizul alfalah" userId="b097e28588539e7c" providerId="LiveId" clId="{9BD48D0F-5B37-4D83-943D-773096DA5DDA}" dt="2025-02-26T01:18:36.695" v="86"/>
          <ac:spMkLst>
            <pc:docMk/>
            <pc:sldMk cId="2959461739" sldId="1750"/>
            <ac:spMk id="3" creationId="{C75DF7B1-FBEA-5B14-51E5-637C7868F257}"/>
          </ac:spMkLst>
        </pc:spChg>
        <pc:spChg chg="mod">
          <ac:chgData name="faizul alfalah" userId="b097e28588539e7c" providerId="LiveId" clId="{9BD48D0F-5B37-4D83-943D-773096DA5DDA}" dt="2025-02-26T01:19:14.242" v="95" actId="1076"/>
          <ac:spMkLst>
            <pc:docMk/>
            <pc:sldMk cId="2959461739" sldId="1750"/>
            <ac:spMk id="4" creationId="{D6756429-61CC-F8CD-7AAC-76040DB1902F}"/>
          </ac:spMkLst>
        </pc:spChg>
      </pc:sldChg>
      <pc:sldChg chg="addSp delSp modSp mod">
        <pc:chgData name="faizul alfalah" userId="b097e28588539e7c" providerId="LiveId" clId="{9BD48D0F-5B37-4D83-943D-773096DA5DDA}" dt="2025-02-26T01:20:42.527" v="115" actId="1076"/>
        <pc:sldMkLst>
          <pc:docMk/>
          <pc:sldMk cId="1156187606" sldId="1751"/>
        </pc:sldMkLst>
        <pc:spChg chg="mod">
          <ac:chgData name="faizul alfalah" userId="b097e28588539e7c" providerId="LiveId" clId="{9BD48D0F-5B37-4D83-943D-773096DA5DDA}" dt="2025-02-26T01:19:31.294" v="96"/>
          <ac:spMkLst>
            <pc:docMk/>
            <pc:sldMk cId="1156187606" sldId="1751"/>
            <ac:spMk id="2" creationId="{E6057D5F-3AF6-301F-4DD3-DBA32913FDAD}"/>
          </ac:spMkLst>
        </pc:spChg>
        <pc:spChg chg="mod">
          <ac:chgData name="faizul alfalah" userId="b097e28588539e7c" providerId="LiveId" clId="{9BD48D0F-5B37-4D83-943D-773096DA5DDA}" dt="2025-02-26T01:20:42.527" v="115" actId="1076"/>
          <ac:spMkLst>
            <pc:docMk/>
            <pc:sldMk cId="1156187606" sldId="1751"/>
            <ac:spMk id="6" creationId="{AEFB56F9-379C-8983-5E71-C645D6F681D6}"/>
          </ac:spMkLst>
        </pc:spChg>
        <pc:spChg chg="add del mod">
          <ac:chgData name="faizul alfalah" userId="b097e28588539e7c" providerId="LiveId" clId="{9BD48D0F-5B37-4D83-943D-773096DA5DDA}" dt="2025-02-26T01:20:12.420" v="110" actId="478"/>
          <ac:spMkLst>
            <pc:docMk/>
            <pc:sldMk cId="1156187606" sldId="1751"/>
            <ac:spMk id="7" creationId="{B634BD18-A1CB-4BD1-A067-A9B852E7383B}"/>
          </ac:spMkLst>
        </pc:spChg>
        <pc:picChg chg="del">
          <ac:chgData name="faizul alfalah" userId="b097e28588539e7c" providerId="LiveId" clId="{9BD48D0F-5B37-4D83-943D-773096DA5DDA}" dt="2025-02-26T01:19:33.286" v="97" actId="478"/>
          <ac:picMkLst>
            <pc:docMk/>
            <pc:sldMk cId="1156187606" sldId="1751"/>
            <ac:picMk id="3" creationId="{F129E454-BEBA-02B6-4DCC-8BC383D3FD87}"/>
          </ac:picMkLst>
        </pc:picChg>
        <pc:picChg chg="add mod">
          <ac:chgData name="faizul alfalah" userId="b097e28588539e7c" providerId="LiveId" clId="{9BD48D0F-5B37-4D83-943D-773096DA5DDA}" dt="2025-02-26T01:20:17.800" v="112" actId="1076"/>
          <ac:picMkLst>
            <pc:docMk/>
            <pc:sldMk cId="1156187606" sldId="1751"/>
            <ac:picMk id="8" creationId="{9DC8534A-E297-4435-B6A4-6389F024DA3A}"/>
          </ac:picMkLst>
        </pc:picChg>
      </pc:sldChg>
      <pc:sldChg chg="modSp mod ord">
        <pc:chgData name="faizul alfalah" userId="b097e28588539e7c" providerId="LiveId" clId="{9BD48D0F-5B37-4D83-943D-773096DA5DDA}" dt="2025-02-26T01:22:31.541" v="141" actId="20577"/>
        <pc:sldMkLst>
          <pc:docMk/>
          <pc:sldMk cId="2006516922" sldId="1752"/>
        </pc:sldMkLst>
        <pc:spChg chg="mod">
          <ac:chgData name="faizul alfalah" userId="b097e28588539e7c" providerId="LiveId" clId="{9BD48D0F-5B37-4D83-943D-773096DA5DDA}" dt="2025-02-26T01:21:47.452" v="125" actId="1076"/>
          <ac:spMkLst>
            <pc:docMk/>
            <pc:sldMk cId="2006516922" sldId="1752"/>
            <ac:spMk id="3" creationId="{DAB48B8C-6209-31C2-3E23-C84685917FC8}"/>
          </ac:spMkLst>
        </pc:spChg>
        <pc:spChg chg="mod">
          <ac:chgData name="faizul alfalah" userId="b097e28588539e7c" providerId="LiveId" clId="{9BD48D0F-5B37-4D83-943D-773096DA5DDA}" dt="2025-02-26T01:22:31.541" v="141" actId="20577"/>
          <ac:spMkLst>
            <pc:docMk/>
            <pc:sldMk cId="2006516922" sldId="1752"/>
            <ac:spMk id="4" creationId="{42149505-B764-A67F-88CE-4A585EB493B6}"/>
          </ac:spMkLst>
        </pc:spChg>
      </pc:sldChg>
      <pc:sldChg chg="del">
        <pc:chgData name="faizul alfalah" userId="b097e28588539e7c" providerId="LiveId" clId="{9BD48D0F-5B37-4D83-943D-773096DA5DDA}" dt="2025-02-26T01:32:42.751" v="212" actId="47"/>
        <pc:sldMkLst>
          <pc:docMk/>
          <pc:sldMk cId="4070385381" sldId="1753"/>
        </pc:sldMkLst>
      </pc:sldChg>
      <pc:sldChg chg="del">
        <pc:chgData name="faizul alfalah" userId="b097e28588539e7c" providerId="LiveId" clId="{9BD48D0F-5B37-4D83-943D-773096DA5DDA}" dt="2025-02-26T01:32:44.110" v="213" actId="47"/>
        <pc:sldMkLst>
          <pc:docMk/>
          <pc:sldMk cId="60493387" sldId="1754"/>
        </pc:sldMkLst>
      </pc:sldChg>
      <pc:sldChg chg="del">
        <pc:chgData name="faizul alfalah" userId="b097e28588539e7c" providerId="LiveId" clId="{9BD48D0F-5B37-4D83-943D-773096DA5DDA}" dt="2025-02-26T01:32:45.445" v="214" actId="47"/>
        <pc:sldMkLst>
          <pc:docMk/>
          <pc:sldMk cId="3200382760" sldId="1755"/>
        </pc:sldMkLst>
      </pc:sldChg>
      <pc:sldChg chg="del">
        <pc:chgData name="faizul alfalah" userId="b097e28588539e7c" providerId="LiveId" clId="{9BD48D0F-5B37-4D83-943D-773096DA5DDA}" dt="2025-02-26T01:32:56.667" v="218" actId="47"/>
        <pc:sldMkLst>
          <pc:docMk/>
          <pc:sldMk cId="3861127828" sldId="1756"/>
        </pc:sldMkLst>
      </pc:sldChg>
      <pc:sldChg chg="addSp delSp modSp mod ord">
        <pc:chgData name="faizul alfalah" userId="b097e28588539e7c" providerId="LiveId" clId="{9BD48D0F-5B37-4D83-943D-773096DA5DDA}" dt="2025-02-26T01:29:56.468" v="210" actId="121"/>
        <pc:sldMkLst>
          <pc:docMk/>
          <pc:sldMk cId="355815498" sldId="1758"/>
        </pc:sldMkLst>
        <pc:spChg chg="mod">
          <ac:chgData name="faizul alfalah" userId="b097e28588539e7c" providerId="LiveId" clId="{9BD48D0F-5B37-4D83-943D-773096DA5DDA}" dt="2025-02-26T01:29:56.468" v="210" actId="121"/>
          <ac:spMkLst>
            <pc:docMk/>
            <pc:sldMk cId="355815498" sldId="1758"/>
            <ac:spMk id="6" creationId="{9E8335B9-1D1E-5B71-7FB4-A483F1E149E7}"/>
          </ac:spMkLst>
        </pc:spChg>
        <pc:spChg chg="add del mod">
          <ac:chgData name="faizul alfalah" userId="b097e28588539e7c" providerId="LiveId" clId="{9BD48D0F-5B37-4D83-943D-773096DA5DDA}" dt="2025-02-26T01:28:33.595" v="198" actId="478"/>
          <ac:spMkLst>
            <pc:docMk/>
            <pc:sldMk cId="355815498" sldId="1758"/>
            <ac:spMk id="7" creationId="{463DFD6F-AE38-4200-9C30-881EA3ED8243}"/>
          </ac:spMkLst>
        </pc:spChg>
        <pc:picChg chg="del">
          <ac:chgData name="faizul alfalah" userId="b097e28588539e7c" providerId="LiveId" clId="{9BD48D0F-5B37-4D83-943D-773096DA5DDA}" dt="2025-02-26T01:25:16.122" v="177" actId="478"/>
          <ac:picMkLst>
            <pc:docMk/>
            <pc:sldMk cId="355815498" sldId="1758"/>
            <ac:picMk id="3" creationId="{B2FBB99F-6F78-4BC9-7500-B19743D83D34}"/>
          </ac:picMkLst>
        </pc:picChg>
        <pc:picChg chg="add mod">
          <ac:chgData name="faizul alfalah" userId="b097e28588539e7c" providerId="LiveId" clId="{9BD48D0F-5B37-4D83-943D-773096DA5DDA}" dt="2025-02-26T01:28:50.268" v="200" actId="1076"/>
          <ac:picMkLst>
            <pc:docMk/>
            <pc:sldMk cId="355815498" sldId="1758"/>
            <ac:picMk id="5" creationId="{33E2041A-55EA-42D0-9B0A-06DDE62AAF9C}"/>
          </ac:picMkLst>
        </pc:picChg>
      </pc:sldChg>
      <pc:sldChg chg="del">
        <pc:chgData name="faizul alfalah" userId="b097e28588539e7c" providerId="LiveId" clId="{9BD48D0F-5B37-4D83-943D-773096DA5DDA}" dt="2025-02-26T01:32:52.886" v="216" actId="47"/>
        <pc:sldMkLst>
          <pc:docMk/>
          <pc:sldMk cId="3557393534" sldId="1759"/>
        </pc:sldMkLst>
      </pc:sldChg>
      <pc:sldChg chg="del">
        <pc:chgData name="faizul alfalah" userId="b097e28588539e7c" providerId="LiveId" clId="{9BD48D0F-5B37-4D83-943D-773096DA5DDA}" dt="2025-02-26T01:32:51.558" v="215" actId="47"/>
        <pc:sldMkLst>
          <pc:docMk/>
          <pc:sldMk cId="1375193357" sldId="1760"/>
        </pc:sldMkLst>
      </pc:sldChg>
      <pc:sldChg chg="del">
        <pc:chgData name="faizul alfalah" userId="b097e28588539e7c" providerId="LiveId" clId="{9BD48D0F-5B37-4D83-943D-773096DA5DDA}" dt="2025-02-26T01:32:54.448" v="217" actId="47"/>
        <pc:sldMkLst>
          <pc:docMk/>
          <pc:sldMk cId="649860762" sldId="1762"/>
        </pc:sldMkLst>
      </pc:sldChg>
      <pc:sldChg chg="del">
        <pc:chgData name="faizul alfalah" userId="b097e28588539e7c" providerId="LiveId" clId="{9BD48D0F-5B37-4D83-943D-773096DA5DDA}" dt="2025-02-26T01:37:49.693" v="294" actId="47"/>
        <pc:sldMkLst>
          <pc:docMk/>
          <pc:sldMk cId="3732473463" sldId="1764"/>
        </pc:sldMkLst>
      </pc:sldChg>
      <pc:sldChg chg="modSp mod">
        <pc:chgData name="faizul alfalah" userId="b097e28588539e7c" providerId="LiveId" clId="{9BD48D0F-5B37-4D83-943D-773096DA5DDA}" dt="2025-02-26T01:38:13.502" v="296" actId="403"/>
        <pc:sldMkLst>
          <pc:docMk/>
          <pc:sldMk cId="3707308876" sldId="1765"/>
        </pc:sldMkLst>
        <pc:spChg chg="mod">
          <ac:chgData name="faizul alfalah" userId="b097e28588539e7c" providerId="LiveId" clId="{9BD48D0F-5B37-4D83-943D-773096DA5DDA}" dt="2025-02-26T01:38:13.502" v="296" actId="403"/>
          <ac:spMkLst>
            <pc:docMk/>
            <pc:sldMk cId="3707308876" sldId="1765"/>
            <ac:spMk id="3" creationId="{4D0CA0FC-7B83-CF36-D294-EE852EF47EE9}"/>
          </ac:spMkLst>
        </pc:spChg>
      </pc:sldChg>
      <pc:sldChg chg="modSp mod">
        <pc:chgData name="faizul alfalah" userId="b097e28588539e7c" providerId="LiveId" clId="{9BD48D0F-5B37-4D83-943D-773096DA5DDA}" dt="2025-02-26T01:38:29.235" v="297"/>
        <pc:sldMkLst>
          <pc:docMk/>
          <pc:sldMk cId="1949654373" sldId="1766"/>
        </pc:sldMkLst>
        <pc:spChg chg="mod">
          <ac:chgData name="faizul alfalah" userId="b097e28588539e7c" providerId="LiveId" clId="{9BD48D0F-5B37-4D83-943D-773096DA5DDA}" dt="2025-02-26T01:38:29.235" v="297"/>
          <ac:spMkLst>
            <pc:docMk/>
            <pc:sldMk cId="1949654373" sldId="1766"/>
            <ac:spMk id="3" creationId="{131803CF-2E13-378F-0897-AB0DF5AD8801}"/>
          </ac:spMkLst>
        </pc:spChg>
      </pc:sldChg>
      <pc:sldChg chg="modSp add mod setBg">
        <pc:chgData name="faizul alfalah" userId="b097e28588539e7c" providerId="LiveId" clId="{9BD48D0F-5B37-4D83-943D-773096DA5DDA}" dt="2025-02-26T01:23:39.901" v="154" actId="20577"/>
        <pc:sldMkLst>
          <pc:docMk/>
          <pc:sldMk cId="1708433100" sldId="1767"/>
        </pc:sldMkLst>
        <pc:spChg chg="mod">
          <ac:chgData name="faizul alfalah" userId="b097e28588539e7c" providerId="LiveId" clId="{9BD48D0F-5B37-4D83-943D-773096DA5DDA}" dt="2025-02-26T01:23:39.901" v="154" actId="20577"/>
          <ac:spMkLst>
            <pc:docMk/>
            <pc:sldMk cId="1708433100" sldId="1767"/>
            <ac:spMk id="4" creationId="{42149505-B764-A67F-88CE-4A585EB493B6}"/>
          </ac:spMkLst>
        </pc:spChg>
      </pc:sldChg>
      <pc:sldChg chg="modSp add mod setBg">
        <pc:chgData name="faizul alfalah" userId="b097e28588539e7c" providerId="LiveId" clId="{9BD48D0F-5B37-4D83-943D-773096DA5DDA}" dt="2025-02-26T01:24:44.094" v="172" actId="1076"/>
        <pc:sldMkLst>
          <pc:docMk/>
          <pc:sldMk cId="351775060" sldId="1768"/>
        </pc:sldMkLst>
        <pc:spChg chg="mod">
          <ac:chgData name="faizul alfalah" userId="b097e28588539e7c" providerId="LiveId" clId="{9BD48D0F-5B37-4D83-943D-773096DA5DDA}" dt="2025-02-26T01:24:44.094" v="172" actId="1076"/>
          <ac:spMkLst>
            <pc:docMk/>
            <pc:sldMk cId="351775060" sldId="1768"/>
            <ac:spMk id="4" creationId="{42149505-B764-A67F-88CE-4A585EB493B6}"/>
          </ac:spMkLst>
        </pc:spChg>
      </pc:sldChg>
      <pc:sldChg chg="modSp add mod setBg">
        <pc:chgData name="faizul alfalah" userId="b097e28588539e7c" providerId="LiveId" clId="{9BD48D0F-5B37-4D83-943D-773096DA5DDA}" dt="2025-02-26T01:34:14.379" v="232" actId="403"/>
        <pc:sldMkLst>
          <pc:docMk/>
          <pc:sldMk cId="2576022452" sldId="1769"/>
        </pc:sldMkLst>
        <pc:spChg chg="mod">
          <ac:chgData name="faizul alfalah" userId="b097e28588539e7c" providerId="LiveId" clId="{9BD48D0F-5B37-4D83-943D-773096DA5DDA}" dt="2025-02-26T01:34:14.379" v="232" actId="403"/>
          <ac:spMkLst>
            <pc:docMk/>
            <pc:sldMk cId="2576022452" sldId="1769"/>
            <ac:spMk id="4" creationId="{C6B57563-8E15-241A-9890-B89959D399AC}"/>
          </ac:spMkLst>
        </pc:spChg>
      </pc:sldChg>
      <pc:sldChg chg="modSp add mod setBg">
        <pc:chgData name="faizul alfalah" userId="b097e28588539e7c" providerId="LiveId" clId="{9BD48D0F-5B37-4D83-943D-773096DA5DDA}" dt="2025-02-26T01:34:50.193" v="239"/>
        <pc:sldMkLst>
          <pc:docMk/>
          <pc:sldMk cId="2119068742" sldId="1770"/>
        </pc:sldMkLst>
        <pc:spChg chg="mod">
          <ac:chgData name="faizul alfalah" userId="b097e28588539e7c" providerId="LiveId" clId="{9BD48D0F-5B37-4D83-943D-773096DA5DDA}" dt="2025-02-26T01:34:50.193" v="239"/>
          <ac:spMkLst>
            <pc:docMk/>
            <pc:sldMk cId="2119068742" sldId="1770"/>
            <ac:spMk id="4" creationId="{C6B57563-8E15-241A-9890-B89959D399A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014215-70E3-40BA-A853-8179A71F5443}" type="datetimeFigureOut">
              <a:rPr lang="en-US" smtClean="0"/>
              <a:t>2/27/2025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DFEB16-31BB-4241-B87A-65DC81AE5011}" type="slidenum">
              <a:rPr lang="en-US" smtClean="0"/>
              <a:t>‹#›</a:t>
            </a:fld>
            <a:endParaRPr lang="en-US"/>
          </a:p>
        </p:txBody>
      </p:sp>
    </p:spTree>
    <p:extLst>
      <p:ext uri="{BB962C8B-B14F-4D97-AF65-F5344CB8AC3E}">
        <p14:creationId xmlns:p14="http://schemas.microsoft.com/office/powerpoint/2010/main" val="385149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3E4B51-06E0-4B7B-8AFA-5EA73F0E2D1D}" type="datetimeFigureOut">
              <a:rPr lang="en-US" smtClean="0"/>
              <a:t>2/27/2025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t>2/27/2025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t>2/27/2025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t>27/02/2025</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t>‹#›</a:t>
            </a:fld>
            <a:endParaRPr lang="ms-MY">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solidFill>
                  <a:prstClr val="black">
                    <a:tint val="75000"/>
                  </a:prstClr>
                </a:solidFill>
              </a:rPr>
              <a:t>2/27/2025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B724CC-7BB4-4E30-9AFF-AE0CA1EB1F6B}"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solidFill>
                  <a:prstClr val="black">
                    <a:tint val="75000"/>
                  </a:prstClr>
                </a:solidFill>
              </a:rPr>
              <a:t>2/27/2025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B724CC-7BB4-4E30-9AFF-AE0CA1EB1F6B}" type="slidenum">
              <a:rPr lang="en-US" smtClean="0">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1401549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t>2/27/2025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extLst>
      <p:ext uri="{BB962C8B-B14F-4D97-AF65-F5344CB8AC3E}">
        <p14:creationId xmlns:p14="http://schemas.microsoft.com/office/powerpoint/2010/main" val="15887317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4.xml"/><Relationship Id="rId1" Type="http://schemas.openxmlformats.org/officeDocument/2006/relationships/slideLayout" Target="../slideLayouts/slideLayout5.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5.xml"/><Relationship Id="rId1" Type="http://schemas.openxmlformats.org/officeDocument/2006/relationships/slideLayout" Target="../slideLayouts/slideLayout6.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6.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3E4B51-06E0-4B7B-8AFA-5EA73F0E2D1D}" type="datetimeFigureOut">
              <a:rPr lang="en-US" smtClean="0"/>
              <a:t>2/27/2025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B724CC-7BB4-4E30-9AFF-AE0CA1EB1F6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26E8FE-48E7-49BD-94D3-1F2F39F482B0}" type="datetimeFigureOut">
              <a:rPr lang="en-US" smtClean="0">
                <a:solidFill>
                  <a:prstClr val="black">
                    <a:tint val="75000"/>
                  </a:prstClr>
                </a:solidFill>
              </a:rPr>
              <a:t>2/27/2025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FBCC3D-B403-45BE-9AF8-1D1CF790AB32}" type="slidenum">
              <a:rPr lang="en-US" smtClean="0">
                <a:solidFill>
                  <a:prstClr val="black">
                    <a:tint val="75000"/>
                  </a:prstClr>
                </a:solidFill>
              </a:r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2"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9DD223-3632-4F63-9877-691B3446FA7B}" type="datetimeFigureOut">
              <a:rPr lang="ms-MY" smtClean="0">
                <a:solidFill>
                  <a:prstClr val="black">
                    <a:tint val="75000"/>
                  </a:prstClr>
                </a:solidFill>
              </a:rPr>
              <a:t>27/02/2025</a:t>
            </a:fld>
            <a:endParaRPr lang="ms-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E5958A-610B-43CA-85FE-D855CAEB0F2F}" type="slidenum">
              <a:rPr lang="ms-MY" smtClean="0">
                <a:solidFill>
                  <a:prstClr val="black">
                    <a:tint val="75000"/>
                  </a:prstClr>
                </a:solidFill>
              </a:rPr>
              <a:t>‹#›</a:t>
            </a:fld>
            <a:endParaRPr lang="ms-MY">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4"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3E4B51-06E0-4B7B-8AFA-5EA73F0E2D1D}" type="datetimeFigureOut">
              <a:rPr lang="en-US" smtClean="0">
                <a:solidFill>
                  <a:prstClr val="black">
                    <a:tint val="75000"/>
                  </a:prstClr>
                </a:solidFill>
              </a:rPr>
              <a:t>2/27/2025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B724CC-7BB4-4E30-9AFF-AE0CA1EB1F6B}" type="slidenum">
              <a:rPr lang="en-US" smtClean="0">
                <a:solidFill>
                  <a:prstClr val="black">
                    <a:tint val="75000"/>
                  </a:prstClr>
                </a:solidFill>
              </a:r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86"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3E4B51-06E0-4B7B-8AFA-5EA73F0E2D1D}" type="datetimeFigureOut">
              <a:rPr lang="en-US" smtClean="0">
                <a:solidFill>
                  <a:prstClr val="black">
                    <a:tint val="75000"/>
                  </a:prstClr>
                </a:solidFill>
              </a:rPr>
              <a:t>2/27/2025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B724CC-7BB4-4E30-9AFF-AE0CA1EB1F6B}" type="slidenum">
              <a:rPr lang="en-US" smtClean="0">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3909399270"/>
      </p:ext>
    </p:extLst>
  </p:cSld>
  <p:clrMap bg1="lt1" tx1="dk1" bg2="lt2" tx2="dk2" accent1="accent1" accent2="accent2" accent3="accent3" accent4="accent4" accent5="accent5" accent6="accent6" hlink="hlink" folHlink="folHlink"/>
  <p:sldLayoutIdLst>
    <p:sldLayoutId id="2147483688"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3E4B51-06E0-4B7B-8AFA-5EA73F0E2D1D}" type="datetimeFigureOut">
              <a:rPr lang="en-US" smtClean="0"/>
              <a:t>2/27/2025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B724CC-7BB4-4E30-9AFF-AE0CA1EB1F6B}" type="slidenum">
              <a:rPr lang="en-US" smtClean="0"/>
              <a:t>‹#›</a:t>
            </a:fld>
            <a:endParaRPr lang="en-US"/>
          </a:p>
        </p:txBody>
      </p:sp>
    </p:spTree>
    <p:extLst>
      <p:ext uri="{BB962C8B-B14F-4D97-AF65-F5344CB8AC3E}">
        <p14:creationId xmlns:p14="http://schemas.microsoft.com/office/powerpoint/2010/main" val="1815976515"/>
      </p:ext>
    </p:extLst>
  </p:cSld>
  <p:clrMap bg1="lt1" tx1="dk1" bg2="lt2" tx2="dk2" accent1="accent1" accent2="accent2" accent3="accent3" accent4="accent4" accent5="accent5" accent6="accent6" hlink="hlink" folHlink="folHlink"/>
  <p:sldLayoutIdLst>
    <p:sldLayoutId id="2147483691"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3.xml"/><Relationship Id="rId4" Type="http://schemas.microsoft.com/office/2007/relationships/hdphoto" Target="../media/hdphoto1.wdp"/></Relationships>
</file>

<file path=ppt/slides/_rels/slide3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3.xml"/><Relationship Id="rId4" Type="http://schemas.microsoft.com/office/2007/relationships/hdphoto" Target="../media/hdphoto1.wdp"/></Relationships>
</file>

<file path=ppt/slides/_rels/slide3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g"/><Relationship Id="rId1" Type="http://schemas.openxmlformats.org/officeDocument/2006/relationships/slideLayout" Target="../slideLayouts/slideLayout4.xml"/><Relationship Id="rId4" Type="http://schemas.openxmlformats.org/officeDocument/2006/relationships/image" Target="../media/image36.jpeg"/></Relationships>
</file>

<file path=ppt/slides/_rels/slide4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6146" name="Picture 2" descr="316px-Coat_of_arms_of_Terengga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8805" y="228600"/>
            <a:ext cx="1219200" cy="1340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307753" y="1653897"/>
            <a:ext cx="8836247" cy="461665"/>
          </a:xfrm>
          <a:prstGeom prst="rect">
            <a:avLst/>
          </a:prstGeom>
          <a:noFill/>
        </p:spPr>
        <p:txBody>
          <a:bodyPr wrap="square" lIns="91440" tIns="45720" rIns="91440" bIns="45720">
            <a:spAutoFit/>
          </a:bodyPr>
          <a:lstStyle/>
          <a:p>
            <a:pPr algn="ctr"/>
            <a:r>
              <a:rPr lang="en-US" sz="2400" b="1" dirty="0" err="1">
                <a:ln w="9525">
                  <a:solidFill>
                    <a:schemeClr val="bg1"/>
                  </a:solidFill>
                  <a:prstDash val="solid"/>
                </a:ln>
                <a:solidFill>
                  <a:srgbClr val="FF0000"/>
                </a:solidFill>
                <a:effectLst>
                  <a:outerShdw blurRad="12700" dist="38100" dir="2700000" algn="tl" rotWithShape="0">
                    <a:schemeClr val="bg1">
                      <a:lumMod val="50000"/>
                    </a:schemeClr>
                  </a:outerShdw>
                </a:effectLst>
                <a:latin typeface="Bernard MT Condensed" pitchFamily="18" charset="0"/>
              </a:rPr>
              <a:t>Jabatan</a:t>
            </a:r>
            <a:r>
              <a:rPr lang="en-US" sz="2400" b="1" dirty="0">
                <a:ln w="9525">
                  <a:solidFill>
                    <a:schemeClr val="bg1"/>
                  </a:solidFill>
                  <a:prstDash val="solid"/>
                </a:ln>
                <a:solidFill>
                  <a:srgbClr val="FF0000"/>
                </a:solidFill>
                <a:effectLst>
                  <a:outerShdw blurRad="12700" dist="38100" dir="2700000" algn="tl" rotWithShape="0">
                    <a:schemeClr val="bg1">
                      <a:lumMod val="50000"/>
                    </a:schemeClr>
                  </a:outerShdw>
                </a:effectLst>
                <a:latin typeface="Bernard MT Condensed" pitchFamily="18" charset="0"/>
              </a:rPr>
              <a:t> Hal </a:t>
            </a:r>
            <a:r>
              <a:rPr lang="en-US" sz="2400" b="1" dirty="0" err="1">
                <a:ln w="9525">
                  <a:solidFill>
                    <a:schemeClr val="bg1"/>
                  </a:solidFill>
                  <a:prstDash val="solid"/>
                </a:ln>
                <a:solidFill>
                  <a:srgbClr val="FF0000"/>
                </a:solidFill>
                <a:effectLst>
                  <a:outerShdw blurRad="12700" dist="38100" dir="2700000" algn="tl" rotWithShape="0">
                    <a:schemeClr val="bg1">
                      <a:lumMod val="50000"/>
                    </a:schemeClr>
                  </a:outerShdw>
                </a:effectLst>
                <a:latin typeface="Bernard MT Condensed" pitchFamily="18" charset="0"/>
              </a:rPr>
              <a:t>Ehwal</a:t>
            </a:r>
            <a:r>
              <a:rPr lang="en-US" sz="2400" b="1" dirty="0">
                <a:ln w="9525">
                  <a:solidFill>
                    <a:schemeClr val="bg1"/>
                  </a:solidFill>
                  <a:prstDash val="solid"/>
                </a:ln>
                <a:solidFill>
                  <a:srgbClr val="FF0000"/>
                </a:solidFill>
                <a:effectLst>
                  <a:outerShdw blurRad="12700" dist="38100" dir="2700000" algn="tl" rotWithShape="0">
                    <a:schemeClr val="bg1">
                      <a:lumMod val="50000"/>
                    </a:schemeClr>
                  </a:outerShdw>
                </a:effectLst>
                <a:latin typeface="Bernard MT Condensed" pitchFamily="18" charset="0"/>
              </a:rPr>
              <a:t> Agama Terengganu</a:t>
            </a:r>
          </a:p>
        </p:txBody>
      </p:sp>
      <p:sp>
        <p:nvSpPr>
          <p:cNvPr id="9" name="Rectangle 5"/>
          <p:cNvSpPr txBox="1">
            <a:spLocks noChangeArrowheads="1"/>
          </p:cNvSpPr>
          <p:nvPr/>
        </p:nvSpPr>
        <p:spPr>
          <a:xfrm>
            <a:off x="2476705" y="2148151"/>
            <a:ext cx="4343400" cy="710117"/>
          </a:xfrm>
          <a:prstGeom prst="rect">
            <a:avLst/>
          </a:prstGeom>
          <a:solidFill>
            <a:schemeClr val="bg1">
              <a:lumMod val="95000"/>
              <a:alpha val="0"/>
            </a:schemeClr>
          </a:solidFill>
        </p:spPr>
        <p:txBody>
          <a:bodyPr>
            <a:scene3d>
              <a:camera prst="orthographicFront"/>
              <a:lightRig rig="soft" dir="tl">
                <a:rot lat="0" lon="0" rev="0"/>
              </a:lightRig>
            </a:scene3d>
            <a:sp3d contourW="25400" prstMaterial="matte">
              <a:contourClr>
                <a:schemeClr val="accent2">
                  <a:tint val="20000"/>
                </a:schemeClr>
              </a:contourClr>
            </a:sp3d>
          </a:bodyPr>
          <a:lstStyle>
            <a:lvl1pPr marL="342900" indent="-342900" algn="l" defTabSz="914400" rtl="0" eaLnBrk="1" latinLnBrk="1"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800" b="1" spc="50" dirty="0">
                <a:ln w="11430">
                  <a:solidFill>
                    <a:schemeClr val="tx1"/>
                  </a:solidFill>
                </a:ln>
                <a:solidFill>
                  <a:schemeClr val="bg1"/>
                </a:solidFill>
                <a:effectLst>
                  <a:outerShdw blurRad="76200" dist="50800" dir="5400000" algn="tl" rotWithShape="0">
                    <a:srgbClr val="000000">
                      <a:alpha val="65000"/>
                    </a:srgbClr>
                  </a:outerShdw>
                </a:effectLst>
                <a:latin typeface="Arial Rounded MT Bold" pitchFamily="34" charset="0"/>
                <a:cs typeface="Arial" panose="020B0604020202020204" pitchFamily="34" charset="0"/>
              </a:rPr>
              <a:t>KHUTBAH MULTIMEDIA</a:t>
            </a:r>
          </a:p>
          <a:p>
            <a:pPr marL="0" indent="0" algn="ctr">
              <a:buNone/>
            </a:pPr>
            <a:r>
              <a:rPr lang="ms-MY" sz="1800" b="1" spc="50" dirty="0">
                <a:ln w="11430">
                  <a:solidFill>
                    <a:schemeClr val="tx1"/>
                  </a:solidFill>
                </a:ln>
                <a:solidFill>
                  <a:schemeClr val="bg1"/>
                </a:solidFill>
                <a:effectLst>
                  <a:outerShdw blurRad="76200" dist="50800" dir="5400000" algn="tl" rotWithShape="0">
                    <a:srgbClr val="000000">
                      <a:alpha val="65000"/>
                    </a:srgbClr>
                  </a:outerShdw>
                </a:effectLst>
                <a:latin typeface="Arial Rounded MT Bold" pitchFamily="34" charset="0"/>
                <a:cs typeface="Arial" panose="020B0604020202020204" pitchFamily="34" charset="0"/>
              </a:rPr>
              <a:t>Siri : 9 / 2025</a:t>
            </a:r>
            <a:endParaRPr lang="en-US" sz="1800" b="1" spc="50" dirty="0">
              <a:ln w="11430">
                <a:solidFill>
                  <a:schemeClr val="tx1"/>
                </a:solidFill>
              </a:ln>
              <a:solidFill>
                <a:schemeClr val="bg1"/>
              </a:solidFill>
              <a:effectLst>
                <a:outerShdw blurRad="76200" dist="50800" dir="5400000" algn="tl" rotWithShape="0">
                  <a:srgbClr val="000000">
                    <a:alpha val="65000"/>
                  </a:srgbClr>
                </a:outerShdw>
              </a:effectLst>
              <a:latin typeface="Arial Rounded MT Bold" pitchFamily="34" charset="0"/>
              <a:cs typeface="Arial" panose="020B0604020202020204" pitchFamily="34" charset="0"/>
            </a:endParaRPr>
          </a:p>
        </p:txBody>
      </p:sp>
      <p:sp>
        <p:nvSpPr>
          <p:cNvPr id="2" name="Rectangle 1"/>
          <p:cNvSpPr/>
          <p:nvPr/>
        </p:nvSpPr>
        <p:spPr>
          <a:xfrm>
            <a:off x="457200" y="3810000"/>
            <a:ext cx="8229600" cy="2622951"/>
          </a:xfrm>
          <a:prstGeom prst="rect">
            <a:avLst/>
          </a:prstGeom>
        </p:spPr>
        <p:txBody>
          <a:bodyPr wrap="square">
            <a:noAutofit/>
          </a:bodyPr>
          <a:lstStyle/>
          <a:p>
            <a:pPr algn="ctr"/>
            <a:r>
              <a:rPr lang="fi-FI" sz="5400" b="1" dirty="0">
                <a:ln w="13462">
                  <a:solidFill>
                    <a:schemeClr val="tx2"/>
                  </a:solidFill>
                  <a:prstDash val="solid"/>
                </a:ln>
                <a:solidFill>
                  <a:schemeClr val="bg1">
                    <a:lumMod val="95000"/>
                  </a:schemeClr>
                </a:solidFill>
                <a:effectLst>
                  <a:outerShdw dist="38100" dir="2700000" algn="bl" rotWithShape="0">
                    <a:schemeClr val="accent5"/>
                  </a:outerShdw>
                </a:effectLst>
                <a:latin typeface="Arial Black" panose="020B0A04020102020204" pitchFamily="34" charset="0"/>
              </a:rPr>
              <a:t>MENUJU KE GERBANG RAMADAN</a:t>
            </a:r>
          </a:p>
        </p:txBody>
      </p:sp>
      <p:sp>
        <p:nvSpPr>
          <p:cNvPr id="4" name="Rectangle 3"/>
          <p:cNvSpPr/>
          <p:nvPr/>
        </p:nvSpPr>
        <p:spPr>
          <a:xfrm>
            <a:off x="1257505" y="2933611"/>
            <a:ext cx="6781800" cy="461665"/>
          </a:xfrm>
          <a:prstGeom prst="rect">
            <a:avLst/>
          </a:prstGeom>
          <a:effectLst>
            <a:outerShdw blurRad="50800" dist="50800" dir="5400000" sx="45000" sy="45000" algn="ctr" rotWithShape="0">
              <a:schemeClr val="bg1"/>
            </a:outerShdw>
          </a:effectLst>
        </p:spPr>
        <p:txBody>
          <a:bodyPr wrap="square">
            <a:spAutoFit/>
          </a:bodyPr>
          <a:lstStyle/>
          <a:p>
            <a:pPr algn="ctr" fontAlgn="auto">
              <a:spcBef>
                <a:spcPts val="0"/>
              </a:spcBef>
              <a:spcAft>
                <a:spcPts val="0"/>
              </a:spcAft>
              <a:defRPr/>
            </a:pPr>
            <a:r>
              <a:rPr lang="en-US" sz="2400" b="1" dirty="0">
                <a:solidFill>
                  <a:srgbClr val="FFFF00"/>
                </a:solidFill>
                <a:effectLst>
                  <a:glow rad="139700">
                    <a:schemeClr val="tx1">
                      <a:alpha val="40000"/>
                    </a:schemeClr>
                  </a:glow>
                  <a:outerShdw dist="38100" dir="2700000" algn="tl">
                    <a:srgbClr val="000000">
                      <a:alpha val="94000"/>
                    </a:srgbClr>
                  </a:outerShdw>
                </a:effectLst>
              </a:rPr>
              <a:t> 29 </a:t>
            </a:r>
            <a:r>
              <a:rPr lang="en-US" sz="2400" b="1" dirty="0" err="1">
                <a:solidFill>
                  <a:srgbClr val="FFFF00"/>
                </a:solidFill>
                <a:effectLst>
                  <a:glow rad="139700">
                    <a:schemeClr val="tx1">
                      <a:alpha val="40000"/>
                    </a:schemeClr>
                  </a:glow>
                  <a:outerShdw dist="38100" dir="2700000" algn="tl">
                    <a:srgbClr val="000000">
                      <a:alpha val="94000"/>
                    </a:srgbClr>
                  </a:outerShdw>
                </a:effectLst>
              </a:rPr>
              <a:t>Syaaban</a:t>
            </a:r>
            <a:r>
              <a:rPr lang="en-US" sz="2400" b="1" dirty="0">
                <a:solidFill>
                  <a:srgbClr val="FFFF00"/>
                </a:solidFill>
                <a:effectLst>
                  <a:glow rad="139700">
                    <a:schemeClr val="tx1">
                      <a:alpha val="40000"/>
                    </a:schemeClr>
                  </a:glow>
                  <a:outerShdw dist="38100" dir="2700000" algn="tl">
                    <a:srgbClr val="000000">
                      <a:alpha val="94000"/>
                    </a:srgbClr>
                  </a:outerShdw>
                </a:effectLst>
              </a:rPr>
              <a:t> 1446  H  :</a:t>
            </a:r>
            <a:r>
              <a:rPr lang="en-US" sz="2400" b="1" i="1" dirty="0">
                <a:solidFill>
                  <a:srgbClr val="FFFF00"/>
                </a:solidFill>
                <a:effectLst>
                  <a:glow rad="139700">
                    <a:schemeClr val="tx1">
                      <a:alpha val="40000"/>
                    </a:schemeClr>
                  </a:glow>
                  <a:outerShdw dist="38100" dir="2700000" algn="tl">
                    <a:srgbClr val="000000">
                      <a:alpha val="94000"/>
                    </a:srgbClr>
                  </a:outerShdw>
                </a:effectLst>
              </a:rPr>
              <a:t> </a:t>
            </a:r>
            <a:r>
              <a:rPr lang="en-US" sz="2400" b="1" dirty="0">
                <a:solidFill>
                  <a:srgbClr val="FFFF00"/>
                </a:solidFill>
                <a:effectLst>
                  <a:glow rad="139700">
                    <a:schemeClr val="tx1">
                      <a:alpha val="40000"/>
                    </a:schemeClr>
                  </a:glow>
                  <a:outerShdw dist="38100" dir="2700000" algn="tl">
                    <a:srgbClr val="000000">
                      <a:alpha val="94000"/>
                    </a:srgbClr>
                  </a:outerShdw>
                </a:effectLst>
              </a:rPr>
              <a:t> </a:t>
            </a:r>
            <a:r>
              <a:rPr lang="ms-MY" sz="2400" b="1" dirty="0">
                <a:solidFill>
                  <a:srgbClr val="FFFF00"/>
                </a:solidFill>
                <a:effectLst>
                  <a:glow rad="139700">
                    <a:schemeClr val="tx1">
                      <a:alpha val="40000"/>
                    </a:schemeClr>
                  </a:glow>
                  <a:outerShdw dist="38100" dir="2700000" algn="tl">
                    <a:srgbClr val="000000">
                      <a:alpha val="94000"/>
                    </a:srgbClr>
                  </a:outerShdw>
                </a:effectLst>
              </a:rPr>
              <a:t>28 Februari 2025</a:t>
            </a:r>
            <a:endParaRPr lang="en-US" sz="2400" b="1" dirty="0">
              <a:solidFill>
                <a:srgbClr val="FFFF00"/>
              </a:solidFill>
              <a:effectLst>
                <a:glow rad="139700">
                  <a:schemeClr val="tx1">
                    <a:alpha val="40000"/>
                  </a:schemeClr>
                </a:glow>
                <a:outerShdw dist="38100" dir="2700000" algn="tl">
                  <a:srgbClr val="000000">
                    <a:alpha val="94000"/>
                  </a:srgbClr>
                </a:outerShdw>
              </a:effectLst>
            </a:endParaRPr>
          </a:p>
        </p:txBody>
      </p:sp>
      <p:sp>
        <p:nvSpPr>
          <p:cNvPr id="8" name="Rectangle 7"/>
          <p:cNvSpPr/>
          <p:nvPr/>
        </p:nvSpPr>
        <p:spPr>
          <a:xfrm>
            <a:off x="76406" y="6229290"/>
            <a:ext cx="9144000" cy="400110"/>
          </a:xfrm>
          <a:prstGeom prst="rect">
            <a:avLst/>
          </a:prstGeom>
          <a:noFill/>
          <a:effectLst>
            <a:outerShdw blurRad="50800" dist="50800" dir="5400000" sx="45000" sy="45000" algn="ctr" rotWithShape="0">
              <a:schemeClr val="bg1"/>
            </a:outerShdw>
          </a:effectLst>
        </p:spPr>
        <p:txBody>
          <a:bodyPr wrap="square">
            <a:spAutoFit/>
          </a:bodyPr>
          <a:lstStyle/>
          <a:p>
            <a:pPr algn="ctr" fontAlgn="auto">
              <a:spcBef>
                <a:spcPts val="0"/>
              </a:spcBef>
              <a:spcAft>
                <a:spcPts val="0"/>
              </a:spcAft>
              <a:defRPr/>
            </a:pPr>
            <a:r>
              <a:rPr lang="en-US" sz="2000" b="1" dirty="0">
                <a:solidFill>
                  <a:schemeClr val="bg1"/>
                </a:solidFill>
                <a:effectLst>
                  <a:glow rad="139700">
                    <a:schemeClr val="tx1">
                      <a:alpha val="40000"/>
                    </a:schemeClr>
                  </a:glow>
                  <a:outerShdw dist="38100" dir="2700000" algn="tl">
                    <a:srgbClr val="000000">
                      <a:alpha val="94000"/>
                    </a:srgbClr>
                  </a:outerShdw>
                </a:effectLst>
                <a:latin typeface="Bahnschrift Condensed" panose="020B0502040204020203" pitchFamily="34" charset="0"/>
              </a:rPr>
              <a:t>http://e-khutbah.terengganu.gov.my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9000"/>
            <a:lum/>
          </a:blip>
          <a:srcRect/>
          <a:stretch>
            <a:fillRect l="-6000" r="-6000"/>
          </a:stretch>
        </a:blipFill>
        <a:effectLst/>
      </p:bgPr>
    </p:bg>
    <p:spTree>
      <p:nvGrpSpPr>
        <p:cNvPr id="1" name="">
          <a:extLst>
            <a:ext uri="{FF2B5EF4-FFF2-40B4-BE49-F238E27FC236}">
              <a16:creationId xmlns:a16="http://schemas.microsoft.com/office/drawing/2014/main" xmlns="" id="{846A840B-2B3C-CC59-605C-A638679E2C37}"/>
            </a:ext>
          </a:extLst>
        </p:cNvPr>
        <p:cNvGrpSpPr/>
        <p:nvPr/>
      </p:nvGrpSpPr>
      <p:grpSpPr>
        <a:xfrm>
          <a:off x="0" y="0"/>
          <a:ext cx="0" cy="0"/>
          <a:chOff x="0" y="0"/>
          <a:chExt cx="0" cy="0"/>
        </a:xfrm>
      </p:grpSpPr>
      <p:sp>
        <p:nvSpPr>
          <p:cNvPr id="8" name="Snip Diagonal Corner Rectangle 7">
            <a:extLst>
              <a:ext uri="{FF2B5EF4-FFF2-40B4-BE49-F238E27FC236}">
                <a16:creationId xmlns:a16="http://schemas.microsoft.com/office/drawing/2014/main" xmlns="" id="{FA1CD700-58DD-4B9C-135C-E89868AC7AE1}"/>
              </a:ext>
            </a:extLst>
          </p:cNvPr>
          <p:cNvSpPr/>
          <p:nvPr/>
        </p:nvSpPr>
        <p:spPr>
          <a:xfrm>
            <a:off x="417908" y="207105"/>
            <a:ext cx="8308183" cy="871008"/>
          </a:xfrm>
          <a:prstGeom prst="snip2DiagRect">
            <a:avLst>
              <a:gd name="adj1" fmla="val 50000"/>
              <a:gd name="adj2" fmla="val 50000"/>
            </a:avLst>
          </a:prstGeom>
          <a:solidFill>
            <a:schemeClr val="accent6">
              <a:lumMod val="75000"/>
            </a:schemeClr>
          </a:solidFill>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400" b="0" i="0" u="none" strike="noStrike" kern="1200" cap="none" spc="0" normalizeH="0" baseline="0" noProof="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uLnTx/>
                <a:uFillTx/>
                <a:latin typeface="Arial Black" panose="020B0A04020102020204" pitchFamily="34" charset="0"/>
                <a:ea typeface="+mn-ea"/>
                <a:cs typeface="+mn-cs"/>
              </a:rPr>
              <a:t>Sabda Nabi SAW yang bermaksud :</a:t>
            </a:r>
          </a:p>
        </p:txBody>
      </p:sp>
      <p:sp>
        <p:nvSpPr>
          <p:cNvPr id="6" name="Rectangle 5">
            <a:extLst>
              <a:ext uri="{FF2B5EF4-FFF2-40B4-BE49-F238E27FC236}">
                <a16:creationId xmlns:a16="http://schemas.microsoft.com/office/drawing/2014/main" xmlns="" id="{CC4DE6EE-A9A4-049A-BF89-3837BB5A6867}"/>
              </a:ext>
            </a:extLst>
          </p:cNvPr>
          <p:cNvSpPr/>
          <p:nvPr/>
        </p:nvSpPr>
        <p:spPr>
          <a:xfrm>
            <a:off x="285153" y="1219200"/>
            <a:ext cx="8573692" cy="557075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MY" sz="3000" b="1" i="0" u="none" strike="noStrike" kern="1200" cap="none" spc="0" normalizeH="0" baseline="0" noProof="0" dirty="0">
                <a:ln>
                  <a:noFill/>
                </a:ln>
                <a:solidFill>
                  <a:srgbClr val="C00000"/>
                </a:solidFill>
                <a:effectLst/>
                <a:uLnTx/>
                <a:uFillTx/>
                <a:latin typeface="Calibri"/>
                <a:ea typeface="+mn-ea"/>
                <a:cs typeface="+mn-cs"/>
              </a:rPr>
              <a:t>“Telah </a:t>
            </a:r>
            <a:r>
              <a:rPr kumimoji="0" lang="en-MY" sz="3000" b="1" i="0" u="none" strike="noStrike" kern="1200" cap="none" spc="0" normalizeH="0" baseline="0" noProof="0" dirty="0" err="1">
                <a:ln>
                  <a:noFill/>
                </a:ln>
                <a:solidFill>
                  <a:srgbClr val="C00000"/>
                </a:solidFill>
                <a:effectLst/>
                <a:uLnTx/>
                <a:uFillTx/>
                <a:latin typeface="Calibri"/>
                <a:ea typeface="+mn-ea"/>
                <a:cs typeface="+mn-cs"/>
              </a:rPr>
              <a:t>datang</a:t>
            </a:r>
            <a:r>
              <a:rPr kumimoji="0" lang="en-MY" sz="3000" b="1" i="0" u="none" strike="noStrike" kern="1200" cap="none" spc="0" normalizeH="0" baseline="0" noProof="0" dirty="0">
                <a:ln>
                  <a:noFill/>
                </a:ln>
                <a:solidFill>
                  <a:srgbClr val="C00000"/>
                </a:solidFill>
                <a:effectLst/>
                <a:uLnTx/>
                <a:uFillTx/>
                <a:latin typeface="Calibri"/>
                <a:ea typeface="+mn-ea"/>
                <a:cs typeface="+mn-cs"/>
              </a:rPr>
              <a:t> </a:t>
            </a:r>
            <a:r>
              <a:rPr kumimoji="0" lang="en-MY" sz="3000" b="1" i="0" u="none" strike="noStrike" kern="1200" cap="none" spc="0" normalizeH="0" baseline="0" noProof="0" dirty="0" err="1">
                <a:ln>
                  <a:noFill/>
                </a:ln>
                <a:solidFill>
                  <a:srgbClr val="C00000"/>
                </a:solidFill>
                <a:effectLst/>
                <a:uLnTx/>
                <a:uFillTx/>
                <a:latin typeface="Calibri"/>
                <a:ea typeface="+mn-ea"/>
                <a:cs typeface="+mn-cs"/>
              </a:rPr>
              <a:t>kepada</a:t>
            </a:r>
            <a:r>
              <a:rPr kumimoji="0" lang="en-MY" sz="3000" b="1" i="0" u="none" strike="noStrike" kern="1200" cap="none" spc="0" normalizeH="0" baseline="0" noProof="0" dirty="0">
                <a:ln>
                  <a:noFill/>
                </a:ln>
                <a:solidFill>
                  <a:srgbClr val="C00000"/>
                </a:solidFill>
                <a:effectLst/>
                <a:uLnTx/>
                <a:uFillTx/>
                <a:latin typeface="Calibri"/>
                <a:ea typeface="+mn-ea"/>
                <a:cs typeface="+mn-cs"/>
              </a:rPr>
              <a:t> kalian </a:t>
            </a:r>
            <a:r>
              <a:rPr kumimoji="0" lang="en-MY" sz="3000" b="1" i="0" u="none" strike="noStrike" kern="1200" cap="none" spc="0" normalizeH="0" baseline="0" noProof="0" dirty="0" err="1">
                <a:ln>
                  <a:noFill/>
                </a:ln>
                <a:solidFill>
                  <a:srgbClr val="C00000"/>
                </a:solidFill>
                <a:effectLst/>
                <a:uLnTx/>
                <a:uFillTx/>
                <a:latin typeface="Calibri"/>
                <a:ea typeface="+mn-ea"/>
                <a:cs typeface="+mn-cs"/>
              </a:rPr>
              <a:t>bulan</a:t>
            </a:r>
            <a:r>
              <a:rPr kumimoji="0" lang="en-MY" sz="3000" b="1" i="0" u="none" strike="noStrike" kern="1200" cap="none" spc="0" normalizeH="0" baseline="0" noProof="0" dirty="0">
                <a:ln>
                  <a:noFill/>
                </a:ln>
                <a:solidFill>
                  <a:srgbClr val="C00000"/>
                </a:solidFill>
                <a:effectLst/>
                <a:uLnTx/>
                <a:uFillTx/>
                <a:latin typeface="Calibri"/>
                <a:ea typeface="+mn-ea"/>
                <a:cs typeface="+mn-cs"/>
              </a:rPr>
              <a:t> Ramadhan, </a:t>
            </a:r>
            <a:r>
              <a:rPr kumimoji="0" lang="en-MY" sz="3000" b="1" i="0" u="none" strike="noStrike" kern="1200" cap="none" spc="0" normalizeH="0" baseline="0" noProof="0" dirty="0" err="1">
                <a:ln>
                  <a:noFill/>
                </a:ln>
                <a:solidFill>
                  <a:srgbClr val="C00000"/>
                </a:solidFill>
                <a:effectLst/>
                <a:uLnTx/>
                <a:uFillTx/>
                <a:latin typeface="Calibri"/>
                <a:ea typeface="+mn-ea"/>
                <a:cs typeface="+mn-cs"/>
              </a:rPr>
              <a:t>bulan</a:t>
            </a:r>
            <a:r>
              <a:rPr kumimoji="0" lang="en-MY" sz="3000" b="1" i="0" u="none" strike="noStrike" kern="1200" cap="none" spc="0" normalizeH="0" baseline="0" noProof="0" dirty="0">
                <a:ln>
                  <a:noFill/>
                </a:ln>
                <a:solidFill>
                  <a:srgbClr val="C00000"/>
                </a:solidFill>
                <a:effectLst/>
                <a:uLnTx/>
                <a:uFillTx/>
                <a:latin typeface="Calibri"/>
                <a:ea typeface="+mn-ea"/>
                <a:cs typeface="+mn-cs"/>
              </a:rPr>
              <a:t> yang </a:t>
            </a:r>
            <a:r>
              <a:rPr kumimoji="0" lang="en-MY" sz="3000" b="1" i="0" u="none" strike="noStrike" kern="1200" cap="none" spc="0" normalizeH="0" baseline="0" noProof="0" dirty="0" err="1">
                <a:ln>
                  <a:noFill/>
                </a:ln>
                <a:solidFill>
                  <a:srgbClr val="C00000"/>
                </a:solidFill>
                <a:effectLst/>
                <a:uLnTx/>
                <a:uFillTx/>
                <a:latin typeface="Calibri"/>
                <a:ea typeface="+mn-ea"/>
                <a:cs typeface="+mn-cs"/>
              </a:rPr>
              <a:t>diberkahi</a:t>
            </a:r>
            <a:r>
              <a:rPr kumimoji="0" lang="en-MY" sz="3000" b="1" i="0" u="none" strike="noStrike" kern="1200" cap="none" spc="0" normalizeH="0" baseline="0" noProof="0" dirty="0">
                <a:ln>
                  <a:noFill/>
                </a:ln>
                <a:solidFill>
                  <a:srgbClr val="C00000"/>
                </a:solidFill>
                <a:effectLst/>
                <a:uLnTx/>
                <a:uFillTx/>
                <a:latin typeface="Calibri"/>
                <a:ea typeface="+mn-ea"/>
                <a:cs typeface="+mn-cs"/>
              </a:rPr>
              <a:t>, Allah </a:t>
            </a:r>
            <a:r>
              <a:rPr kumimoji="0" lang="en-MY" sz="3000" b="1" i="0" u="none" strike="noStrike" kern="1200" cap="none" spc="0" normalizeH="0" baseline="0" noProof="0" dirty="0" err="1">
                <a:ln>
                  <a:noFill/>
                </a:ln>
                <a:solidFill>
                  <a:srgbClr val="C00000"/>
                </a:solidFill>
                <a:effectLst/>
                <a:uLnTx/>
                <a:uFillTx/>
                <a:latin typeface="Calibri"/>
                <a:ea typeface="+mn-ea"/>
                <a:cs typeface="+mn-cs"/>
              </a:rPr>
              <a:t>telah</a:t>
            </a:r>
            <a:r>
              <a:rPr kumimoji="0" lang="en-MY" sz="3000" b="1" i="0" u="none" strike="noStrike" kern="1200" cap="none" spc="0" normalizeH="0" baseline="0" noProof="0" dirty="0">
                <a:ln>
                  <a:noFill/>
                </a:ln>
                <a:solidFill>
                  <a:srgbClr val="C00000"/>
                </a:solidFill>
                <a:effectLst/>
                <a:uLnTx/>
                <a:uFillTx/>
                <a:latin typeface="Calibri"/>
                <a:ea typeface="+mn-ea"/>
                <a:cs typeface="+mn-cs"/>
              </a:rPr>
              <a:t> </a:t>
            </a:r>
            <a:r>
              <a:rPr kumimoji="0" lang="en-MY" sz="3000" b="1" i="0" u="none" strike="noStrike" kern="1200" cap="none" spc="0" normalizeH="0" baseline="0" noProof="0" dirty="0" err="1">
                <a:ln>
                  <a:noFill/>
                </a:ln>
                <a:solidFill>
                  <a:srgbClr val="C00000"/>
                </a:solidFill>
                <a:effectLst/>
                <a:uLnTx/>
                <a:uFillTx/>
                <a:latin typeface="Calibri"/>
                <a:ea typeface="+mn-ea"/>
                <a:cs typeface="+mn-cs"/>
              </a:rPr>
              <a:t>mewajibkan</a:t>
            </a:r>
            <a:r>
              <a:rPr kumimoji="0" lang="en-MY" sz="3000" b="1" i="0" u="none" strike="noStrike" kern="1200" cap="none" spc="0" normalizeH="0" baseline="0" noProof="0" dirty="0">
                <a:ln>
                  <a:noFill/>
                </a:ln>
                <a:solidFill>
                  <a:srgbClr val="C00000"/>
                </a:solidFill>
                <a:effectLst/>
                <a:uLnTx/>
                <a:uFillTx/>
                <a:latin typeface="Calibri"/>
                <a:ea typeface="+mn-ea"/>
                <a:cs typeface="+mn-cs"/>
              </a:rPr>
              <a:t> </a:t>
            </a:r>
            <a:r>
              <a:rPr kumimoji="0" lang="en-MY" sz="3000" b="1" i="0" u="none" strike="noStrike" kern="1200" cap="none" spc="0" normalizeH="0" baseline="0" noProof="0" dirty="0" err="1">
                <a:ln>
                  <a:noFill/>
                </a:ln>
                <a:solidFill>
                  <a:srgbClr val="C00000"/>
                </a:solidFill>
                <a:effectLst/>
                <a:uLnTx/>
                <a:uFillTx/>
                <a:latin typeface="Calibri"/>
                <a:ea typeface="+mn-ea"/>
                <a:cs typeface="+mn-cs"/>
              </a:rPr>
              <a:t>ke</a:t>
            </a:r>
            <a:r>
              <a:rPr kumimoji="0" lang="en-MY" sz="3000" b="1" i="0" u="none" strike="noStrike" kern="1200" cap="none" spc="0" normalizeH="0" baseline="0" noProof="0" dirty="0">
                <a:ln>
                  <a:noFill/>
                </a:ln>
                <a:solidFill>
                  <a:srgbClr val="C00000"/>
                </a:solidFill>
                <a:effectLst/>
                <a:uLnTx/>
                <a:uFillTx/>
                <a:latin typeface="Calibri"/>
                <a:ea typeface="+mn-ea"/>
                <a:cs typeface="+mn-cs"/>
              </a:rPr>
              <a:t> </a:t>
            </a:r>
            <a:r>
              <a:rPr kumimoji="0" lang="en-MY" sz="3000" b="1" i="0" u="none" strike="noStrike" kern="1200" cap="none" spc="0" normalizeH="0" baseline="0" noProof="0" dirty="0" err="1">
                <a:ln>
                  <a:noFill/>
                </a:ln>
                <a:solidFill>
                  <a:srgbClr val="C00000"/>
                </a:solidFill>
                <a:effectLst/>
                <a:uLnTx/>
                <a:uFillTx/>
                <a:latin typeface="Calibri"/>
                <a:ea typeface="+mn-ea"/>
                <a:cs typeface="+mn-cs"/>
              </a:rPr>
              <a:t>atas</a:t>
            </a:r>
            <a:r>
              <a:rPr kumimoji="0" lang="en-MY" sz="3000" b="1" i="0" u="none" strike="noStrike" kern="1200" cap="none" spc="0" normalizeH="0" baseline="0" noProof="0" dirty="0">
                <a:ln>
                  <a:noFill/>
                </a:ln>
                <a:solidFill>
                  <a:srgbClr val="C00000"/>
                </a:solidFill>
                <a:effectLst/>
                <a:uLnTx/>
                <a:uFillTx/>
                <a:latin typeface="Calibri"/>
                <a:ea typeface="+mn-ea"/>
                <a:cs typeface="+mn-cs"/>
              </a:rPr>
              <a:t> kalian </a:t>
            </a:r>
            <a:r>
              <a:rPr kumimoji="0" lang="en-MY" sz="3000" b="1" i="0" u="none" strike="noStrike" kern="1200" cap="none" spc="0" normalizeH="0" baseline="0" noProof="0" dirty="0" err="1">
                <a:ln>
                  <a:noFill/>
                </a:ln>
                <a:solidFill>
                  <a:srgbClr val="C00000"/>
                </a:solidFill>
                <a:effectLst/>
                <a:uLnTx/>
                <a:uFillTx/>
                <a:latin typeface="Calibri"/>
                <a:ea typeface="+mn-ea"/>
                <a:cs typeface="+mn-cs"/>
              </a:rPr>
              <a:t>berpuasa</a:t>
            </a:r>
            <a:r>
              <a:rPr kumimoji="0" lang="en-MY" sz="3000" b="1" i="0" u="none" strike="noStrike" kern="1200" cap="none" spc="0" normalizeH="0" baseline="0" noProof="0" dirty="0">
                <a:ln>
                  <a:noFill/>
                </a:ln>
                <a:solidFill>
                  <a:srgbClr val="C00000"/>
                </a:solidFill>
                <a:effectLst/>
                <a:uLnTx/>
                <a:uFillTx/>
                <a:latin typeface="Calibri"/>
                <a:ea typeface="+mn-ea"/>
                <a:cs typeface="+mn-cs"/>
              </a:rPr>
              <a:t> di </a:t>
            </a:r>
            <a:r>
              <a:rPr kumimoji="0" lang="en-MY" sz="3000" b="1" i="0" u="none" strike="noStrike" kern="1200" cap="none" spc="0" normalizeH="0" baseline="0" noProof="0" dirty="0" err="1">
                <a:ln>
                  <a:noFill/>
                </a:ln>
                <a:solidFill>
                  <a:srgbClr val="C00000"/>
                </a:solidFill>
                <a:effectLst/>
                <a:uLnTx/>
                <a:uFillTx/>
                <a:latin typeface="Calibri"/>
                <a:ea typeface="+mn-ea"/>
                <a:cs typeface="+mn-cs"/>
              </a:rPr>
              <a:t>bulan</a:t>
            </a:r>
            <a:r>
              <a:rPr kumimoji="0" lang="en-MY" sz="3000" b="1" i="0" u="none" strike="noStrike" kern="1200" cap="none" spc="0" normalizeH="0" baseline="0" noProof="0" dirty="0">
                <a:ln>
                  <a:noFill/>
                </a:ln>
                <a:solidFill>
                  <a:srgbClr val="C00000"/>
                </a:solidFill>
                <a:effectLst/>
                <a:uLnTx/>
                <a:uFillTx/>
                <a:latin typeface="Calibri"/>
                <a:ea typeface="+mn-ea"/>
                <a:cs typeface="+mn-cs"/>
              </a:rPr>
              <a:t> </a:t>
            </a:r>
            <a:r>
              <a:rPr kumimoji="0" lang="en-MY" sz="3000" b="1" i="0" u="none" strike="noStrike" kern="1200" cap="none" spc="0" normalizeH="0" baseline="0" noProof="0" dirty="0" err="1">
                <a:ln>
                  <a:noFill/>
                </a:ln>
                <a:solidFill>
                  <a:srgbClr val="C00000"/>
                </a:solidFill>
                <a:effectLst/>
                <a:uLnTx/>
                <a:uFillTx/>
                <a:latin typeface="Calibri"/>
                <a:ea typeface="+mn-ea"/>
                <a:cs typeface="+mn-cs"/>
              </a:rPr>
              <a:t>itu</a:t>
            </a:r>
            <a:r>
              <a:rPr kumimoji="0" lang="en-MY" sz="3000" b="1" i="0" u="none" strike="noStrike" kern="1200" cap="none" spc="0" normalizeH="0" baseline="0" noProof="0" dirty="0">
                <a:ln>
                  <a:noFill/>
                </a:ln>
                <a:solidFill>
                  <a:srgbClr val="C00000"/>
                </a:solidFill>
                <a:effectLst/>
                <a:uLnTx/>
                <a:uFillTx/>
                <a:latin typeface="Calibri"/>
                <a:ea typeface="+mn-ea"/>
                <a:cs typeface="+mn-cs"/>
              </a:rPr>
              <a:t>. </a:t>
            </a:r>
            <a:r>
              <a:rPr kumimoji="0" lang="en-MY" sz="3000" b="1" i="0" u="none" strike="noStrike" kern="1200" cap="none" spc="0" normalizeH="0" baseline="0" noProof="0" dirty="0" err="1">
                <a:ln>
                  <a:noFill/>
                </a:ln>
                <a:solidFill>
                  <a:srgbClr val="C00000"/>
                </a:solidFill>
                <a:effectLst/>
                <a:uLnTx/>
                <a:uFillTx/>
                <a:latin typeface="Calibri"/>
                <a:ea typeface="+mn-ea"/>
                <a:cs typeface="+mn-cs"/>
              </a:rPr>
              <a:t>Dibukakan</a:t>
            </a:r>
            <a:r>
              <a:rPr kumimoji="0" lang="en-MY" sz="3000" b="1" i="0" u="none" strike="noStrike" kern="1200" cap="none" spc="0" normalizeH="0" baseline="0" noProof="0" dirty="0">
                <a:ln>
                  <a:noFill/>
                </a:ln>
                <a:solidFill>
                  <a:srgbClr val="C00000"/>
                </a:solidFill>
                <a:effectLst/>
                <a:uLnTx/>
                <a:uFillTx/>
                <a:latin typeface="Calibri"/>
                <a:ea typeface="+mn-ea"/>
                <a:cs typeface="+mn-cs"/>
              </a:rPr>
              <a:t> </a:t>
            </a:r>
            <a:r>
              <a:rPr kumimoji="0" lang="en-MY" sz="3000" b="1" i="0" u="none" strike="noStrike" kern="1200" cap="none" spc="0" normalizeH="0" baseline="0" noProof="0" dirty="0" err="1">
                <a:ln>
                  <a:noFill/>
                </a:ln>
                <a:solidFill>
                  <a:srgbClr val="C00000"/>
                </a:solidFill>
                <a:effectLst/>
                <a:uLnTx/>
                <a:uFillTx/>
                <a:latin typeface="Calibri"/>
                <a:ea typeface="+mn-ea"/>
                <a:cs typeface="+mn-cs"/>
              </a:rPr>
              <a:t>padanya</a:t>
            </a:r>
            <a:r>
              <a:rPr kumimoji="0" lang="en-MY" sz="3000" b="1" i="0" u="none" strike="noStrike" kern="1200" cap="none" spc="0" normalizeH="0" baseline="0" noProof="0" dirty="0">
                <a:ln>
                  <a:noFill/>
                </a:ln>
                <a:solidFill>
                  <a:srgbClr val="C00000"/>
                </a:solidFill>
                <a:effectLst/>
                <a:uLnTx/>
                <a:uFillTx/>
                <a:latin typeface="Calibri"/>
                <a:ea typeface="+mn-ea"/>
                <a:cs typeface="+mn-cs"/>
              </a:rPr>
              <a:t> </a:t>
            </a:r>
            <a:r>
              <a:rPr kumimoji="0" lang="en-MY" sz="3000" b="1" i="0" u="none" strike="noStrike" kern="1200" cap="none" spc="0" normalizeH="0" baseline="0" noProof="0" dirty="0" err="1">
                <a:ln>
                  <a:noFill/>
                </a:ln>
                <a:solidFill>
                  <a:srgbClr val="C00000"/>
                </a:solidFill>
                <a:effectLst/>
                <a:uLnTx/>
                <a:uFillTx/>
                <a:latin typeface="Calibri"/>
                <a:ea typeface="+mn-ea"/>
                <a:cs typeface="+mn-cs"/>
              </a:rPr>
              <a:t>pintu-pintu</a:t>
            </a:r>
            <a:r>
              <a:rPr kumimoji="0" lang="en-MY" sz="3000" b="1" i="0" u="none" strike="noStrike" kern="1200" cap="none" spc="0" normalizeH="0" baseline="0" noProof="0" dirty="0">
                <a:ln>
                  <a:noFill/>
                </a:ln>
                <a:solidFill>
                  <a:srgbClr val="C00000"/>
                </a:solidFill>
                <a:effectLst/>
                <a:uLnTx/>
                <a:uFillTx/>
                <a:latin typeface="Calibri"/>
                <a:ea typeface="+mn-ea"/>
                <a:cs typeface="+mn-cs"/>
              </a:rPr>
              <a:t> </a:t>
            </a:r>
            <a:r>
              <a:rPr kumimoji="0" lang="en-MY" sz="3000" b="1" i="0" u="none" strike="noStrike" kern="1200" cap="none" spc="0" normalizeH="0" baseline="0" noProof="0" dirty="0" err="1">
                <a:ln>
                  <a:noFill/>
                </a:ln>
                <a:solidFill>
                  <a:srgbClr val="C00000"/>
                </a:solidFill>
                <a:effectLst/>
                <a:uLnTx/>
                <a:uFillTx/>
                <a:latin typeface="Calibri"/>
                <a:ea typeface="+mn-ea"/>
                <a:cs typeface="+mn-cs"/>
              </a:rPr>
              <a:t>langit</a:t>
            </a:r>
            <a:r>
              <a:rPr kumimoji="0" lang="en-MY" sz="3000" b="1" i="0" u="none" strike="noStrike" kern="1200" cap="none" spc="0" normalizeH="0" baseline="0" noProof="0" dirty="0">
                <a:ln>
                  <a:noFill/>
                </a:ln>
                <a:solidFill>
                  <a:srgbClr val="C00000"/>
                </a:solidFill>
                <a:effectLst/>
                <a:uLnTx/>
                <a:uFillTx/>
                <a:latin typeface="Calibri"/>
                <a:ea typeface="+mn-ea"/>
                <a:cs typeface="+mn-cs"/>
              </a:rPr>
              <a:t>, dan </a:t>
            </a:r>
            <a:r>
              <a:rPr kumimoji="0" lang="en-MY" sz="3000" b="1" i="0" u="none" strike="noStrike" kern="1200" cap="none" spc="0" normalizeH="0" baseline="0" noProof="0" dirty="0" err="1">
                <a:ln>
                  <a:noFill/>
                </a:ln>
                <a:solidFill>
                  <a:srgbClr val="C00000"/>
                </a:solidFill>
                <a:effectLst/>
                <a:uLnTx/>
                <a:uFillTx/>
                <a:latin typeface="Calibri"/>
                <a:ea typeface="+mn-ea"/>
                <a:cs typeface="+mn-cs"/>
              </a:rPr>
              <a:t>ditutupkan</a:t>
            </a:r>
            <a:r>
              <a:rPr kumimoji="0" lang="en-MY" sz="3000" b="1" i="0" u="none" strike="noStrike" kern="1200" cap="none" spc="0" normalizeH="0" baseline="0" noProof="0" dirty="0">
                <a:ln>
                  <a:noFill/>
                </a:ln>
                <a:solidFill>
                  <a:srgbClr val="C00000"/>
                </a:solidFill>
                <a:effectLst/>
                <a:uLnTx/>
                <a:uFillTx/>
                <a:latin typeface="Calibri"/>
                <a:ea typeface="+mn-ea"/>
                <a:cs typeface="+mn-cs"/>
              </a:rPr>
              <a:t> juga </a:t>
            </a:r>
            <a:r>
              <a:rPr kumimoji="0" lang="en-MY" sz="3000" b="1" i="0" u="none" strike="noStrike" kern="1200" cap="none" spc="0" normalizeH="0" baseline="0" noProof="0" dirty="0" err="1">
                <a:ln>
                  <a:noFill/>
                </a:ln>
                <a:solidFill>
                  <a:srgbClr val="C00000"/>
                </a:solidFill>
                <a:effectLst/>
                <a:uLnTx/>
                <a:uFillTx/>
                <a:latin typeface="Calibri"/>
                <a:ea typeface="+mn-ea"/>
                <a:cs typeface="+mn-cs"/>
              </a:rPr>
              <a:t>pintu-pintu</a:t>
            </a:r>
            <a:r>
              <a:rPr kumimoji="0" lang="en-MY" sz="3000" b="1" i="0" u="none" strike="noStrike" kern="1200" cap="none" spc="0" normalizeH="0" baseline="0" noProof="0" dirty="0">
                <a:ln>
                  <a:noFill/>
                </a:ln>
                <a:solidFill>
                  <a:srgbClr val="C00000"/>
                </a:solidFill>
                <a:effectLst/>
                <a:uLnTx/>
                <a:uFillTx/>
                <a:latin typeface="Calibri"/>
                <a:ea typeface="+mn-ea"/>
                <a:cs typeface="+mn-cs"/>
              </a:rPr>
              <a:t> </a:t>
            </a:r>
            <a:r>
              <a:rPr kumimoji="0" lang="en-MY" sz="3000" b="1" i="0" u="none" strike="noStrike" kern="1200" cap="none" spc="0" normalizeH="0" baseline="0" noProof="0" dirty="0" err="1">
                <a:ln>
                  <a:noFill/>
                </a:ln>
                <a:solidFill>
                  <a:srgbClr val="C00000"/>
                </a:solidFill>
                <a:effectLst/>
                <a:uLnTx/>
                <a:uFillTx/>
                <a:latin typeface="Calibri"/>
                <a:ea typeface="+mn-ea"/>
                <a:cs typeface="+mn-cs"/>
              </a:rPr>
              <a:t>neraka</a:t>
            </a:r>
            <a:r>
              <a:rPr kumimoji="0" lang="en-MY" sz="3000" b="1" i="0" u="none" strike="noStrike" kern="1200" cap="none" spc="0" normalizeH="0" baseline="0" noProof="0" dirty="0">
                <a:ln>
                  <a:noFill/>
                </a:ln>
                <a:solidFill>
                  <a:srgbClr val="C00000"/>
                </a:solidFill>
                <a:effectLst/>
                <a:uLnTx/>
                <a:uFillTx/>
                <a:latin typeface="Calibri"/>
                <a:ea typeface="+mn-ea"/>
                <a:cs typeface="+mn-cs"/>
              </a:rPr>
              <a:t>, dan </a:t>
            </a:r>
            <a:r>
              <a:rPr kumimoji="0" lang="en-MY" sz="3000" b="1" i="0" u="none" strike="noStrike" kern="1200" cap="none" spc="0" normalizeH="0" baseline="0" noProof="0" dirty="0" err="1">
                <a:ln>
                  <a:noFill/>
                </a:ln>
                <a:solidFill>
                  <a:srgbClr val="C00000"/>
                </a:solidFill>
                <a:effectLst/>
                <a:uLnTx/>
                <a:uFillTx/>
                <a:latin typeface="Calibri"/>
                <a:ea typeface="+mn-ea"/>
                <a:cs typeface="+mn-cs"/>
              </a:rPr>
              <a:t>syaitan-syaitan</a:t>
            </a:r>
            <a:r>
              <a:rPr kumimoji="0" lang="en-MY" sz="3000" b="1" i="0" u="none" strike="noStrike" kern="1200" cap="none" spc="0" normalizeH="0" baseline="0" noProof="0" dirty="0">
                <a:ln>
                  <a:noFill/>
                </a:ln>
                <a:solidFill>
                  <a:srgbClr val="C00000"/>
                </a:solidFill>
                <a:effectLst/>
                <a:uLnTx/>
                <a:uFillTx/>
                <a:latin typeface="Calibri"/>
                <a:ea typeface="+mn-ea"/>
                <a:cs typeface="+mn-cs"/>
              </a:rPr>
              <a:t> </a:t>
            </a:r>
            <a:r>
              <a:rPr kumimoji="0" lang="en-MY" sz="3000" b="1" i="0" u="none" strike="noStrike" kern="1200" cap="none" spc="0" normalizeH="0" baseline="0" noProof="0" dirty="0" err="1">
                <a:ln>
                  <a:noFill/>
                </a:ln>
                <a:solidFill>
                  <a:srgbClr val="C00000"/>
                </a:solidFill>
                <a:effectLst/>
                <a:uLnTx/>
                <a:uFillTx/>
                <a:latin typeface="Calibri"/>
                <a:ea typeface="+mn-ea"/>
                <a:cs typeface="+mn-cs"/>
              </a:rPr>
              <a:t>dibelenggu</a:t>
            </a:r>
            <a:r>
              <a:rPr kumimoji="0" lang="en-MY" sz="3000" b="1" i="0" u="none" strike="noStrike" kern="1200" cap="none" spc="0" normalizeH="0" baseline="0" noProof="0" dirty="0">
                <a:ln>
                  <a:noFill/>
                </a:ln>
                <a:solidFill>
                  <a:srgbClr val="C00000"/>
                </a:solidFill>
                <a:effectLst/>
                <a:uLnTx/>
                <a:uFillTx/>
                <a:latin typeface="Calibri"/>
                <a:ea typeface="+mn-ea"/>
                <a:cs typeface="+mn-cs"/>
              </a:rPr>
              <a:t>. Pada </a:t>
            </a:r>
            <a:r>
              <a:rPr kumimoji="0" lang="en-MY" sz="3000" b="1" i="0" u="none" strike="noStrike" kern="1200" cap="none" spc="0" normalizeH="0" baseline="0" noProof="0" dirty="0" err="1">
                <a:ln>
                  <a:noFill/>
                </a:ln>
                <a:solidFill>
                  <a:srgbClr val="C00000"/>
                </a:solidFill>
                <a:effectLst/>
                <a:uLnTx/>
                <a:uFillTx/>
                <a:latin typeface="Calibri"/>
                <a:ea typeface="+mn-ea"/>
                <a:cs typeface="+mn-cs"/>
              </a:rPr>
              <a:t>bulan</a:t>
            </a:r>
            <a:r>
              <a:rPr kumimoji="0" lang="en-MY" sz="3000" b="1" i="0" u="none" strike="noStrike" kern="1200" cap="none" spc="0" normalizeH="0" baseline="0" noProof="0" dirty="0">
                <a:ln>
                  <a:noFill/>
                </a:ln>
                <a:solidFill>
                  <a:srgbClr val="C00000"/>
                </a:solidFill>
                <a:effectLst/>
                <a:uLnTx/>
                <a:uFillTx/>
                <a:latin typeface="Calibri"/>
                <a:ea typeface="+mn-ea"/>
                <a:cs typeface="+mn-cs"/>
              </a:rPr>
              <a:t> </a:t>
            </a:r>
            <a:r>
              <a:rPr kumimoji="0" lang="en-MY" sz="3000" b="1" i="0" u="none" strike="noStrike" kern="1200" cap="none" spc="0" normalizeH="0" baseline="0" noProof="0" dirty="0" err="1">
                <a:ln>
                  <a:noFill/>
                </a:ln>
                <a:solidFill>
                  <a:srgbClr val="C00000"/>
                </a:solidFill>
                <a:effectLst/>
                <a:uLnTx/>
                <a:uFillTx/>
                <a:latin typeface="Calibri"/>
                <a:ea typeface="+mn-ea"/>
                <a:cs typeface="+mn-cs"/>
              </a:rPr>
              <a:t>itu</a:t>
            </a:r>
            <a:r>
              <a:rPr kumimoji="0" lang="en-MY" sz="3000" b="1" i="0" u="none" strike="noStrike" kern="1200" cap="none" spc="0" normalizeH="0" baseline="0" noProof="0" dirty="0">
                <a:ln>
                  <a:noFill/>
                </a:ln>
                <a:solidFill>
                  <a:srgbClr val="C00000"/>
                </a:solidFill>
                <a:effectLst/>
                <a:uLnTx/>
                <a:uFillTx/>
                <a:latin typeface="Calibri"/>
                <a:ea typeface="+mn-ea"/>
                <a:cs typeface="+mn-cs"/>
              </a:rPr>
              <a:t> </a:t>
            </a:r>
            <a:r>
              <a:rPr kumimoji="0" lang="en-MY" sz="3000" b="1" i="0" u="none" strike="noStrike" kern="1200" cap="none" spc="0" normalizeH="0" baseline="0" noProof="0" dirty="0" err="1">
                <a:ln>
                  <a:noFill/>
                </a:ln>
                <a:solidFill>
                  <a:srgbClr val="C00000"/>
                </a:solidFill>
                <a:effectLst/>
                <a:uLnTx/>
                <a:uFillTx/>
                <a:latin typeface="Calibri"/>
                <a:ea typeface="+mn-ea"/>
                <a:cs typeface="+mn-cs"/>
              </a:rPr>
              <a:t>terdapat</a:t>
            </a:r>
            <a:r>
              <a:rPr kumimoji="0" lang="en-MY" sz="3000" b="1" i="0" u="none" strike="noStrike" kern="1200" cap="none" spc="0" normalizeH="0" baseline="0" noProof="0" dirty="0">
                <a:ln>
                  <a:noFill/>
                </a:ln>
                <a:solidFill>
                  <a:srgbClr val="C00000"/>
                </a:solidFill>
                <a:effectLst/>
                <a:uLnTx/>
                <a:uFillTx/>
                <a:latin typeface="Calibri"/>
                <a:ea typeface="+mn-ea"/>
                <a:cs typeface="+mn-cs"/>
              </a:rPr>
              <a:t> </a:t>
            </a:r>
            <a:r>
              <a:rPr kumimoji="0" lang="en-MY" sz="3000" b="1" i="0" u="none" strike="noStrike" kern="1200" cap="none" spc="0" normalizeH="0" baseline="0" noProof="0" dirty="0" err="1">
                <a:ln>
                  <a:noFill/>
                </a:ln>
                <a:solidFill>
                  <a:srgbClr val="C00000"/>
                </a:solidFill>
                <a:effectLst/>
                <a:uLnTx/>
                <a:uFillTx/>
                <a:latin typeface="Calibri"/>
                <a:ea typeface="+mn-ea"/>
                <a:cs typeface="+mn-cs"/>
              </a:rPr>
              <a:t>satu</a:t>
            </a:r>
            <a:r>
              <a:rPr kumimoji="0" lang="en-MY" sz="3000" b="1" i="0" u="none" strike="noStrike" kern="1200" cap="none" spc="0" normalizeH="0" baseline="0" noProof="0" dirty="0">
                <a:ln>
                  <a:noFill/>
                </a:ln>
                <a:solidFill>
                  <a:srgbClr val="C00000"/>
                </a:solidFill>
                <a:effectLst/>
                <a:uLnTx/>
                <a:uFillTx/>
                <a:latin typeface="Calibri"/>
                <a:ea typeface="+mn-ea"/>
                <a:cs typeface="+mn-cs"/>
              </a:rPr>
              <a:t> </a:t>
            </a:r>
            <a:r>
              <a:rPr kumimoji="0" lang="en-MY" sz="3000" b="1" i="0" u="none" strike="noStrike" kern="1200" cap="none" spc="0" normalizeH="0" baseline="0" noProof="0" dirty="0" err="1">
                <a:ln>
                  <a:noFill/>
                </a:ln>
                <a:solidFill>
                  <a:srgbClr val="C00000"/>
                </a:solidFill>
                <a:effectLst/>
                <a:uLnTx/>
                <a:uFillTx/>
                <a:latin typeface="Calibri"/>
                <a:ea typeface="+mn-ea"/>
                <a:cs typeface="+mn-cs"/>
              </a:rPr>
              <a:t>malam</a:t>
            </a:r>
            <a:r>
              <a:rPr kumimoji="0" lang="en-MY" sz="3000" b="1" i="0" u="none" strike="noStrike" kern="1200" cap="none" spc="0" normalizeH="0" baseline="0" noProof="0" dirty="0">
                <a:ln>
                  <a:noFill/>
                </a:ln>
                <a:solidFill>
                  <a:srgbClr val="C00000"/>
                </a:solidFill>
                <a:effectLst/>
                <a:uLnTx/>
                <a:uFillTx/>
                <a:latin typeface="Calibri"/>
                <a:ea typeface="+mn-ea"/>
                <a:cs typeface="+mn-cs"/>
              </a:rPr>
              <a:t> yang </a:t>
            </a:r>
            <a:r>
              <a:rPr kumimoji="0" lang="en-MY" sz="3000" b="1" i="0" u="none" strike="noStrike" kern="1200" cap="none" spc="0" normalizeH="0" baseline="0" noProof="0" dirty="0" err="1">
                <a:ln>
                  <a:noFill/>
                </a:ln>
                <a:solidFill>
                  <a:srgbClr val="C00000"/>
                </a:solidFill>
                <a:effectLst/>
                <a:uLnTx/>
                <a:uFillTx/>
                <a:latin typeface="Calibri"/>
                <a:ea typeface="+mn-ea"/>
                <a:cs typeface="+mn-cs"/>
              </a:rPr>
              <a:t>nilainya</a:t>
            </a:r>
            <a:r>
              <a:rPr kumimoji="0" lang="en-MY" sz="3000" b="1" i="0" u="none" strike="noStrike" kern="1200" cap="none" spc="0" normalizeH="0" baseline="0" noProof="0" dirty="0">
                <a:ln>
                  <a:noFill/>
                </a:ln>
                <a:solidFill>
                  <a:srgbClr val="C00000"/>
                </a:solidFill>
                <a:effectLst/>
                <a:uLnTx/>
                <a:uFillTx/>
                <a:latin typeface="Calibri"/>
                <a:ea typeface="+mn-ea"/>
                <a:cs typeface="+mn-cs"/>
              </a:rPr>
              <a:t> </a:t>
            </a:r>
            <a:r>
              <a:rPr kumimoji="0" lang="en-MY" sz="3000" b="1" i="0" u="none" strike="noStrike" kern="1200" cap="none" spc="0" normalizeH="0" baseline="0" noProof="0" dirty="0" err="1">
                <a:ln>
                  <a:noFill/>
                </a:ln>
                <a:solidFill>
                  <a:srgbClr val="C00000"/>
                </a:solidFill>
                <a:effectLst/>
                <a:uLnTx/>
                <a:uFillTx/>
                <a:latin typeface="Calibri"/>
                <a:ea typeface="+mn-ea"/>
                <a:cs typeface="+mn-cs"/>
              </a:rPr>
              <a:t>lebih</a:t>
            </a:r>
            <a:r>
              <a:rPr kumimoji="0" lang="en-MY" sz="3000" b="1" i="0" u="none" strike="noStrike" kern="1200" cap="none" spc="0" normalizeH="0" baseline="0" noProof="0" dirty="0">
                <a:ln>
                  <a:noFill/>
                </a:ln>
                <a:solidFill>
                  <a:srgbClr val="C00000"/>
                </a:solidFill>
                <a:effectLst/>
                <a:uLnTx/>
                <a:uFillTx/>
                <a:latin typeface="Calibri"/>
                <a:ea typeface="+mn-ea"/>
                <a:cs typeface="+mn-cs"/>
              </a:rPr>
              <a:t> </a:t>
            </a:r>
            <a:r>
              <a:rPr kumimoji="0" lang="en-MY" sz="3000" b="1" i="0" u="none" strike="noStrike" kern="1200" cap="none" spc="0" normalizeH="0" baseline="0" noProof="0" dirty="0" err="1">
                <a:ln>
                  <a:noFill/>
                </a:ln>
                <a:solidFill>
                  <a:srgbClr val="C00000"/>
                </a:solidFill>
                <a:effectLst/>
                <a:uLnTx/>
                <a:uFillTx/>
                <a:latin typeface="Calibri"/>
                <a:ea typeface="+mn-ea"/>
                <a:cs typeface="+mn-cs"/>
              </a:rPr>
              <a:t>baik</a:t>
            </a:r>
            <a:r>
              <a:rPr kumimoji="0" lang="en-MY" sz="3000" b="1" i="0" u="none" strike="noStrike" kern="1200" cap="none" spc="0" normalizeH="0" baseline="0" noProof="0" dirty="0">
                <a:ln>
                  <a:noFill/>
                </a:ln>
                <a:solidFill>
                  <a:srgbClr val="C00000"/>
                </a:solidFill>
                <a:effectLst/>
                <a:uLnTx/>
                <a:uFillTx/>
                <a:latin typeface="Calibri"/>
                <a:ea typeface="+mn-ea"/>
                <a:cs typeface="+mn-cs"/>
              </a:rPr>
              <a:t> </a:t>
            </a:r>
            <a:r>
              <a:rPr kumimoji="0" lang="en-MY" sz="3000" b="1" i="0" u="none" strike="noStrike" kern="1200" cap="none" spc="0" normalizeH="0" baseline="0" noProof="0" dirty="0" err="1">
                <a:ln>
                  <a:noFill/>
                </a:ln>
                <a:solidFill>
                  <a:srgbClr val="C00000"/>
                </a:solidFill>
                <a:effectLst/>
                <a:uLnTx/>
                <a:uFillTx/>
                <a:latin typeface="Calibri"/>
                <a:ea typeface="+mn-ea"/>
                <a:cs typeface="+mn-cs"/>
              </a:rPr>
              <a:t>daripada</a:t>
            </a:r>
            <a:r>
              <a:rPr kumimoji="0" lang="en-MY" sz="3000" b="1" i="0" u="none" strike="noStrike" kern="1200" cap="none" spc="0" normalizeH="0" baseline="0" noProof="0" dirty="0">
                <a:ln>
                  <a:noFill/>
                </a:ln>
                <a:solidFill>
                  <a:srgbClr val="C00000"/>
                </a:solidFill>
                <a:effectLst/>
                <a:uLnTx/>
                <a:uFillTx/>
                <a:latin typeface="Calibri"/>
                <a:ea typeface="+mn-ea"/>
                <a:cs typeface="+mn-cs"/>
              </a:rPr>
              <a:t> </a:t>
            </a:r>
            <a:r>
              <a:rPr kumimoji="0" lang="en-MY" sz="3000" b="1" i="0" u="none" strike="noStrike" kern="1200" cap="none" spc="0" normalizeH="0" baseline="0" noProof="0" dirty="0" err="1">
                <a:ln>
                  <a:noFill/>
                </a:ln>
                <a:solidFill>
                  <a:srgbClr val="C00000"/>
                </a:solidFill>
                <a:effectLst/>
                <a:uLnTx/>
                <a:uFillTx/>
                <a:latin typeface="Calibri"/>
                <a:ea typeface="+mn-ea"/>
                <a:cs typeface="+mn-cs"/>
              </a:rPr>
              <a:t>seribu</a:t>
            </a:r>
            <a:r>
              <a:rPr kumimoji="0" lang="en-MY" sz="3000" b="1" i="0" u="none" strike="noStrike" kern="1200" cap="none" spc="0" normalizeH="0" baseline="0" noProof="0" dirty="0">
                <a:ln>
                  <a:noFill/>
                </a:ln>
                <a:solidFill>
                  <a:srgbClr val="C00000"/>
                </a:solidFill>
                <a:effectLst/>
                <a:uLnTx/>
                <a:uFillTx/>
                <a:latin typeface="Calibri"/>
                <a:ea typeface="+mn-ea"/>
                <a:cs typeface="+mn-cs"/>
              </a:rPr>
              <a:t> </a:t>
            </a:r>
            <a:r>
              <a:rPr kumimoji="0" lang="en-MY" sz="3000" b="1" i="0" u="none" strike="noStrike" kern="1200" cap="none" spc="0" normalizeH="0" baseline="0" noProof="0" dirty="0" err="1">
                <a:ln>
                  <a:noFill/>
                </a:ln>
                <a:solidFill>
                  <a:srgbClr val="C00000"/>
                </a:solidFill>
                <a:effectLst/>
                <a:uLnTx/>
                <a:uFillTx/>
                <a:latin typeface="Calibri"/>
                <a:ea typeface="+mn-ea"/>
                <a:cs typeface="+mn-cs"/>
              </a:rPr>
              <a:t>bulan</a:t>
            </a:r>
            <a:r>
              <a:rPr kumimoji="0" lang="en-MY" sz="3000" b="1" i="0" u="none" strike="noStrike" kern="1200" cap="none" spc="0" normalizeH="0" baseline="0" noProof="0" dirty="0">
                <a:ln>
                  <a:noFill/>
                </a:ln>
                <a:solidFill>
                  <a:srgbClr val="C00000"/>
                </a:solidFill>
                <a:effectLst/>
                <a:uLnTx/>
                <a:uFillTx/>
                <a:latin typeface="Calibri"/>
                <a:ea typeface="+mn-ea"/>
                <a:cs typeface="+mn-cs"/>
              </a:rPr>
              <a:t>.  </a:t>
            </a:r>
            <a:r>
              <a:rPr kumimoji="0" lang="en-MY" sz="3000" b="1" i="0" u="none" strike="noStrike" kern="1200" cap="none" spc="0" normalizeH="0" baseline="0" noProof="0" dirty="0" err="1">
                <a:ln>
                  <a:noFill/>
                </a:ln>
                <a:solidFill>
                  <a:srgbClr val="C00000"/>
                </a:solidFill>
                <a:effectLst/>
                <a:uLnTx/>
                <a:uFillTx/>
                <a:latin typeface="Calibri"/>
                <a:ea typeface="+mn-ea"/>
                <a:cs typeface="+mn-cs"/>
              </a:rPr>
              <a:t>Barangsiapa</a:t>
            </a:r>
            <a:r>
              <a:rPr kumimoji="0" lang="en-MY" sz="3000" b="1" i="0" u="none" strike="noStrike" kern="1200" cap="none" spc="0" normalizeH="0" baseline="0" noProof="0" dirty="0">
                <a:ln>
                  <a:noFill/>
                </a:ln>
                <a:solidFill>
                  <a:srgbClr val="C00000"/>
                </a:solidFill>
                <a:effectLst/>
                <a:uLnTx/>
                <a:uFillTx/>
                <a:latin typeface="Calibri"/>
                <a:ea typeface="+mn-ea"/>
                <a:cs typeface="+mn-cs"/>
              </a:rPr>
              <a:t> yang </a:t>
            </a:r>
            <a:r>
              <a:rPr kumimoji="0" lang="en-MY" sz="3000" b="1" i="0" u="none" strike="noStrike" kern="1200" cap="none" spc="0" normalizeH="0" baseline="0" noProof="0" dirty="0" err="1">
                <a:ln>
                  <a:noFill/>
                </a:ln>
                <a:solidFill>
                  <a:srgbClr val="C00000"/>
                </a:solidFill>
                <a:effectLst/>
                <a:uLnTx/>
                <a:uFillTx/>
                <a:latin typeface="Calibri"/>
                <a:ea typeface="+mn-ea"/>
                <a:cs typeface="+mn-cs"/>
              </a:rPr>
              <a:t>terhalang</a:t>
            </a:r>
            <a:r>
              <a:rPr kumimoji="0" lang="en-MY" sz="3000" b="1" i="0" u="none" strike="noStrike" kern="1200" cap="none" spc="0" normalizeH="0" baseline="0" noProof="0" dirty="0">
                <a:ln>
                  <a:noFill/>
                </a:ln>
                <a:solidFill>
                  <a:srgbClr val="C00000"/>
                </a:solidFill>
                <a:effectLst/>
                <a:uLnTx/>
                <a:uFillTx/>
                <a:latin typeface="Calibri"/>
                <a:ea typeface="+mn-ea"/>
                <a:cs typeface="+mn-cs"/>
              </a:rPr>
              <a:t> </a:t>
            </a:r>
            <a:r>
              <a:rPr kumimoji="0" lang="en-MY" sz="3000" b="1" i="0" u="none" strike="noStrike" kern="1200" cap="none" spc="0" normalizeH="0" baseline="0" noProof="0" dirty="0" err="1">
                <a:ln>
                  <a:noFill/>
                </a:ln>
                <a:solidFill>
                  <a:srgbClr val="C00000"/>
                </a:solidFill>
                <a:effectLst/>
                <a:uLnTx/>
                <a:uFillTx/>
                <a:latin typeface="Calibri"/>
                <a:ea typeface="+mn-ea"/>
                <a:cs typeface="+mn-cs"/>
              </a:rPr>
              <a:t>daripada</a:t>
            </a:r>
            <a:r>
              <a:rPr kumimoji="0" lang="en-MY" sz="3000" b="1" i="0" u="none" strike="noStrike" kern="1200" cap="none" spc="0" normalizeH="0" baseline="0" noProof="0" dirty="0">
                <a:ln>
                  <a:noFill/>
                </a:ln>
                <a:solidFill>
                  <a:srgbClr val="C00000"/>
                </a:solidFill>
                <a:effectLst/>
                <a:uLnTx/>
                <a:uFillTx/>
                <a:latin typeface="Calibri"/>
                <a:ea typeface="+mn-ea"/>
                <a:cs typeface="+mn-cs"/>
              </a:rPr>
              <a:t> </a:t>
            </a:r>
            <a:r>
              <a:rPr kumimoji="0" lang="en-MY" sz="3000" b="1" i="0" u="none" strike="noStrike" kern="1200" cap="none" spc="0" normalizeH="0" baseline="0" noProof="0" dirty="0" err="1">
                <a:ln>
                  <a:noFill/>
                </a:ln>
                <a:solidFill>
                  <a:srgbClr val="C00000"/>
                </a:solidFill>
                <a:effectLst/>
                <a:uLnTx/>
                <a:uFillTx/>
                <a:latin typeface="Calibri"/>
                <a:ea typeface="+mn-ea"/>
                <a:cs typeface="+mn-cs"/>
              </a:rPr>
              <a:t>memperolehi</a:t>
            </a:r>
            <a:r>
              <a:rPr kumimoji="0" lang="en-MY" sz="3000" b="1" i="0" u="none" strike="noStrike" kern="1200" cap="none" spc="0" normalizeH="0" baseline="0" noProof="0" dirty="0">
                <a:ln>
                  <a:noFill/>
                </a:ln>
                <a:solidFill>
                  <a:srgbClr val="C00000"/>
                </a:solidFill>
                <a:effectLst/>
                <a:uLnTx/>
                <a:uFillTx/>
                <a:latin typeface="Calibri"/>
                <a:ea typeface="+mn-ea"/>
                <a:cs typeface="+mn-cs"/>
              </a:rPr>
              <a:t> </a:t>
            </a:r>
            <a:r>
              <a:rPr kumimoji="0" lang="en-MY" sz="3000" b="1" i="0" u="none" strike="noStrike" kern="1200" cap="none" spc="0" normalizeH="0" baseline="0" noProof="0" dirty="0" err="1">
                <a:ln>
                  <a:noFill/>
                </a:ln>
                <a:solidFill>
                  <a:srgbClr val="C00000"/>
                </a:solidFill>
                <a:effectLst/>
                <a:uLnTx/>
                <a:uFillTx/>
                <a:latin typeface="Calibri"/>
                <a:ea typeface="+mn-ea"/>
                <a:cs typeface="+mn-cs"/>
              </a:rPr>
              <a:t>kebaikan</a:t>
            </a:r>
            <a:r>
              <a:rPr kumimoji="0" lang="en-MY" sz="3000" b="1" i="0" u="none" strike="noStrike" kern="1200" cap="none" spc="0" normalizeH="0" baseline="0" noProof="0" dirty="0">
                <a:ln>
                  <a:noFill/>
                </a:ln>
                <a:solidFill>
                  <a:srgbClr val="C00000"/>
                </a:solidFill>
                <a:effectLst/>
                <a:uLnTx/>
                <a:uFillTx/>
                <a:latin typeface="Calibri"/>
                <a:ea typeface="+mn-ea"/>
                <a:cs typeface="+mn-cs"/>
              </a:rPr>
              <a:t> </a:t>
            </a:r>
            <a:r>
              <a:rPr kumimoji="0" lang="en-MY" sz="3000" b="1" i="0" u="none" strike="noStrike" kern="1200" cap="none" spc="0" normalizeH="0" baseline="0" noProof="0" dirty="0" err="1">
                <a:ln>
                  <a:noFill/>
                </a:ln>
                <a:solidFill>
                  <a:srgbClr val="C00000"/>
                </a:solidFill>
                <a:effectLst/>
                <a:uLnTx/>
                <a:uFillTx/>
                <a:latin typeface="Calibri"/>
                <a:ea typeface="+mn-ea"/>
                <a:cs typeface="+mn-cs"/>
              </a:rPr>
              <a:t>malam</a:t>
            </a:r>
            <a:r>
              <a:rPr kumimoji="0" lang="en-MY" sz="3000" b="1" i="0" u="none" strike="noStrike" kern="1200" cap="none" spc="0" normalizeH="0" baseline="0" noProof="0" dirty="0">
                <a:ln>
                  <a:noFill/>
                </a:ln>
                <a:solidFill>
                  <a:srgbClr val="C00000"/>
                </a:solidFill>
                <a:effectLst/>
                <a:uLnTx/>
                <a:uFillTx/>
                <a:latin typeface="Calibri"/>
                <a:ea typeface="+mn-ea"/>
                <a:cs typeface="+mn-cs"/>
              </a:rPr>
              <a:t> </a:t>
            </a:r>
            <a:r>
              <a:rPr kumimoji="0" lang="en-MY" sz="3000" b="1" i="0" u="none" strike="noStrike" kern="1200" cap="none" spc="0" normalizeH="0" baseline="0" noProof="0" dirty="0" err="1">
                <a:ln>
                  <a:noFill/>
                </a:ln>
                <a:solidFill>
                  <a:srgbClr val="C00000"/>
                </a:solidFill>
                <a:effectLst/>
                <a:uLnTx/>
                <a:uFillTx/>
                <a:latin typeface="Calibri"/>
                <a:ea typeface="+mn-ea"/>
                <a:cs typeface="+mn-cs"/>
              </a:rPr>
              <a:t>itu</a:t>
            </a:r>
            <a:r>
              <a:rPr kumimoji="0" lang="en-MY" sz="3000" b="1" i="0" u="none" strike="noStrike" kern="1200" cap="none" spc="0" normalizeH="0" baseline="0" noProof="0" dirty="0">
                <a:ln>
                  <a:noFill/>
                </a:ln>
                <a:solidFill>
                  <a:srgbClr val="C00000"/>
                </a:solidFill>
                <a:effectLst/>
                <a:uLnTx/>
                <a:uFillTx/>
                <a:latin typeface="Calibri"/>
                <a:ea typeface="+mn-ea"/>
                <a:cs typeface="+mn-cs"/>
              </a:rPr>
              <a:t>, </a:t>
            </a:r>
            <a:r>
              <a:rPr kumimoji="0" lang="en-MY" sz="3000" b="1" i="0" u="none" strike="noStrike" kern="1200" cap="none" spc="0" normalizeH="0" baseline="0" noProof="0" dirty="0" err="1">
                <a:ln>
                  <a:noFill/>
                </a:ln>
                <a:solidFill>
                  <a:srgbClr val="C00000"/>
                </a:solidFill>
                <a:effectLst/>
                <a:uLnTx/>
                <a:uFillTx/>
                <a:latin typeface="Calibri"/>
                <a:ea typeface="+mn-ea"/>
                <a:cs typeface="+mn-cs"/>
              </a:rPr>
              <a:t>maka</a:t>
            </a:r>
            <a:r>
              <a:rPr kumimoji="0" lang="en-MY" sz="3000" b="1" i="0" u="none" strike="noStrike" kern="1200" cap="none" spc="0" normalizeH="0" baseline="0" noProof="0" dirty="0">
                <a:ln>
                  <a:noFill/>
                </a:ln>
                <a:solidFill>
                  <a:srgbClr val="C00000"/>
                </a:solidFill>
                <a:effectLst/>
                <a:uLnTx/>
                <a:uFillTx/>
                <a:latin typeface="Calibri"/>
                <a:ea typeface="+mn-ea"/>
                <a:cs typeface="+mn-cs"/>
              </a:rPr>
              <a:t> </a:t>
            </a:r>
            <a:r>
              <a:rPr kumimoji="0" lang="en-MY" sz="3000" b="1" i="0" u="none" strike="noStrike" kern="1200" cap="none" spc="0" normalizeH="0" baseline="0" noProof="0" dirty="0" err="1">
                <a:ln>
                  <a:noFill/>
                </a:ln>
                <a:solidFill>
                  <a:srgbClr val="C00000"/>
                </a:solidFill>
                <a:effectLst/>
                <a:uLnTx/>
                <a:uFillTx/>
                <a:latin typeface="Calibri"/>
                <a:ea typeface="+mn-ea"/>
                <a:cs typeface="+mn-cs"/>
              </a:rPr>
              <a:t>sesungguhnya</a:t>
            </a:r>
            <a:r>
              <a:rPr kumimoji="0" lang="en-MY" sz="3000" b="1" i="0" u="none" strike="noStrike" kern="1200" cap="none" spc="0" normalizeH="0" baseline="0" noProof="0" dirty="0">
                <a:ln>
                  <a:noFill/>
                </a:ln>
                <a:solidFill>
                  <a:srgbClr val="C00000"/>
                </a:solidFill>
                <a:effectLst/>
                <a:uLnTx/>
                <a:uFillTx/>
                <a:latin typeface="Calibri"/>
                <a:ea typeface="+mn-ea"/>
                <a:cs typeface="+mn-cs"/>
              </a:rPr>
              <a:t> </a:t>
            </a:r>
            <a:r>
              <a:rPr kumimoji="0" lang="en-MY" sz="3000" b="1" i="0" u="none" strike="noStrike" kern="1200" cap="none" spc="0" normalizeH="0" baseline="0" noProof="0" dirty="0" err="1">
                <a:ln>
                  <a:noFill/>
                </a:ln>
                <a:solidFill>
                  <a:srgbClr val="C00000"/>
                </a:solidFill>
                <a:effectLst/>
                <a:uLnTx/>
                <a:uFillTx/>
                <a:latin typeface="Calibri"/>
                <a:ea typeface="+mn-ea"/>
                <a:cs typeface="+mn-cs"/>
              </a:rPr>
              <a:t>ia</a:t>
            </a:r>
            <a:r>
              <a:rPr kumimoji="0" lang="en-MY" sz="3000" b="1" i="0" u="none" strike="noStrike" kern="1200" cap="none" spc="0" normalizeH="0" baseline="0" noProof="0" dirty="0">
                <a:ln>
                  <a:noFill/>
                </a:ln>
                <a:solidFill>
                  <a:srgbClr val="C00000"/>
                </a:solidFill>
                <a:effectLst/>
                <a:uLnTx/>
                <a:uFillTx/>
                <a:latin typeface="Calibri"/>
                <a:ea typeface="+mn-ea"/>
                <a:cs typeface="+mn-cs"/>
              </a:rPr>
              <a:t> </a:t>
            </a:r>
            <a:r>
              <a:rPr kumimoji="0" lang="en-MY" sz="3000" b="1" i="0" u="none" strike="noStrike" kern="1200" cap="none" spc="0" normalizeH="0" baseline="0" noProof="0" dirty="0" err="1">
                <a:ln>
                  <a:noFill/>
                </a:ln>
                <a:solidFill>
                  <a:srgbClr val="C00000"/>
                </a:solidFill>
                <a:effectLst/>
                <a:uLnTx/>
                <a:uFillTx/>
                <a:latin typeface="Calibri"/>
                <a:ea typeface="+mn-ea"/>
                <a:cs typeface="+mn-cs"/>
              </a:rPr>
              <a:t>telah</a:t>
            </a:r>
            <a:r>
              <a:rPr kumimoji="0" lang="en-MY" sz="3000" b="1" i="0" u="none" strike="noStrike" kern="1200" cap="none" spc="0" normalizeH="0" baseline="0" noProof="0" dirty="0">
                <a:ln>
                  <a:noFill/>
                </a:ln>
                <a:solidFill>
                  <a:srgbClr val="C00000"/>
                </a:solidFill>
                <a:effectLst/>
                <a:uLnTx/>
                <a:uFillTx/>
                <a:latin typeface="Calibri"/>
                <a:ea typeface="+mn-ea"/>
                <a:cs typeface="+mn-cs"/>
              </a:rPr>
              <a:t> </a:t>
            </a:r>
            <a:r>
              <a:rPr kumimoji="0" lang="en-MY" sz="3000" b="1" i="0" u="none" strike="noStrike" kern="1200" cap="none" spc="0" normalizeH="0" baseline="0" noProof="0" dirty="0" err="1">
                <a:ln>
                  <a:noFill/>
                </a:ln>
                <a:solidFill>
                  <a:srgbClr val="C00000"/>
                </a:solidFill>
                <a:effectLst/>
                <a:uLnTx/>
                <a:uFillTx/>
                <a:latin typeface="Calibri"/>
                <a:ea typeface="+mn-ea"/>
                <a:cs typeface="+mn-cs"/>
              </a:rPr>
              <a:t>terhalang</a:t>
            </a:r>
            <a:r>
              <a:rPr kumimoji="0" lang="en-MY" sz="3000" b="1" i="0" u="none" strike="noStrike" kern="1200" cap="none" spc="0" normalizeH="0" baseline="0" noProof="0" dirty="0">
                <a:ln>
                  <a:noFill/>
                </a:ln>
                <a:solidFill>
                  <a:srgbClr val="C00000"/>
                </a:solidFill>
                <a:effectLst/>
                <a:uLnTx/>
                <a:uFillTx/>
                <a:latin typeface="Calibri"/>
                <a:ea typeface="+mn-ea"/>
                <a:cs typeface="+mn-cs"/>
              </a:rPr>
              <a:t> </a:t>
            </a:r>
            <a:r>
              <a:rPr kumimoji="0" lang="en-MY" sz="3000" b="1" i="0" u="none" strike="noStrike" kern="1200" cap="none" spc="0" normalizeH="0" baseline="0" noProof="0" dirty="0" err="1">
                <a:ln>
                  <a:noFill/>
                </a:ln>
                <a:solidFill>
                  <a:srgbClr val="C00000"/>
                </a:solidFill>
                <a:effectLst/>
                <a:uLnTx/>
                <a:uFillTx/>
                <a:latin typeface="Calibri"/>
                <a:ea typeface="+mn-ea"/>
                <a:cs typeface="+mn-cs"/>
              </a:rPr>
              <a:t>daripada</a:t>
            </a:r>
            <a:r>
              <a:rPr kumimoji="0" lang="en-MY" sz="3000" b="1" i="0" u="none" strike="noStrike" kern="1200" cap="none" spc="0" normalizeH="0" baseline="0" noProof="0" dirty="0">
                <a:ln>
                  <a:noFill/>
                </a:ln>
                <a:solidFill>
                  <a:srgbClr val="C00000"/>
                </a:solidFill>
                <a:effectLst/>
                <a:uLnTx/>
                <a:uFillTx/>
                <a:latin typeface="Calibri"/>
                <a:ea typeface="+mn-ea"/>
                <a:cs typeface="+mn-cs"/>
              </a:rPr>
              <a:t> </a:t>
            </a:r>
            <a:r>
              <a:rPr kumimoji="0" lang="en-MY" sz="3000" b="1" i="0" u="none" strike="noStrike" kern="1200" cap="none" spc="0" normalizeH="0" baseline="0" noProof="0" dirty="0" err="1">
                <a:ln>
                  <a:noFill/>
                </a:ln>
                <a:solidFill>
                  <a:srgbClr val="C00000"/>
                </a:solidFill>
                <a:effectLst/>
                <a:uLnTx/>
                <a:uFillTx/>
                <a:latin typeface="Calibri"/>
                <a:ea typeface="+mn-ea"/>
                <a:cs typeface="+mn-cs"/>
              </a:rPr>
              <a:t>kebaikan</a:t>
            </a:r>
            <a:r>
              <a:rPr kumimoji="0" lang="en-MY" sz="3000" b="1" i="0" u="none" strike="noStrike" kern="1200" cap="none" spc="0" normalizeH="0" baseline="0" noProof="0" dirty="0">
                <a:ln>
                  <a:noFill/>
                </a:ln>
                <a:solidFill>
                  <a:srgbClr val="C00000"/>
                </a:solidFill>
                <a:effectLst/>
                <a:uLnTx/>
                <a:uFillTx/>
                <a:latin typeface="Calibri"/>
                <a:ea typeface="+mn-ea"/>
                <a:cs typeface="+mn-cs"/>
              </a:rPr>
              <a:t> yang </a:t>
            </a:r>
            <a:r>
              <a:rPr kumimoji="0" lang="en-MY" sz="3000" b="1" i="0" u="none" strike="noStrike" kern="1200" cap="none" spc="0" normalizeH="0" baseline="0" noProof="0" dirty="0" err="1">
                <a:ln>
                  <a:noFill/>
                </a:ln>
                <a:solidFill>
                  <a:srgbClr val="C00000"/>
                </a:solidFill>
                <a:effectLst/>
                <a:uLnTx/>
                <a:uFillTx/>
                <a:latin typeface="Calibri"/>
                <a:ea typeface="+mn-ea"/>
                <a:cs typeface="+mn-cs"/>
              </a:rPr>
              <a:t>besar</a:t>
            </a:r>
            <a:r>
              <a:rPr kumimoji="0" lang="en-MY" sz="3000" b="1" i="0" u="none" strike="noStrike" kern="1200" cap="none" spc="0" normalizeH="0" baseline="0" noProof="0" dirty="0">
                <a:ln>
                  <a:noFill/>
                </a:ln>
                <a:solidFill>
                  <a:srgbClr val="C00000"/>
                </a:solidFill>
                <a:effectLst/>
                <a:uLnTx/>
                <a:uFillTx/>
                <a:latin typeface="Calibri"/>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2800" b="1" i="0" u="none" strike="noStrike" kern="1200" cap="none" spc="0" normalizeH="0" baseline="0" noProof="0" dirty="0">
              <a:ln>
                <a:noFill/>
              </a:ln>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MY" sz="2800" b="1" i="0" u="none" strike="noStrike" kern="1200" cap="none" spc="0" normalizeH="0" baseline="0" noProof="0" dirty="0">
                <a:ln>
                  <a:noFill/>
                </a:ln>
                <a:effectLst/>
                <a:uLnTx/>
                <a:uFillTx/>
                <a:latin typeface="Calibri"/>
                <a:ea typeface="+mn-ea"/>
                <a:cs typeface="+mn-cs"/>
              </a:rPr>
              <a:t>( Hadis Riwayat al-</a:t>
            </a:r>
            <a:r>
              <a:rPr kumimoji="0" lang="en-MY" sz="2800" b="1" i="0" u="none" strike="noStrike" kern="1200" cap="none" spc="0" normalizeH="0" baseline="0" noProof="0" dirty="0" err="1">
                <a:ln>
                  <a:noFill/>
                </a:ln>
                <a:effectLst/>
                <a:uLnTx/>
                <a:uFillTx/>
                <a:latin typeface="Calibri"/>
                <a:ea typeface="+mn-ea"/>
                <a:cs typeface="+mn-cs"/>
              </a:rPr>
              <a:t>Nasaie</a:t>
            </a:r>
            <a:r>
              <a:rPr kumimoji="0" lang="en-MY" sz="2800" b="1" i="0" u="none" strike="noStrike" kern="1200" cap="none" spc="0" normalizeH="0" baseline="0" noProof="0" dirty="0">
                <a:ln>
                  <a:noFill/>
                </a:ln>
                <a:effectLst/>
                <a:uLnTx/>
                <a:uFillTx/>
                <a:latin typeface="Calibri"/>
                <a:ea typeface="+mn-ea"/>
                <a:cs typeface="+mn-cs"/>
              </a:rPr>
              <a:t>)</a:t>
            </a:r>
          </a:p>
        </p:txBody>
      </p:sp>
    </p:spTree>
    <p:extLst>
      <p:ext uri="{BB962C8B-B14F-4D97-AF65-F5344CB8AC3E}">
        <p14:creationId xmlns:p14="http://schemas.microsoft.com/office/powerpoint/2010/main" val="134922846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xmlns="" id="{9A8E0882-428E-C659-F4EA-2FEA8D3F2782}"/>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xmlns="" id="{6D31DD17-71D4-95CD-7A44-C97C1D5AC266}"/>
              </a:ext>
            </a:extLst>
          </p:cNvPr>
          <p:cNvSpPr/>
          <p:nvPr/>
        </p:nvSpPr>
        <p:spPr>
          <a:xfrm>
            <a:off x="266700" y="152400"/>
            <a:ext cx="8648700" cy="6705600"/>
          </a:xfrm>
          <a:prstGeom prst="roundRect">
            <a:avLst/>
          </a:prstGeom>
          <a:no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sv-SE" sz="3600" dirty="0">
                <a:ln>
                  <a:solidFill>
                    <a:schemeClr val="bg1"/>
                  </a:solidFill>
                </a:ln>
                <a:solidFill>
                  <a:schemeClr val="tx2"/>
                </a:solidFill>
                <a:effectLst>
                  <a:outerShdw blurRad="38100" dist="38100" dir="2700000" algn="tl">
                    <a:srgbClr val="000000">
                      <a:alpha val="43137"/>
                    </a:srgbClr>
                  </a:outerShdw>
                </a:effectLst>
                <a:latin typeface="Arial Black" panose="020B0A04020102020204" pitchFamily="34" charset="0"/>
              </a:rPr>
              <a:t>Antara persediaan menuju ke gerbang </a:t>
            </a:r>
            <a:r>
              <a:rPr lang="sv-SE" sz="3600" dirty="0">
                <a:ln>
                  <a:solidFill>
                    <a:schemeClr val="bg1"/>
                  </a:solidFill>
                </a:ln>
                <a:solidFill>
                  <a:srgbClr val="009900"/>
                </a:solidFill>
                <a:effectLst>
                  <a:outerShdw blurRad="38100" dist="38100" dir="2700000" algn="tl">
                    <a:srgbClr val="000000">
                      <a:alpha val="43137"/>
                    </a:srgbClr>
                  </a:outerShdw>
                </a:effectLst>
                <a:latin typeface="Arial Black" panose="020B0A04020102020204" pitchFamily="34" charset="0"/>
              </a:rPr>
              <a:t>RAMADAN</a:t>
            </a:r>
            <a:r>
              <a:rPr lang="sv-SE" sz="3600" dirty="0">
                <a:ln>
                  <a:solidFill>
                    <a:schemeClr val="bg1"/>
                  </a:solidFill>
                </a:ln>
                <a:solidFill>
                  <a:schemeClr val="tx2"/>
                </a:solidFill>
                <a:effectLst>
                  <a:outerShdw blurRad="38100" dist="38100" dir="2700000" algn="tl">
                    <a:srgbClr val="000000">
                      <a:alpha val="43137"/>
                    </a:srgbClr>
                  </a:outerShdw>
                </a:effectLst>
                <a:latin typeface="Arial Black" panose="020B0A04020102020204" pitchFamily="34" charset="0"/>
              </a:rPr>
              <a:t> yang mulia ini, kita seharusnya mengikhlaskan ibadah kerana Allah dan berazam menjaga diri daripada perkara yang boleh merosakkan kesuciannya.</a:t>
            </a:r>
          </a:p>
        </p:txBody>
      </p:sp>
    </p:spTree>
    <p:extLst>
      <p:ext uri="{BB962C8B-B14F-4D97-AF65-F5344CB8AC3E}">
        <p14:creationId xmlns:p14="http://schemas.microsoft.com/office/powerpoint/2010/main" val="7271433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xmlns="" id="{D6FDE763-54FF-E6E4-27B7-3281E755261C}"/>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xmlns="" id="{418DD157-E169-6803-1663-43BAC24B89E4}"/>
              </a:ext>
            </a:extLst>
          </p:cNvPr>
          <p:cNvSpPr/>
          <p:nvPr/>
        </p:nvSpPr>
        <p:spPr>
          <a:xfrm>
            <a:off x="266700" y="152400"/>
            <a:ext cx="8648700" cy="6705600"/>
          </a:xfrm>
          <a:prstGeom prst="roundRect">
            <a:avLst/>
          </a:prstGeom>
          <a:no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sv-SE" sz="4000" dirty="0">
                <a:ln>
                  <a:solidFill>
                    <a:schemeClr val="bg1"/>
                  </a:solidFill>
                </a:ln>
                <a:solidFill>
                  <a:schemeClr val="tx2"/>
                </a:solidFill>
                <a:effectLst>
                  <a:outerShdw blurRad="38100" dist="38100" dir="2700000" algn="tl">
                    <a:srgbClr val="000000">
                      <a:alpha val="43137"/>
                    </a:srgbClr>
                  </a:outerShdw>
                </a:effectLst>
                <a:latin typeface="Arial Black" panose="020B0A04020102020204" pitchFamily="34" charset="0"/>
              </a:rPr>
              <a:t>Puasa yang difardukan kepada kita adalah sebagai latihan untuk tubuh kita, membiasakan diri dengan kesabaran dan menahan diri daripada sikap buruk.  Kesemua ini memberi kebaikan kepada kita dan tanda ketaatan sebagai hamba Allah. </a:t>
            </a:r>
          </a:p>
        </p:txBody>
      </p:sp>
    </p:spTree>
    <p:extLst>
      <p:ext uri="{BB962C8B-B14F-4D97-AF65-F5344CB8AC3E}">
        <p14:creationId xmlns:p14="http://schemas.microsoft.com/office/powerpoint/2010/main" val="1956501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xmlns="" id="{CBD52341-8889-1A29-A0C2-A339415607CD}"/>
            </a:ext>
          </a:extLst>
        </p:cNvPr>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D6756429-61CC-F8CD-7AAC-76040DB1902F}"/>
              </a:ext>
            </a:extLst>
          </p:cNvPr>
          <p:cNvSpPr/>
          <p:nvPr/>
        </p:nvSpPr>
        <p:spPr>
          <a:xfrm>
            <a:off x="332776" y="1051112"/>
            <a:ext cx="8478441" cy="5688106"/>
          </a:xfrm>
          <a:prstGeom prst="roundRect">
            <a:avLst/>
          </a:prstGeom>
          <a:no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sv-SE" sz="4000" dirty="0">
                <a:ln>
                  <a:solidFill>
                    <a:schemeClr val="bg1"/>
                  </a:solidFill>
                </a:ln>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Bagi membina ketakwaan dalam diri mereka yang beriman, agar dapat dibawa sehinggalah ke akhir hayat. </a:t>
            </a:r>
            <a:endParaRPr lang="sv-SE" sz="4800" dirty="0">
              <a:ln>
                <a:solidFill>
                  <a:schemeClr val="bg1"/>
                </a:solidFill>
              </a:ln>
              <a:solidFill>
                <a:schemeClr val="accent5">
                  <a:lumMod val="50000"/>
                </a:schemeClr>
              </a:solidFill>
              <a:effectLst>
                <a:outerShdw blurRad="38100" dist="38100" dir="2700000" algn="tl">
                  <a:srgbClr val="000000">
                    <a:alpha val="43137"/>
                  </a:srgbClr>
                </a:outerShdw>
              </a:effectLst>
              <a:latin typeface="SymphonyUltraBlack" panose="020D0903020503020204" pitchFamily="34" charset="0"/>
            </a:endParaRPr>
          </a:p>
        </p:txBody>
      </p:sp>
      <p:sp>
        <p:nvSpPr>
          <p:cNvPr id="3" name="Snip Diagonal Corner Rectangle 7">
            <a:extLst>
              <a:ext uri="{FF2B5EF4-FFF2-40B4-BE49-F238E27FC236}">
                <a16:creationId xmlns:a16="http://schemas.microsoft.com/office/drawing/2014/main" xmlns="" id="{C75DF7B1-FBEA-5B14-51E5-637C7868F257}"/>
              </a:ext>
            </a:extLst>
          </p:cNvPr>
          <p:cNvSpPr/>
          <p:nvPr/>
        </p:nvSpPr>
        <p:spPr>
          <a:xfrm>
            <a:off x="417906" y="136712"/>
            <a:ext cx="8308183" cy="914400"/>
          </a:xfrm>
          <a:prstGeom prst="snip2DiagRect">
            <a:avLst>
              <a:gd name="adj1" fmla="val 50000"/>
              <a:gd name="adj2" fmla="val 50000"/>
            </a:avLst>
          </a:prstGeom>
          <a:solidFill>
            <a:schemeClr val="accent5">
              <a:lumMod val="75000"/>
            </a:schemeClr>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anose="020B0A04020102020204" pitchFamily="34" charset="0"/>
              </a:rPr>
              <a:t>Antara faedah ibadah puasa dan tujuan sebenarnya adalah </a:t>
            </a:r>
          </a:p>
        </p:txBody>
      </p:sp>
    </p:spTree>
    <p:extLst>
      <p:ext uri="{BB962C8B-B14F-4D97-AF65-F5344CB8AC3E}">
        <p14:creationId xmlns:p14="http://schemas.microsoft.com/office/powerpoint/2010/main" val="29594617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9000"/>
            <a:lum/>
          </a:blip>
          <a:srcRect/>
          <a:stretch>
            <a:fillRect/>
          </a:stretch>
        </a:blipFill>
        <a:effectLst/>
      </p:bgPr>
    </p:bg>
    <p:spTree>
      <p:nvGrpSpPr>
        <p:cNvPr id="1" name="">
          <a:extLst>
            <a:ext uri="{FF2B5EF4-FFF2-40B4-BE49-F238E27FC236}">
              <a16:creationId xmlns:a16="http://schemas.microsoft.com/office/drawing/2014/main" xmlns="" id="{85205784-B5F5-C28E-6716-2C4146A6320A}"/>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xmlns="" id="{AEFB56F9-379C-8983-5E71-C645D6F681D6}"/>
              </a:ext>
            </a:extLst>
          </p:cNvPr>
          <p:cNvSpPr/>
          <p:nvPr/>
        </p:nvSpPr>
        <p:spPr>
          <a:xfrm>
            <a:off x="271969" y="3657600"/>
            <a:ext cx="8573692" cy="271612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MY" sz="3200" b="1" i="0" u="none" strike="noStrike" kern="1200" cap="none" spc="0" normalizeH="0" baseline="0" noProof="0" dirty="0" err="1">
                <a:ln>
                  <a:noFill/>
                </a:ln>
                <a:solidFill>
                  <a:srgbClr val="EEECE1">
                    <a:lumMod val="10000"/>
                  </a:srgbClr>
                </a:solidFill>
                <a:effectLst/>
                <a:uLnTx/>
                <a:uFillTx/>
                <a:latin typeface="Calibri"/>
                <a:ea typeface="+mn-ea"/>
                <a:cs typeface="+mn-cs"/>
              </a:rPr>
              <a:t>Maksudnya</a:t>
            </a:r>
            <a:r>
              <a:rPr kumimoji="0" lang="en-MY" sz="3200" b="1" i="0" u="none" strike="noStrike" kern="1200" cap="none" spc="0" normalizeH="0" baseline="0" noProof="0" dirty="0">
                <a:ln>
                  <a:noFill/>
                </a:ln>
                <a:solidFill>
                  <a:srgbClr val="C00000"/>
                </a:solidFill>
                <a:effectLst/>
                <a:uLnTx/>
                <a:uFillTx/>
                <a:latin typeface="Calibri"/>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MY" sz="1050" b="1" i="0" u="none" strike="noStrike" kern="1200" cap="none" spc="0" normalizeH="0" baseline="0" noProof="0" dirty="0">
              <a:ln>
                <a:noFill/>
              </a:ln>
              <a:solidFill>
                <a:srgbClr val="C00000"/>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MY" sz="3200" b="1" i="0" u="none" strike="noStrike" kern="1200" cap="none" spc="0" normalizeH="0" baseline="0" noProof="0" dirty="0" err="1">
                <a:ln>
                  <a:noFill/>
                </a:ln>
                <a:solidFill>
                  <a:srgbClr val="C00000"/>
                </a:solidFill>
                <a:effectLst/>
                <a:uLnTx/>
                <a:uFillTx/>
                <a:latin typeface="Calibri"/>
                <a:ea typeface="+mn-ea"/>
                <a:cs typeface="+mn-cs"/>
              </a:rPr>
              <a:t>Wahai</a:t>
            </a:r>
            <a:r>
              <a:rPr kumimoji="0" lang="en-MY" sz="3200" b="1" i="0" u="none" strike="noStrike" kern="1200" cap="none" spc="0" normalizeH="0" baseline="0" noProof="0" dirty="0">
                <a:ln>
                  <a:noFill/>
                </a:ln>
                <a:solidFill>
                  <a:srgbClr val="C00000"/>
                </a:solidFill>
                <a:effectLst/>
                <a:uLnTx/>
                <a:uFillTx/>
                <a:latin typeface="Calibri"/>
                <a:ea typeface="+mn-ea"/>
                <a:cs typeface="+mn-cs"/>
              </a:rPr>
              <a:t> orang-orang yang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beriman</a:t>
            </a:r>
            <a:r>
              <a:rPr kumimoji="0" lang="en-MY" sz="3200" b="1" i="0" u="none" strike="noStrike" kern="1200" cap="none" spc="0" normalizeH="0" baseline="0" noProof="0" dirty="0">
                <a:ln>
                  <a:noFill/>
                </a:ln>
                <a:solidFill>
                  <a:srgbClr val="C00000"/>
                </a:solidFill>
                <a:effectLst/>
                <a:uLnTx/>
                <a:uFillTx/>
                <a:latin typeface="Calibri"/>
                <a:ea typeface="+mn-ea"/>
                <a:cs typeface="+mn-cs"/>
              </a:rPr>
              <a:t>!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Kamu</a:t>
            </a:r>
            <a:r>
              <a:rPr kumimoji="0" lang="en-MY" sz="3200" b="1" i="0" u="none" strike="noStrike" kern="1200" cap="none" spc="0" normalizeH="0" baseline="0" noProof="0" dirty="0">
                <a:ln>
                  <a:noFill/>
                </a:ln>
                <a:solidFill>
                  <a:srgbClr val="C00000"/>
                </a:solidFill>
                <a:effectLst/>
                <a:uLnTx/>
                <a:uFillTx/>
                <a:latin typeface="Calibri"/>
                <a:ea typeface="+mn-ea"/>
                <a:cs typeface="+mn-cs"/>
              </a:rPr>
              <a:t>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diwajibkan</a:t>
            </a:r>
            <a:r>
              <a:rPr kumimoji="0" lang="en-MY" sz="3200" b="1" i="0" u="none" strike="noStrike" kern="1200" cap="none" spc="0" normalizeH="0" baseline="0" noProof="0" dirty="0">
                <a:ln>
                  <a:noFill/>
                </a:ln>
                <a:solidFill>
                  <a:srgbClr val="C00000"/>
                </a:solidFill>
                <a:effectLst/>
                <a:uLnTx/>
                <a:uFillTx/>
                <a:latin typeface="Calibri"/>
                <a:ea typeface="+mn-ea"/>
                <a:cs typeface="+mn-cs"/>
              </a:rPr>
              <a:t>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berpuasa</a:t>
            </a:r>
            <a:r>
              <a:rPr kumimoji="0" lang="en-MY" sz="3200" b="1" i="0" u="none" strike="noStrike" kern="1200" cap="none" spc="0" normalizeH="0" baseline="0" noProof="0" dirty="0">
                <a:ln>
                  <a:noFill/>
                </a:ln>
                <a:solidFill>
                  <a:srgbClr val="C00000"/>
                </a:solidFill>
                <a:effectLst/>
                <a:uLnTx/>
                <a:uFillTx/>
                <a:latin typeface="Calibri"/>
                <a:ea typeface="+mn-ea"/>
                <a:cs typeface="+mn-cs"/>
              </a:rPr>
              <a:t>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sebagaimana</a:t>
            </a:r>
            <a:r>
              <a:rPr kumimoji="0" lang="en-MY" sz="3200" b="1" i="0" u="none" strike="noStrike" kern="1200" cap="none" spc="0" normalizeH="0" baseline="0" noProof="0" dirty="0">
                <a:ln>
                  <a:noFill/>
                </a:ln>
                <a:solidFill>
                  <a:srgbClr val="C00000"/>
                </a:solidFill>
                <a:effectLst/>
                <a:uLnTx/>
                <a:uFillTx/>
                <a:latin typeface="Calibri"/>
                <a:ea typeface="+mn-ea"/>
                <a:cs typeface="+mn-cs"/>
              </a:rPr>
              <a:t>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diwajibkan</a:t>
            </a:r>
            <a:r>
              <a:rPr kumimoji="0" lang="en-MY" sz="3200" b="1" i="0" u="none" strike="noStrike" kern="1200" cap="none" spc="0" normalizeH="0" baseline="0" noProof="0" dirty="0">
                <a:ln>
                  <a:noFill/>
                </a:ln>
                <a:solidFill>
                  <a:srgbClr val="C00000"/>
                </a:solidFill>
                <a:effectLst/>
                <a:uLnTx/>
                <a:uFillTx/>
                <a:latin typeface="Calibri"/>
                <a:ea typeface="+mn-ea"/>
                <a:cs typeface="+mn-cs"/>
              </a:rPr>
              <a:t>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atas</a:t>
            </a:r>
            <a:r>
              <a:rPr kumimoji="0" lang="en-MY" sz="3200" b="1" i="0" u="none" strike="noStrike" kern="1200" cap="none" spc="0" normalizeH="0" baseline="0" noProof="0" dirty="0">
                <a:ln>
                  <a:noFill/>
                </a:ln>
                <a:solidFill>
                  <a:srgbClr val="C00000"/>
                </a:solidFill>
                <a:effectLst/>
                <a:uLnTx/>
                <a:uFillTx/>
                <a:latin typeface="Calibri"/>
                <a:ea typeface="+mn-ea"/>
                <a:cs typeface="+mn-cs"/>
              </a:rPr>
              <a:t> orang yang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terdahulu</a:t>
            </a:r>
            <a:r>
              <a:rPr kumimoji="0" lang="en-MY" sz="3200" b="1" i="0" u="none" strike="noStrike" kern="1200" cap="none" spc="0" normalizeH="0" baseline="0" noProof="0" dirty="0">
                <a:ln>
                  <a:noFill/>
                </a:ln>
                <a:solidFill>
                  <a:srgbClr val="C00000"/>
                </a:solidFill>
                <a:effectLst/>
                <a:uLnTx/>
                <a:uFillTx/>
                <a:latin typeface="Calibri"/>
                <a:ea typeface="+mn-ea"/>
                <a:cs typeface="+mn-cs"/>
              </a:rPr>
              <a:t>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daripada</a:t>
            </a:r>
            <a:r>
              <a:rPr kumimoji="0" lang="en-MY" sz="3200" b="1" i="0" u="none" strike="noStrike" kern="1200" cap="none" spc="0" normalizeH="0" baseline="0" noProof="0" dirty="0">
                <a:ln>
                  <a:noFill/>
                </a:ln>
                <a:solidFill>
                  <a:srgbClr val="C00000"/>
                </a:solidFill>
                <a:effectLst/>
                <a:uLnTx/>
                <a:uFillTx/>
                <a:latin typeface="Calibri"/>
                <a:ea typeface="+mn-ea"/>
                <a:cs typeface="+mn-cs"/>
              </a:rPr>
              <a:t>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kamu</a:t>
            </a:r>
            <a:r>
              <a:rPr kumimoji="0" lang="en-MY" sz="3200" b="1" i="0" u="none" strike="noStrike" kern="1200" cap="none" spc="0" normalizeH="0" baseline="0" noProof="0" dirty="0">
                <a:ln>
                  <a:noFill/>
                </a:ln>
                <a:solidFill>
                  <a:srgbClr val="C00000"/>
                </a:solidFill>
                <a:effectLst/>
                <a:uLnTx/>
                <a:uFillTx/>
                <a:latin typeface="Calibri"/>
                <a:ea typeface="+mn-ea"/>
                <a:cs typeface="+mn-cs"/>
              </a:rPr>
              <a:t>,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supaya</a:t>
            </a:r>
            <a:r>
              <a:rPr kumimoji="0" lang="en-MY" sz="3200" b="1" i="0" u="none" strike="noStrike" kern="1200" cap="none" spc="0" normalizeH="0" baseline="0" noProof="0" dirty="0">
                <a:ln>
                  <a:noFill/>
                </a:ln>
                <a:solidFill>
                  <a:srgbClr val="C00000"/>
                </a:solidFill>
                <a:effectLst/>
                <a:uLnTx/>
                <a:uFillTx/>
                <a:latin typeface="Calibri"/>
                <a:ea typeface="+mn-ea"/>
                <a:cs typeface="+mn-cs"/>
              </a:rPr>
              <a:t>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kamu</a:t>
            </a:r>
            <a:r>
              <a:rPr kumimoji="0" lang="en-MY" sz="3200" b="1" i="0" u="none" strike="noStrike" kern="1200" cap="none" spc="0" normalizeH="0" baseline="0" noProof="0" dirty="0">
                <a:ln>
                  <a:noFill/>
                </a:ln>
                <a:solidFill>
                  <a:srgbClr val="C00000"/>
                </a:solidFill>
                <a:effectLst/>
                <a:uLnTx/>
                <a:uFillTx/>
                <a:latin typeface="Calibri"/>
                <a:ea typeface="+mn-ea"/>
                <a:cs typeface="+mn-cs"/>
              </a:rPr>
              <a:t>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bertakwa</a:t>
            </a:r>
            <a:r>
              <a:rPr kumimoji="0" lang="en-MY" sz="3200" b="1" i="0" u="none" strike="noStrike" kern="1200" cap="none" spc="0" normalizeH="0" baseline="0" noProof="0" dirty="0">
                <a:ln>
                  <a:noFill/>
                </a:ln>
                <a:solidFill>
                  <a:srgbClr val="C00000"/>
                </a:solidFill>
                <a:effectLst/>
                <a:uLnTx/>
                <a:uFillTx/>
                <a:latin typeface="Calibri"/>
                <a:ea typeface="+mn-ea"/>
                <a:cs typeface="+mn-cs"/>
              </a:rPr>
              <a:t>.</a:t>
            </a:r>
            <a:r>
              <a:rPr kumimoji="0" lang="en-MY" sz="2800" b="1" i="0" u="none" strike="noStrike" kern="1200" cap="none" spc="0" normalizeH="0" baseline="0" noProof="0" dirty="0">
                <a:ln>
                  <a:noFill/>
                </a:ln>
                <a:solidFill>
                  <a:srgbClr val="C00000"/>
                </a:solidFill>
                <a:effectLst/>
                <a:uLnTx/>
                <a:uFillTx/>
                <a:latin typeface="Calibri"/>
                <a:ea typeface="+mn-ea"/>
                <a:cs typeface="+mn-cs"/>
              </a:rPr>
              <a:t>	</a:t>
            </a:r>
            <a:endParaRPr kumimoji="0" lang="en-MY" sz="2400" b="1" i="0" u="none" strike="noStrike" kern="1200" cap="none" spc="0" normalizeH="0" baseline="0" noProof="0" dirty="0">
              <a:ln>
                <a:noFill/>
              </a:ln>
              <a:solidFill>
                <a:prstClr val="black"/>
              </a:solidFill>
              <a:effectLst/>
              <a:uLnTx/>
              <a:uFillTx/>
              <a:latin typeface="Calibri"/>
              <a:ea typeface="+mn-ea"/>
              <a:cs typeface="+mn-cs"/>
            </a:endParaRPr>
          </a:p>
        </p:txBody>
      </p:sp>
      <p:sp>
        <p:nvSpPr>
          <p:cNvPr id="2" name="Snip Diagonal Corner Rectangle 7">
            <a:extLst>
              <a:ext uri="{FF2B5EF4-FFF2-40B4-BE49-F238E27FC236}">
                <a16:creationId xmlns:a16="http://schemas.microsoft.com/office/drawing/2014/main" xmlns="" id="{E6057D5F-3AF6-301F-4DD3-DBA32913FDAD}"/>
              </a:ext>
            </a:extLst>
          </p:cNvPr>
          <p:cNvSpPr/>
          <p:nvPr/>
        </p:nvSpPr>
        <p:spPr>
          <a:xfrm>
            <a:off x="341708" y="152400"/>
            <a:ext cx="8308183" cy="838200"/>
          </a:xfrm>
          <a:prstGeom prst="snip2DiagRect">
            <a:avLst>
              <a:gd name="adj1" fmla="val 50000"/>
              <a:gd name="adj2" fmla="val 50000"/>
            </a:avLst>
          </a:prstGeom>
          <a:gradFill>
            <a:gsLst>
              <a:gs pos="0">
                <a:srgbClr val="FFFF00"/>
              </a:gs>
              <a:gs pos="80000">
                <a:schemeClr val="accent6">
                  <a:shade val="93000"/>
                  <a:satMod val="130000"/>
                </a:schemeClr>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anose="020B0A04020102020204" pitchFamily="34" charset="0"/>
              </a:rPr>
              <a:t>Firman Allah SWT </a:t>
            </a:r>
          </a:p>
          <a:p>
            <a:pPr marL="0" marR="0" lvl="0" indent="0" algn="ctr" defTabSz="914400" rtl="0" eaLnBrk="1" fontAlgn="auto" latinLnBrk="0" hangingPunct="1">
              <a:lnSpc>
                <a:spcPct val="100000"/>
              </a:lnSpc>
              <a:spcBef>
                <a:spcPts val="0"/>
              </a:spcBef>
              <a:spcAft>
                <a:spcPts val="0"/>
              </a:spcAft>
              <a:buClrTx/>
              <a:buSzTx/>
              <a:buFontTx/>
              <a:buNone/>
              <a:tabLst/>
              <a:defRPr/>
            </a:pPr>
            <a:r>
              <a:rPr lang="sv-SE"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anose="020B0A04020102020204" pitchFamily="34" charset="0"/>
              </a:rPr>
              <a:t>dalam surah al-Baqarah ayat 183 :</a:t>
            </a:r>
            <a:endParaRPr kumimoji="0" lang="sv-SE" sz="2400" b="0" i="0" u="none" strike="noStrike" kern="1200" cap="none" spc="0" normalizeH="0" baseline="0" noProof="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uLnTx/>
              <a:uFillTx/>
              <a:latin typeface="Arial Black" panose="020B0A04020102020204" pitchFamily="34" charset="0"/>
              <a:ea typeface="+mn-ea"/>
              <a:cs typeface="+mn-cs"/>
            </a:endParaRPr>
          </a:p>
        </p:txBody>
      </p:sp>
      <p:pic>
        <p:nvPicPr>
          <p:cNvPr id="8" name="Picture 7">
            <a:extLst>
              <a:ext uri="{FF2B5EF4-FFF2-40B4-BE49-F238E27FC236}">
                <a16:creationId xmlns:a16="http://schemas.microsoft.com/office/drawing/2014/main" xmlns="" id="{9DC8534A-E297-4435-B6A4-6389F024DA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339" y="1114683"/>
            <a:ext cx="8394920" cy="2334970"/>
          </a:xfrm>
          <a:prstGeom prst="rect">
            <a:avLst/>
          </a:prstGeom>
        </p:spPr>
      </p:pic>
    </p:spTree>
    <p:extLst>
      <p:ext uri="{BB962C8B-B14F-4D97-AF65-F5344CB8AC3E}">
        <p14:creationId xmlns:p14="http://schemas.microsoft.com/office/powerpoint/2010/main" val="115618760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xmlns="" id="{F01B3C15-6D23-4EAF-EAFA-581F1FF42E7D}"/>
            </a:ext>
          </a:extLst>
        </p:cNvPr>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42149505-B764-A67F-88CE-4A585EB493B6}"/>
              </a:ext>
            </a:extLst>
          </p:cNvPr>
          <p:cNvSpPr/>
          <p:nvPr/>
        </p:nvSpPr>
        <p:spPr>
          <a:xfrm>
            <a:off x="247647" y="1904999"/>
            <a:ext cx="8648700" cy="4871197"/>
          </a:xfrm>
          <a:prstGeom prst="roundRect">
            <a:avLst/>
          </a:prstGeom>
          <a:no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sv-SE" sz="3200" u="sng" dirty="0">
                <a:ln>
                  <a:solidFill>
                    <a:schemeClr val="bg1"/>
                  </a:solidFill>
                </a:ln>
                <a:solidFill>
                  <a:srgbClr val="006600"/>
                </a:solidFill>
                <a:effectLst>
                  <a:outerShdw blurRad="38100" dist="38100" dir="2700000" algn="tl">
                    <a:srgbClr val="000000">
                      <a:alpha val="43137"/>
                    </a:srgbClr>
                  </a:outerShdw>
                </a:effectLst>
                <a:latin typeface="Arial Black" panose="020B0A04020102020204" pitchFamily="34" charset="0"/>
              </a:rPr>
              <a:t>PERTAMA</a:t>
            </a:r>
          </a:p>
          <a:p>
            <a:pPr algn="ctr">
              <a:defRPr/>
            </a:pPr>
            <a:endParaRPr lang="sv-SE" sz="3200" u="sng" dirty="0">
              <a:ln>
                <a:solidFill>
                  <a:schemeClr val="bg1"/>
                </a:solidFill>
              </a:ln>
              <a:solidFill>
                <a:srgbClr val="006600"/>
              </a:solidFill>
              <a:effectLst>
                <a:outerShdw blurRad="38100" dist="38100" dir="2700000" algn="tl">
                  <a:srgbClr val="000000">
                    <a:alpha val="43137"/>
                  </a:srgbClr>
                </a:outerShdw>
              </a:effectLst>
              <a:latin typeface="Arial Black" panose="020B0A04020102020204" pitchFamily="34" charset="0"/>
            </a:endParaRPr>
          </a:p>
          <a:p>
            <a:pPr algn="ctr">
              <a:defRPr/>
            </a:pPr>
            <a:r>
              <a:rPr lang="sv-SE" sz="4000" dirty="0">
                <a:ln>
                  <a:solidFill>
                    <a:schemeClr val="bg1"/>
                  </a:solidFill>
                </a:ln>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Menjaga lidah daripada bercakap bohong, memfitnah dan mengumpat.</a:t>
            </a:r>
            <a:endParaRPr lang="sv-SE" sz="4000" dirty="0">
              <a:ln>
                <a:solidFill>
                  <a:schemeClr val="bg1"/>
                </a:solidFill>
              </a:ln>
              <a:solidFill>
                <a:schemeClr val="accent5">
                  <a:lumMod val="50000"/>
                </a:schemeClr>
              </a:solidFill>
              <a:effectLst>
                <a:outerShdw blurRad="38100" dist="38100" dir="2700000" algn="tl">
                  <a:srgbClr val="000000">
                    <a:alpha val="43137"/>
                  </a:srgbClr>
                </a:outerShdw>
              </a:effectLst>
              <a:latin typeface="SymphonyUltraBlack" panose="020D0903020503020204" pitchFamily="34" charset="0"/>
            </a:endParaRPr>
          </a:p>
        </p:txBody>
      </p:sp>
      <p:sp>
        <p:nvSpPr>
          <p:cNvPr id="3" name="Snip Diagonal Corner Rectangle 7">
            <a:extLst>
              <a:ext uri="{FF2B5EF4-FFF2-40B4-BE49-F238E27FC236}">
                <a16:creationId xmlns:a16="http://schemas.microsoft.com/office/drawing/2014/main" xmlns="" id="{DAB48B8C-6209-31C2-3E23-C84685917FC8}"/>
              </a:ext>
            </a:extLst>
          </p:cNvPr>
          <p:cNvSpPr/>
          <p:nvPr/>
        </p:nvSpPr>
        <p:spPr>
          <a:xfrm>
            <a:off x="200024" y="81804"/>
            <a:ext cx="8743946" cy="1746472"/>
          </a:xfrm>
          <a:prstGeom prst="snip2DiagRect">
            <a:avLst>
              <a:gd name="adj1" fmla="val 50000"/>
              <a:gd name="adj2" fmla="val 50000"/>
            </a:avLst>
          </a:prstGeom>
          <a:solidFill>
            <a:schemeClr val="accent5">
              <a:lumMod val="75000"/>
            </a:schemeClr>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anose="020B0A04020102020204" pitchFamily="34" charset="0"/>
              </a:rPr>
              <a:t>Antara hikmah berpuasa juga adalah dapat menahan semua anggota tubuh daripada melakukan perkara maksiat dan sia-sia seperti:</a:t>
            </a:r>
          </a:p>
        </p:txBody>
      </p:sp>
    </p:spTree>
    <p:extLst>
      <p:ext uri="{BB962C8B-B14F-4D97-AF65-F5344CB8AC3E}">
        <p14:creationId xmlns:p14="http://schemas.microsoft.com/office/powerpoint/2010/main" val="20065169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xmlns="" id="{F01B3C15-6D23-4EAF-EAFA-581F1FF42E7D}"/>
            </a:ext>
          </a:extLst>
        </p:cNvPr>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42149505-B764-A67F-88CE-4A585EB493B6}"/>
              </a:ext>
            </a:extLst>
          </p:cNvPr>
          <p:cNvSpPr/>
          <p:nvPr/>
        </p:nvSpPr>
        <p:spPr>
          <a:xfrm>
            <a:off x="247647" y="1904999"/>
            <a:ext cx="8648700" cy="4871197"/>
          </a:xfrm>
          <a:prstGeom prst="roundRect">
            <a:avLst/>
          </a:prstGeom>
          <a:no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sv-SE" sz="3200" u="sng" dirty="0">
                <a:ln>
                  <a:solidFill>
                    <a:schemeClr val="bg1"/>
                  </a:solidFill>
                </a:ln>
                <a:solidFill>
                  <a:srgbClr val="006600"/>
                </a:solidFill>
                <a:effectLst>
                  <a:outerShdw blurRad="38100" dist="38100" dir="2700000" algn="tl">
                    <a:srgbClr val="000000">
                      <a:alpha val="43137"/>
                    </a:srgbClr>
                  </a:outerShdw>
                </a:effectLst>
                <a:latin typeface="Arial Black" panose="020B0A04020102020204" pitchFamily="34" charset="0"/>
              </a:rPr>
              <a:t>KEDUA</a:t>
            </a:r>
          </a:p>
          <a:p>
            <a:pPr algn="ctr">
              <a:defRPr/>
            </a:pPr>
            <a:endParaRPr lang="sv-SE" sz="3200" u="sng" dirty="0">
              <a:ln>
                <a:solidFill>
                  <a:schemeClr val="bg1"/>
                </a:solidFill>
              </a:ln>
              <a:solidFill>
                <a:srgbClr val="006600"/>
              </a:solidFill>
              <a:effectLst>
                <a:outerShdw blurRad="38100" dist="38100" dir="2700000" algn="tl">
                  <a:srgbClr val="000000">
                    <a:alpha val="43137"/>
                  </a:srgbClr>
                </a:outerShdw>
              </a:effectLst>
              <a:latin typeface="Arial Black" panose="020B0A04020102020204" pitchFamily="34" charset="0"/>
            </a:endParaRPr>
          </a:p>
          <a:p>
            <a:pPr algn="ctr">
              <a:defRPr/>
            </a:pPr>
            <a:r>
              <a:rPr lang="sv-SE" sz="4000" dirty="0">
                <a:ln>
                  <a:solidFill>
                    <a:schemeClr val="bg1"/>
                  </a:solidFill>
                </a:ln>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Menghindari telinga daripada mendengar perkara yang tidak baik dan umpat keji</a:t>
            </a:r>
            <a:endParaRPr lang="sv-SE" sz="4000" dirty="0">
              <a:ln>
                <a:solidFill>
                  <a:schemeClr val="bg1"/>
                </a:solidFill>
              </a:ln>
              <a:solidFill>
                <a:schemeClr val="accent5">
                  <a:lumMod val="50000"/>
                </a:schemeClr>
              </a:solidFill>
              <a:effectLst>
                <a:outerShdw blurRad="38100" dist="38100" dir="2700000" algn="tl">
                  <a:srgbClr val="000000">
                    <a:alpha val="43137"/>
                  </a:srgbClr>
                </a:outerShdw>
              </a:effectLst>
              <a:latin typeface="SymphonyUltraBlack" panose="020D0903020503020204" pitchFamily="34" charset="0"/>
            </a:endParaRPr>
          </a:p>
        </p:txBody>
      </p:sp>
      <p:sp>
        <p:nvSpPr>
          <p:cNvPr id="3" name="Snip Diagonal Corner Rectangle 7">
            <a:extLst>
              <a:ext uri="{FF2B5EF4-FFF2-40B4-BE49-F238E27FC236}">
                <a16:creationId xmlns:a16="http://schemas.microsoft.com/office/drawing/2014/main" xmlns="" id="{DAB48B8C-6209-31C2-3E23-C84685917FC8}"/>
              </a:ext>
            </a:extLst>
          </p:cNvPr>
          <p:cNvSpPr/>
          <p:nvPr/>
        </p:nvSpPr>
        <p:spPr>
          <a:xfrm>
            <a:off x="200024" y="81804"/>
            <a:ext cx="8743946" cy="1746472"/>
          </a:xfrm>
          <a:prstGeom prst="snip2DiagRect">
            <a:avLst>
              <a:gd name="adj1" fmla="val 50000"/>
              <a:gd name="adj2" fmla="val 50000"/>
            </a:avLst>
          </a:prstGeom>
          <a:solidFill>
            <a:schemeClr val="accent5">
              <a:lumMod val="75000"/>
            </a:schemeClr>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anose="020B0A04020102020204" pitchFamily="34" charset="0"/>
              </a:rPr>
              <a:t>Antara hikmah berpuasa juga adalah dapat menahan semua anggota tubuh daripada melakukan perkara maksiat dan sia-sia seperti:</a:t>
            </a:r>
          </a:p>
        </p:txBody>
      </p:sp>
    </p:spTree>
    <p:extLst>
      <p:ext uri="{BB962C8B-B14F-4D97-AF65-F5344CB8AC3E}">
        <p14:creationId xmlns:p14="http://schemas.microsoft.com/office/powerpoint/2010/main" val="17084331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xmlns="" id="{F01B3C15-6D23-4EAF-EAFA-581F1FF42E7D}"/>
            </a:ext>
          </a:extLst>
        </p:cNvPr>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42149505-B764-A67F-88CE-4A585EB493B6}"/>
              </a:ext>
            </a:extLst>
          </p:cNvPr>
          <p:cNvSpPr/>
          <p:nvPr/>
        </p:nvSpPr>
        <p:spPr>
          <a:xfrm>
            <a:off x="390523" y="1676400"/>
            <a:ext cx="8362947" cy="4871197"/>
          </a:xfrm>
          <a:prstGeom prst="roundRect">
            <a:avLst/>
          </a:prstGeom>
          <a:no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sv-SE" sz="3200" u="sng" dirty="0">
                <a:ln>
                  <a:solidFill>
                    <a:schemeClr val="bg1"/>
                  </a:solidFill>
                </a:ln>
                <a:solidFill>
                  <a:srgbClr val="006600"/>
                </a:solidFill>
                <a:effectLst>
                  <a:outerShdw blurRad="38100" dist="38100" dir="2700000" algn="tl">
                    <a:srgbClr val="000000">
                      <a:alpha val="43137"/>
                    </a:srgbClr>
                  </a:outerShdw>
                </a:effectLst>
                <a:latin typeface="Arial Black" panose="020B0A04020102020204" pitchFamily="34" charset="0"/>
              </a:rPr>
              <a:t>KETIGA</a:t>
            </a:r>
          </a:p>
          <a:p>
            <a:pPr algn="ctr">
              <a:defRPr/>
            </a:pPr>
            <a:endParaRPr lang="sv-SE" sz="3200" u="sng" dirty="0">
              <a:ln>
                <a:solidFill>
                  <a:schemeClr val="bg1"/>
                </a:solidFill>
              </a:ln>
              <a:solidFill>
                <a:srgbClr val="006600"/>
              </a:solidFill>
              <a:effectLst>
                <a:outerShdw blurRad="38100" dist="38100" dir="2700000" algn="tl">
                  <a:srgbClr val="000000">
                    <a:alpha val="43137"/>
                  </a:srgbClr>
                </a:outerShdw>
              </a:effectLst>
              <a:latin typeface="Arial Black" panose="020B0A04020102020204" pitchFamily="34" charset="0"/>
            </a:endParaRPr>
          </a:p>
          <a:p>
            <a:pPr algn="ctr">
              <a:defRPr/>
            </a:pPr>
            <a:r>
              <a:rPr lang="sv-SE" sz="4000" dirty="0">
                <a:ln>
                  <a:solidFill>
                    <a:schemeClr val="bg1"/>
                  </a:solidFill>
                </a:ln>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Menahan mata daripada melihat perkara yang haram</a:t>
            </a:r>
            <a:endParaRPr lang="sv-SE" sz="4000" dirty="0">
              <a:ln>
                <a:solidFill>
                  <a:schemeClr val="bg1"/>
                </a:solidFill>
              </a:ln>
              <a:solidFill>
                <a:schemeClr val="accent5">
                  <a:lumMod val="50000"/>
                </a:schemeClr>
              </a:solidFill>
              <a:effectLst>
                <a:outerShdw blurRad="38100" dist="38100" dir="2700000" algn="tl">
                  <a:srgbClr val="000000">
                    <a:alpha val="43137"/>
                  </a:srgbClr>
                </a:outerShdw>
              </a:effectLst>
              <a:latin typeface="SymphonyUltraBlack" panose="020D0903020503020204" pitchFamily="34" charset="0"/>
            </a:endParaRPr>
          </a:p>
        </p:txBody>
      </p:sp>
      <p:sp>
        <p:nvSpPr>
          <p:cNvPr id="3" name="Snip Diagonal Corner Rectangle 7">
            <a:extLst>
              <a:ext uri="{FF2B5EF4-FFF2-40B4-BE49-F238E27FC236}">
                <a16:creationId xmlns:a16="http://schemas.microsoft.com/office/drawing/2014/main" xmlns="" id="{DAB48B8C-6209-31C2-3E23-C84685917FC8}"/>
              </a:ext>
            </a:extLst>
          </p:cNvPr>
          <p:cNvSpPr/>
          <p:nvPr/>
        </p:nvSpPr>
        <p:spPr>
          <a:xfrm>
            <a:off x="200024" y="81804"/>
            <a:ext cx="8743946" cy="1746472"/>
          </a:xfrm>
          <a:prstGeom prst="snip2DiagRect">
            <a:avLst>
              <a:gd name="adj1" fmla="val 50000"/>
              <a:gd name="adj2" fmla="val 50000"/>
            </a:avLst>
          </a:prstGeom>
          <a:solidFill>
            <a:schemeClr val="accent5">
              <a:lumMod val="75000"/>
            </a:schemeClr>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anose="020B0A04020102020204" pitchFamily="34" charset="0"/>
              </a:rPr>
              <a:t>Antara hikmah berpuasa juga adalah dapat menahan semua anggota tubuh daripada melakukan perkara maksiat dan sia-sia seperti:</a:t>
            </a:r>
          </a:p>
        </p:txBody>
      </p:sp>
    </p:spTree>
    <p:extLst>
      <p:ext uri="{BB962C8B-B14F-4D97-AF65-F5344CB8AC3E}">
        <p14:creationId xmlns:p14="http://schemas.microsoft.com/office/powerpoint/2010/main" val="3517750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9000"/>
            <a:lum/>
          </a:blip>
          <a:srcRect/>
          <a:stretch>
            <a:fillRect l="-6000" r="-6000"/>
          </a:stretch>
        </a:blipFill>
        <a:effectLst/>
      </p:bgPr>
    </p:bg>
    <p:spTree>
      <p:nvGrpSpPr>
        <p:cNvPr id="1" name="">
          <a:extLst>
            <a:ext uri="{FF2B5EF4-FFF2-40B4-BE49-F238E27FC236}">
              <a16:creationId xmlns:a16="http://schemas.microsoft.com/office/drawing/2014/main" xmlns="" id="{A25441A0-F2FC-4364-6CED-3DEC6121FCAF}"/>
            </a:ext>
          </a:extLst>
        </p:cNvPr>
        <p:cNvGrpSpPr/>
        <p:nvPr/>
      </p:nvGrpSpPr>
      <p:grpSpPr>
        <a:xfrm>
          <a:off x="0" y="0"/>
          <a:ext cx="0" cy="0"/>
          <a:chOff x="0" y="0"/>
          <a:chExt cx="0" cy="0"/>
        </a:xfrm>
      </p:grpSpPr>
      <p:sp>
        <p:nvSpPr>
          <p:cNvPr id="8" name="Snip Diagonal Corner Rectangle 7">
            <a:extLst>
              <a:ext uri="{FF2B5EF4-FFF2-40B4-BE49-F238E27FC236}">
                <a16:creationId xmlns:a16="http://schemas.microsoft.com/office/drawing/2014/main" xmlns="" id="{100586A1-98FF-0574-7852-B4A2E6ED5D8A}"/>
              </a:ext>
            </a:extLst>
          </p:cNvPr>
          <p:cNvSpPr/>
          <p:nvPr/>
        </p:nvSpPr>
        <p:spPr>
          <a:xfrm>
            <a:off x="417908" y="152400"/>
            <a:ext cx="8308183" cy="871008"/>
          </a:xfrm>
          <a:prstGeom prst="snip2DiagRect">
            <a:avLst>
              <a:gd name="adj1" fmla="val 50000"/>
              <a:gd name="adj2" fmla="val 50000"/>
            </a:avLst>
          </a:prstGeom>
          <a:solidFill>
            <a:schemeClr val="accent6">
              <a:lumMod val="75000"/>
            </a:schemeClr>
          </a:solidFill>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400" b="0" i="0" u="none" strike="noStrike" kern="1200" cap="none" spc="0" normalizeH="0" baseline="0" noProof="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uLnTx/>
                <a:uFillTx/>
                <a:latin typeface="Arial Black" panose="020B0A04020102020204" pitchFamily="34" charset="0"/>
                <a:ea typeface="+mn-ea"/>
                <a:cs typeface="+mn-cs"/>
              </a:rPr>
              <a:t>Sabda Nabi SAW :</a:t>
            </a:r>
          </a:p>
        </p:txBody>
      </p:sp>
      <p:sp>
        <p:nvSpPr>
          <p:cNvPr id="6" name="Rectangle 5">
            <a:extLst>
              <a:ext uri="{FF2B5EF4-FFF2-40B4-BE49-F238E27FC236}">
                <a16:creationId xmlns:a16="http://schemas.microsoft.com/office/drawing/2014/main" xmlns="" id="{9E8335B9-1D1E-5B71-7FB4-A483F1E149E7}"/>
              </a:ext>
            </a:extLst>
          </p:cNvPr>
          <p:cNvSpPr/>
          <p:nvPr/>
        </p:nvSpPr>
        <p:spPr>
          <a:xfrm>
            <a:off x="285152" y="3429000"/>
            <a:ext cx="8573692" cy="3077766"/>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MY" sz="1000" b="1" i="0" u="none" strike="noStrike" kern="1200" cap="none" spc="0" normalizeH="0" baseline="0" noProof="0" dirty="0">
              <a:ln>
                <a:noFill/>
              </a:ln>
              <a:solidFill>
                <a:srgbClr val="C00000"/>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MY" sz="2800" b="1" dirty="0" err="1">
                <a:latin typeface="Calibri"/>
              </a:rPr>
              <a:t>Maksudnya</a:t>
            </a:r>
            <a:r>
              <a:rPr lang="en-MY" sz="2800" b="1" dirty="0">
                <a:latin typeface="Calibri"/>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3200" b="1" i="0" u="none" strike="noStrike" kern="1200" cap="none" spc="0" normalizeH="0" baseline="0" noProof="0" dirty="0">
                <a:ln>
                  <a:noFill/>
                </a:ln>
                <a:solidFill>
                  <a:srgbClr val="C00000"/>
                </a:solidFill>
                <a:effectLst/>
                <a:uLnTx/>
                <a:uFillTx/>
                <a:latin typeface="Calibri"/>
                <a:ea typeface="+mn-ea"/>
                <a:cs typeface="+mn-cs"/>
              </a:rPr>
              <a:t>"Barangsiapa yang tidak meninggalkan perkataan dusta dan perbuatannya, maka Allah tidak memerlukan dia untuk meninggalkan makanan dan minumannya." </a:t>
            </a:r>
            <a:r>
              <a:rPr kumimoji="0" lang="en-MY" sz="2800" b="1" i="0" u="none" strike="noStrike" kern="1200" cap="none" spc="0" normalizeH="0" baseline="0" noProof="0" dirty="0">
                <a:ln>
                  <a:noFill/>
                </a:ln>
                <a:solidFill>
                  <a:srgbClr val="C00000"/>
                </a:solidFill>
                <a:effectLst/>
                <a:uLnTx/>
                <a:uFillTx/>
                <a:latin typeface="Calibri"/>
                <a:ea typeface="+mn-ea"/>
                <a:cs typeface="+mn-cs"/>
              </a:rPr>
              <a:t>		      </a:t>
            </a:r>
          </a:p>
          <a:p>
            <a:pPr marL="0" marR="0" lvl="0" indent="0" algn="r" defTabSz="914400" eaLnBrk="1" fontAlgn="auto" latinLnBrk="0" hangingPunct="1">
              <a:lnSpc>
                <a:spcPct val="100000"/>
              </a:lnSpc>
              <a:spcBef>
                <a:spcPts val="0"/>
              </a:spcBef>
              <a:spcAft>
                <a:spcPts val="0"/>
              </a:spcAft>
              <a:buClrTx/>
              <a:buSzTx/>
              <a:buFontTx/>
              <a:buNone/>
              <a:tabLst/>
              <a:defRPr/>
            </a:pPr>
            <a:r>
              <a:rPr lang="en-MY" sz="2800" b="1" dirty="0">
                <a:solidFill>
                  <a:srgbClr val="C00000"/>
                </a:solidFill>
                <a:latin typeface="Calibri"/>
              </a:rPr>
              <a:t>	          </a:t>
            </a:r>
            <a:r>
              <a:rPr kumimoji="0" lang="en-MY" sz="2800" b="1" i="0" u="none" strike="noStrike" kern="1200" cap="none" spc="0" normalizeH="0" baseline="0" noProof="0" dirty="0">
                <a:ln>
                  <a:noFill/>
                </a:ln>
                <a:solidFill>
                  <a:srgbClr val="C00000"/>
                </a:solidFill>
                <a:effectLst/>
                <a:uLnTx/>
                <a:uFillTx/>
                <a:latin typeface="Calibri"/>
                <a:ea typeface="+mn-ea"/>
                <a:cs typeface="+mn-cs"/>
              </a:rPr>
              <a:t> 	         </a:t>
            </a:r>
            <a:r>
              <a:rPr lang="en-MY" sz="2800" b="1" dirty="0">
                <a:solidFill>
                  <a:srgbClr val="C00000"/>
                </a:solidFill>
                <a:latin typeface="Calibri"/>
              </a:rPr>
              <a:t>  	</a:t>
            </a:r>
            <a:r>
              <a:rPr kumimoji="0" lang="en-MY" sz="2800" b="1" i="0" u="none" strike="noStrike" kern="1200" cap="none" spc="0" normalizeH="0" baseline="0" noProof="0" dirty="0">
                <a:ln>
                  <a:noFill/>
                </a:ln>
                <a:solidFill>
                  <a:prstClr val="black"/>
                </a:solidFill>
                <a:effectLst/>
                <a:uLnTx/>
                <a:uFillTx/>
                <a:latin typeface="Calibri"/>
                <a:ea typeface="+mn-ea"/>
                <a:cs typeface="+mn-cs"/>
              </a:rPr>
              <a:t>(Riwayat al-Bukhari dan </a:t>
            </a:r>
            <a:r>
              <a:rPr kumimoji="0" lang="en-MY" sz="2800" b="1" i="0" u="none" strike="noStrike" kern="1200" cap="none" spc="0" normalizeH="0" baseline="0" noProof="0" dirty="0" err="1">
                <a:ln>
                  <a:noFill/>
                </a:ln>
                <a:solidFill>
                  <a:prstClr val="black"/>
                </a:solidFill>
                <a:effectLst/>
                <a:uLnTx/>
                <a:uFillTx/>
                <a:latin typeface="Calibri"/>
                <a:ea typeface="+mn-ea"/>
                <a:cs typeface="+mn-cs"/>
              </a:rPr>
              <a:t>lainnya</a:t>
            </a:r>
            <a:r>
              <a:rPr kumimoji="0" lang="en-MY" sz="2800" b="1" i="0" u="none" strike="noStrike" kern="1200" cap="none" spc="0" normalizeH="0" baseline="0" noProof="0" dirty="0">
                <a:ln>
                  <a:noFill/>
                </a:ln>
                <a:solidFill>
                  <a:prstClr val="black"/>
                </a:solidFill>
                <a:effectLst/>
                <a:uLnTx/>
                <a:uFillTx/>
                <a:latin typeface="Calibri"/>
                <a:ea typeface="+mn-ea"/>
                <a:cs typeface="+mn-cs"/>
              </a:rPr>
              <a:t>)</a:t>
            </a:r>
          </a:p>
        </p:txBody>
      </p:sp>
      <p:pic>
        <p:nvPicPr>
          <p:cNvPr id="5" name="Picture 4">
            <a:extLst>
              <a:ext uri="{FF2B5EF4-FFF2-40B4-BE49-F238E27FC236}">
                <a16:creationId xmlns:a16="http://schemas.microsoft.com/office/drawing/2014/main" xmlns="" id="{33E2041A-55EA-42D0-9B0A-06DDE62AAF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077" y="1295400"/>
            <a:ext cx="8705843" cy="2542252"/>
          </a:xfrm>
          <a:prstGeom prst="rect">
            <a:avLst/>
          </a:prstGeom>
        </p:spPr>
      </p:pic>
    </p:spTree>
    <p:extLst>
      <p:ext uri="{BB962C8B-B14F-4D97-AF65-F5344CB8AC3E}">
        <p14:creationId xmlns:p14="http://schemas.microsoft.com/office/powerpoint/2010/main" val="35581549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C6B57563-8E15-241A-9890-B89959D399AC}"/>
              </a:ext>
            </a:extLst>
          </p:cNvPr>
          <p:cNvSpPr/>
          <p:nvPr/>
        </p:nvSpPr>
        <p:spPr>
          <a:xfrm>
            <a:off x="247648" y="1143000"/>
            <a:ext cx="8648700" cy="5688106"/>
          </a:xfrm>
          <a:prstGeom prst="roundRect">
            <a:avLst/>
          </a:prstGeom>
          <a:no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sv-SE" sz="3200" dirty="0">
                <a:ln>
                  <a:solidFill>
                    <a:schemeClr val="bg1"/>
                  </a:solidFill>
                </a:ln>
                <a:solidFill>
                  <a:schemeClr val="tx2">
                    <a:lumMod val="75000"/>
                  </a:schemeClr>
                </a:solidFill>
                <a:effectLst>
                  <a:outerShdw blurRad="38100" dist="38100" dir="2700000" algn="tl">
                    <a:srgbClr val="000000">
                      <a:alpha val="43137"/>
                    </a:srgbClr>
                  </a:outerShdw>
                </a:effectLst>
                <a:latin typeface="Arial Black" panose="020B0A04020102020204" pitchFamily="34" charset="0"/>
              </a:rPr>
              <a:t>Jadikan bulan Ramadan kali ini sebagai madrasah tarbiah, supaya amalan dan hati nurani kita menjadi bersih, terus berpegang teguh pada kebaikan dan kebajikan, di samping menghiasi diri dengan akhlak yang mulia.</a:t>
            </a:r>
            <a:endParaRPr lang="sv-SE" sz="3600" dirty="0">
              <a:ln>
                <a:solidFill>
                  <a:schemeClr val="bg1"/>
                </a:solidFill>
              </a:ln>
              <a:solidFill>
                <a:schemeClr val="tx2">
                  <a:lumMod val="75000"/>
                </a:schemeClr>
              </a:solidFill>
              <a:effectLst>
                <a:outerShdw blurRad="38100" dist="38100" dir="2700000" algn="tl">
                  <a:srgbClr val="000000">
                    <a:alpha val="43137"/>
                  </a:srgbClr>
                </a:outerShdw>
              </a:effectLst>
              <a:latin typeface="SymphonyUltraBlack" panose="020D0903020503020204" pitchFamily="34" charset="0"/>
            </a:endParaRPr>
          </a:p>
        </p:txBody>
      </p:sp>
      <p:sp>
        <p:nvSpPr>
          <p:cNvPr id="3" name="Snip Diagonal Corner Rectangle 7">
            <a:extLst>
              <a:ext uri="{FF2B5EF4-FFF2-40B4-BE49-F238E27FC236}">
                <a16:creationId xmlns:a16="http://schemas.microsoft.com/office/drawing/2014/main" xmlns="" id="{A6DB9FCD-9A9B-99A3-6224-834BF3809C46}"/>
              </a:ext>
            </a:extLst>
          </p:cNvPr>
          <p:cNvSpPr/>
          <p:nvPr/>
        </p:nvSpPr>
        <p:spPr>
          <a:xfrm>
            <a:off x="304800" y="132229"/>
            <a:ext cx="8458200" cy="914400"/>
          </a:xfrm>
          <a:prstGeom prst="snip2DiagRect">
            <a:avLst>
              <a:gd name="adj1" fmla="val 50000"/>
              <a:gd name="adj2" fmla="val 50000"/>
            </a:avLst>
          </a:prstGeom>
          <a:solidFill>
            <a:schemeClr val="accent2">
              <a:lumMod val="40000"/>
              <a:lumOff val="60000"/>
            </a:schemeClr>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anose="020B0A04020102020204" pitchFamily="34" charset="0"/>
              </a:rPr>
              <a:t>SERUAN MIMBAR</a:t>
            </a:r>
          </a:p>
        </p:txBody>
      </p:sp>
    </p:spTree>
    <p:extLst>
      <p:ext uri="{BB962C8B-B14F-4D97-AF65-F5344CB8AC3E}">
        <p14:creationId xmlns:p14="http://schemas.microsoft.com/office/powerpoint/2010/main" val="36270762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804810" y="4225230"/>
            <a:ext cx="828680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Segala</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 </a:t>
            </a: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puji-pujian</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 </a:t>
            </a: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hanya</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 </a:t>
            </a: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bagi</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 Allah SWT</a:t>
            </a:r>
          </a:p>
        </p:txBody>
      </p:sp>
      <p:sp>
        <p:nvSpPr>
          <p:cNvPr id="4" name="Rectangle 3"/>
          <p:cNvSpPr/>
          <p:nvPr/>
        </p:nvSpPr>
        <p:spPr>
          <a:xfrm>
            <a:off x="795845" y="533400"/>
            <a:ext cx="7805790" cy="584775"/>
          </a:xfrm>
          <a:prstGeom prst="rect">
            <a:avLst/>
          </a:prstGeom>
          <a:solidFill>
            <a:srgbClr val="FF0000">
              <a:alpha val="66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rPr>
              <a:t>Pujian</a:t>
            </a:r>
            <a:r>
              <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rPr>
              <a:t> </a:t>
            </a:r>
            <a:r>
              <a:rPr lang="en-US" sz="32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rPr>
              <a:t>Kepada</a:t>
            </a:r>
            <a:r>
              <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rPr>
              <a:t> Allah SWT</a:t>
            </a:r>
          </a:p>
        </p:txBody>
      </p:sp>
      <p:sp>
        <p:nvSpPr>
          <p:cNvPr id="5" name="Rectangle 4"/>
          <p:cNvSpPr/>
          <p:nvPr/>
        </p:nvSpPr>
        <p:spPr>
          <a:xfrm>
            <a:off x="728610" y="2009239"/>
            <a:ext cx="8439208" cy="2215991"/>
          </a:xfrm>
          <a:prstGeom prst="rect">
            <a:avLst/>
          </a:prstGeom>
          <a:noFill/>
        </p:spPr>
        <p:txBody>
          <a:bodyPr wrap="square">
            <a:spAutoFit/>
          </a:bodyPr>
          <a:lstStyle/>
          <a:p>
            <a:pPr algn="ctr" rtl="1" fontAlgn="auto">
              <a:spcBef>
                <a:spcPts val="0"/>
              </a:spcBef>
              <a:spcAft>
                <a:spcPts val="0"/>
              </a:spcAft>
              <a:defRPr/>
            </a:pPr>
            <a:r>
              <a:rPr lang="ar-SA"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anose="02020603050405020304" pitchFamily="2" charset="-78"/>
              </a:rPr>
              <a:t>الْحَمْدُ </a:t>
            </a:r>
            <a:r>
              <a:rPr lang="ar-SA"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cs typeface="Traditional Arabic" panose="02020603050405020304" pitchFamily="2" charset="-78"/>
              </a:rPr>
              <a:t>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anose="02020603050405020304" pitchFamily="2" charset="-78"/>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C6B57563-8E15-241A-9890-B89959D399AC}"/>
              </a:ext>
            </a:extLst>
          </p:cNvPr>
          <p:cNvSpPr/>
          <p:nvPr/>
        </p:nvSpPr>
        <p:spPr>
          <a:xfrm>
            <a:off x="247648" y="1143000"/>
            <a:ext cx="8648700" cy="5688106"/>
          </a:xfrm>
          <a:prstGeom prst="roundRect">
            <a:avLst/>
          </a:prstGeom>
          <a:no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sv-SE" sz="4000" dirty="0">
                <a:ln>
                  <a:solidFill>
                    <a:schemeClr val="bg1"/>
                  </a:solidFill>
                </a:ln>
                <a:solidFill>
                  <a:schemeClr val="tx2">
                    <a:lumMod val="75000"/>
                  </a:schemeClr>
                </a:solidFill>
                <a:effectLst>
                  <a:outerShdw blurRad="38100" dist="38100" dir="2700000" algn="tl">
                    <a:srgbClr val="000000">
                      <a:alpha val="43137"/>
                    </a:srgbClr>
                  </a:outerShdw>
                </a:effectLst>
                <a:latin typeface="Arial Black" panose="020B0A04020102020204" pitchFamily="34" charset="0"/>
              </a:rPr>
              <a:t>Persiapkanlah diri dan jiwa bagi menyambut kedatangan Ramadan kali ini dengan bekalan ilmu yang terbaik dan niat yang benar.</a:t>
            </a:r>
            <a:endParaRPr lang="sv-SE" sz="4400" dirty="0">
              <a:ln>
                <a:solidFill>
                  <a:schemeClr val="bg1"/>
                </a:solidFill>
              </a:ln>
              <a:solidFill>
                <a:schemeClr val="tx2">
                  <a:lumMod val="75000"/>
                </a:schemeClr>
              </a:solidFill>
              <a:effectLst>
                <a:outerShdw blurRad="38100" dist="38100" dir="2700000" algn="tl">
                  <a:srgbClr val="000000">
                    <a:alpha val="43137"/>
                  </a:srgbClr>
                </a:outerShdw>
              </a:effectLst>
              <a:latin typeface="SymphonyUltraBlack" panose="020D0903020503020204" pitchFamily="34" charset="0"/>
            </a:endParaRPr>
          </a:p>
        </p:txBody>
      </p:sp>
      <p:sp>
        <p:nvSpPr>
          <p:cNvPr id="3" name="Snip Diagonal Corner Rectangle 7">
            <a:extLst>
              <a:ext uri="{FF2B5EF4-FFF2-40B4-BE49-F238E27FC236}">
                <a16:creationId xmlns:a16="http://schemas.microsoft.com/office/drawing/2014/main" xmlns="" id="{A6DB9FCD-9A9B-99A3-6224-834BF3809C46}"/>
              </a:ext>
            </a:extLst>
          </p:cNvPr>
          <p:cNvSpPr/>
          <p:nvPr/>
        </p:nvSpPr>
        <p:spPr>
          <a:xfrm>
            <a:off x="304800" y="132229"/>
            <a:ext cx="8458200" cy="914400"/>
          </a:xfrm>
          <a:prstGeom prst="snip2DiagRect">
            <a:avLst>
              <a:gd name="adj1" fmla="val 50000"/>
              <a:gd name="adj2" fmla="val 50000"/>
            </a:avLst>
          </a:prstGeom>
          <a:solidFill>
            <a:schemeClr val="accent2">
              <a:lumMod val="40000"/>
              <a:lumOff val="60000"/>
            </a:schemeClr>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anose="020B0A04020102020204" pitchFamily="34" charset="0"/>
              </a:rPr>
              <a:t>SERUAN MIMBAR</a:t>
            </a:r>
          </a:p>
        </p:txBody>
      </p:sp>
    </p:spTree>
    <p:extLst>
      <p:ext uri="{BB962C8B-B14F-4D97-AF65-F5344CB8AC3E}">
        <p14:creationId xmlns:p14="http://schemas.microsoft.com/office/powerpoint/2010/main" val="25760224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C6B57563-8E15-241A-9890-B89959D399AC}"/>
              </a:ext>
            </a:extLst>
          </p:cNvPr>
          <p:cNvSpPr/>
          <p:nvPr/>
        </p:nvSpPr>
        <p:spPr>
          <a:xfrm>
            <a:off x="247648" y="1143000"/>
            <a:ext cx="8648700" cy="5688106"/>
          </a:xfrm>
          <a:prstGeom prst="roundRect">
            <a:avLst/>
          </a:prstGeom>
          <a:no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sv-SE" sz="4000" dirty="0">
                <a:ln>
                  <a:solidFill>
                    <a:schemeClr val="bg1"/>
                  </a:solidFill>
                </a:ln>
                <a:solidFill>
                  <a:schemeClr val="tx2">
                    <a:lumMod val="75000"/>
                  </a:schemeClr>
                </a:solidFill>
                <a:effectLst>
                  <a:outerShdw blurRad="38100" dist="38100" dir="2700000" algn="tl">
                    <a:srgbClr val="000000">
                      <a:alpha val="43137"/>
                    </a:srgbClr>
                  </a:outerShdw>
                </a:effectLst>
                <a:latin typeface="Arial Black" panose="020B0A04020102020204" pitchFamily="34" charset="0"/>
              </a:rPr>
              <a:t>Pelajarilah hukum hakam puasa, solat tarawih, cara bacaan Quran dengan baik, agar ibadah di bulan mulia kali ini dilebihkan ganjaran pahalanya untuk bekalan di alam Akhirat kelak.</a:t>
            </a:r>
            <a:endParaRPr lang="sv-SE" sz="4400" dirty="0">
              <a:ln>
                <a:solidFill>
                  <a:schemeClr val="bg1"/>
                </a:solidFill>
              </a:ln>
              <a:solidFill>
                <a:schemeClr val="tx2">
                  <a:lumMod val="75000"/>
                </a:schemeClr>
              </a:solidFill>
              <a:effectLst>
                <a:outerShdw blurRad="38100" dist="38100" dir="2700000" algn="tl">
                  <a:srgbClr val="000000">
                    <a:alpha val="43137"/>
                  </a:srgbClr>
                </a:outerShdw>
              </a:effectLst>
              <a:latin typeface="SymphonyUltraBlack" panose="020D0903020503020204" pitchFamily="34" charset="0"/>
            </a:endParaRPr>
          </a:p>
        </p:txBody>
      </p:sp>
      <p:sp>
        <p:nvSpPr>
          <p:cNvPr id="3" name="Snip Diagonal Corner Rectangle 7">
            <a:extLst>
              <a:ext uri="{FF2B5EF4-FFF2-40B4-BE49-F238E27FC236}">
                <a16:creationId xmlns:a16="http://schemas.microsoft.com/office/drawing/2014/main" xmlns="" id="{A6DB9FCD-9A9B-99A3-6224-834BF3809C46}"/>
              </a:ext>
            </a:extLst>
          </p:cNvPr>
          <p:cNvSpPr/>
          <p:nvPr/>
        </p:nvSpPr>
        <p:spPr>
          <a:xfrm>
            <a:off x="304800" y="132229"/>
            <a:ext cx="8458200" cy="914400"/>
          </a:xfrm>
          <a:prstGeom prst="snip2DiagRect">
            <a:avLst>
              <a:gd name="adj1" fmla="val 50000"/>
              <a:gd name="adj2" fmla="val 50000"/>
            </a:avLst>
          </a:prstGeom>
          <a:solidFill>
            <a:schemeClr val="accent2">
              <a:lumMod val="40000"/>
              <a:lumOff val="60000"/>
            </a:schemeClr>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anose="020B0A04020102020204" pitchFamily="34" charset="0"/>
              </a:rPr>
              <a:t>SERUAN MIMBAR</a:t>
            </a:r>
          </a:p>
        </p:txBody>
      </p:sp>
    </p:spTree>
    <p:extLst>
      <p:ext uri="{BB962C8B-B14F-4D97-AF65-F5344CB8AC3E}">
        <p14:creationId xmlns:p14="http://schemas.microsoft.com/office/powerpoint/2010/main" val="21190687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9000"/>
            <a:lum/>
          </a:blip>
          <a:srcRect/>
          <a:stretch>
            <a:fillRect/>
          </a:stretch>
        </a:blipFill>
        <a:effectLst/>
      </p:bgPr>
    </p:bg>
    <p:spTree>
      <p:nvGrpSpPr>
        <p:cNvPr id="1" name=""/>
        <p:cNvGrpSpPr/>
        <p:nvPr/>
      </p:nvGrpSpPr>
      <p:grpSpPr>
        <a:xfrm>
          <a:off x="0" y="0"/>
          <a:ext cx="0" cy="0"/>
          <a:chOff x="0" y="0"/>
          <a:chExt cx="0" cy="0"/>
        </a:xfrm>
      </p:grpSpPr>
      <p:sp>
        <p:nvSpPr>
          <p:cNvPr id="7" name="Snip Diagonal Corner Rectangle 5">
            <a:extLst>
              <a:ext uri="{FF2B5EF4-FFF2-40B4-BE49-F238E27FC236}">
                <a16:creationId xmlns:a16="http://schemas.microsoft.com/office/drawing/2014/main" xmlns="" id="{A02BAFCE-5B79-444B-84A7-336E0E42C8FF}"/>
              </a:ext>
            </a:extLst>
          </p:cNvPr>
          <p:cNvSpPr/>
          <p:nvPr/>
        </p:nvSpPr>
        <p:spPr>
          <a:xfrm>
            <a:off x="533400" y="152400"/>
            <a:ext cx="8077199" cy="770365"/>
          </a:xfrm>
          <a:prstGeom prst="snip2DiagRect">
            <a:avLst>
              <a:gd name="adj1" fmla="val 50000"/>
              <a:gd name="adj2" fmla="val 50000"/>
            </a:avLst>
          </a:prstGeom>
          <a:solidFill>
            <a:schemeClr val="accent5">
              <a:lumMod val="75000"/>
            </a:schemeClr>
          </a:soli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9" name="Rectangle 8">
            <a:extLst>
              <a:ext uri="{FF2B5EF4-FFF2-40B4-BE49-F238E27FC236}">
                <a16:creationId xmlns:a16="http://schemas.microsoft.com/office/drawing/2014/main" xmlns="" id="{06113AE1-BC43-40AB-B16D-BC26D1E66FA3}"/>
              </a:ext>
            </a:extLst>
          </p:cNvPr>
          <p:cNvSpPr/>
          <p:nvPr/>
        </p:nvSpPr>
        <p:spPr>
          <a:xfrm>
            <a:off x="2257101" y="214416"/>
            <a:ext cx="4629794" cy="646331"/>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r>
              <a:rPr lang="ar-SA" sz="3600" dirty="0">
                <a:ln w="0"/>
                <a:solidFill>
                  <a:schemeClr val="accent4"/>
                </a:solidFill>
                <a:effectLst>
                  <a:outerShdw blurRad="38100" dist="25400" dir="5400000" algn="ctr" rotWithShape="0">
                    <a:srgbClr val="6E747A">
                      <a:alpha val="43000"/>
                    </a:srgbClr>
                  </a:outerShdw>
                </a:effectLst>
                <a:latin typeface="Calibri" panose="020F0502020204030204" pitchFamily="34" charset="0"/>
                <a:ea typeface="Calibri" panose="020F0502020204030204" pitchFamily="34" charset="0"/>
                <a:cs typeface="Calibri" panose="020F0502020204030204" pitchFamily="34" charset="0"/>
              </a:rPr>
              <a:t>أعُوذُ بِاللهِ مِنَ الشَّيْطَانِ الرَّجِيمِ</a:t>
            </a:r>
            <a:endParaRPr lang="en-US" sz="3600" dirty="0">
              <a:ln w="0"/>
              <a:solidFill>
                <a:schemeClr val="accent4"/>
              </a:solidFill>
              <a:effectLst>
                <a:outerShdw blurRad="38100" dist="25400" dir="5400000" algn="ctr" rotWithShape="0">
                  <a:srgbClr val="6E747A">
                    <a:alpha val="43000"/>
                  </a:srgbClr>
                </a:outerShdw>
              </a:effectLst>
              <a:latin typeface="Calibri" panose="020F0502020204030204" pitchFamily="34" charset="0"/>
              <a:ea typeface="Calibri" panose="020F0502020204030204" pitchFamily="34" charset="0"/>
              <a:cs typeface="Calibri" panose="020F0502020204030204" pitchFamily="34" charset="0"/>
            </a:endParaRPr>
          </a:p>
        </p:txBody>
      </p:sp>
      <p:sp>
        <p:nvSpPr>
          <p:cNvPr id="5" name="Rectangle 4">
            <a:extLst>
              <a:ext uri="{FF2B5EF4-FFF2-40B4-BE49-F238E27FC236}">
                <a16:creationId xmlns:a16="http://schemas.microsoft.com/office/drawing/2014/main" xmlns="" id="{BF7661B2-8258-2DF9-118F-7CC2883FCDCE}"/>
              </a:ext>
            </a:extLst>
          </p:cNvPr>
          <p:cNvSpPr/>
          <p:nvPr/>
        </p:nvSpPr>
        <p:spPr>
          <a:xfrm>
            <a:off x="302119" y="3424687"/>
            <a:ext cx="8534400" cy="3149580"/>
          </a:xfrm>
          <a:prstGeom prst="rect">
            <a:avLst/>
          </a:prstGeom>
        </p:spPr>
        <p:txBody>
          <a:bodyPr wrap="square">
            <a:spAutoFit/>
          </a:bodyPr>
          <a:lstStyle/>
          <a:p>
            <a:pPr algn="just">
              <a:spcAft>
                <a:spcPts val="800"/>
              </a:spcAft>
            </a:pPr>
            <a:r>
              <a:rPr lang="en-US" sz="2800" b="1" dirty="0" err="1">
                <a:ea typeface="Calibri" panose="020F0502020204030204" pitchFamily="34" charset="0"/>
                <a:cs typeface="Arial" panose="020B0604020202020204" pitchFamily="34" charset="0"/>
              </a:rPr>
              <a:t>Maksudnya</a:t>
            </a:r>
            <a:r>
              <a:rPr lang="en-US" sz="2800" b="1" dirty="0">
                <a:ea typeface="Calibri" panose="020F0502020204030204" pitchFamily="34" charset="0"/>
                <a:cs typeface="Arial" panose="020B0604020202020204" pitchFamily="34" charset="0"/>
              </a:rPr>
              <a:t> : </a:t>
            </a:r>
            <a:r>
              <a:rPr lang="en-US" sz="2800" b="1" dirty="0" err="1">
                <a:solidFill>
                  <a:srgbClr val="C00000"/>
                </a:solidFill>
                <a:ea typeface="Calibri" panose="020F0502020204030204" pitchFamily="34" charset="0"/>
                <a:cs typeface="Arial" panose="020B0604020202020204" pitchFamily="34" charset="0"/>
              </a:rPr>
              <a:t>Wahai</a:t>
            </a:r>
            <a:r>
              <a:rPr lang="en-US" sz="2800" b="1" dirty="0">
                <a:solidFill>
                  <a:srgbClr val="C00000"/>
                </a:solidFill>
                <a:ea typeface="Calibri" panose="020F0502020204030204" pitchFamily="34" charset="0"/>
                <a:cs typeface="Arial" panose="020B0604020202020204" pitchFamily="34" charset="0"/>
              </a:rPr>
              <a:t> orang yang </a:t>
            </a:r>
            <a:r>
              <a:rPr lang="en-US" sz="2800" b="1" dirty="0" err="1">
                <a:solidFill>
                  <a:srgbClr val="C00000"/>
                </a:solidFill>
                <a:ea typeface="Calibri" panose="020F0502020204030204" pitchFamily="34" charset="0"/>
                <a:cs typeface="Arial" panose="020B0604020202020204" pitchFamily="34" charset="0"/>
              </a:rPr>
              <a:t>beriman</a:t>
            </a:r>
            <a:r>
              <a:rPr lang="en-US" sz="2800" b="1" dirty="0">
                <a:solidFill>
                  <a:srgbClr val="C00000"/>
                </a:solidFill>
                <a:ea typeface="Calibri" panose="020F0502020204030204" pitchFamily="34" charset="0"/>
                <a:cs typeface="Arial" panose="020B0604020202020204" pitchFamily="34" charset="0"/>
              </a:rPr>
              <a:t>! </a:t>
            </a:r>
            <a:r>
              <a:rPr lang="en-US" sz="2800" b="1" dirty="0" err="1">
                <a:solidFill>
                  <a:srgbClr val="C00000"/>
                </a:solidFill>
                <a:ea typeface="Calibri" panose="020F0502020204030204" pitchFamily="34" charset="0"/>
                <a:cs typeface="Arial" panose="020B0604020202020204" pitchFamily="34" charset="0"/>
              </a:rPr>
              <a:t>Bertakwalah</a:t>
            </a:r>
            <a:r>
              <a:rPr lang="en-US" sz="2800" b="1" dirty="0">
                <a:solidFill>
                  <a:srgbClr val="C00000"/>
                </a:solidFill>
                <a:ea typeface="Calibri" panose="020F0502020204030204" pitchFamily="34" charset="0"/>
                <a:cs typeface="Arial" panose="020B0604020202020204" pitchFamily="34" charset="0"/>
              </a:rPr>
              <a:t> </a:t>
            </a:r>
            <a:r>
              <a:rPr lang="en-US" sz="2800" b="1" dirty="0" err="1">
                <a:solidFill>
                  <a:srgbClr val="C00000"/>
                </a:solidFill>
                <a:ea typeface="Calibri" panose="020F0502020204030204" pitchFamily="34" charset="0"/>
                <a:cs typeface="Arial" panose="020B0604020202020204" pitchFamily="34" charset="0"/>
              </a:rPr>
              <a:t>kepada</a:t>
            </a:r>
            <a:r>
              <a:rPr lang="en-US" sz="2800" b="1" dirty="0">
                <a:solidFill>
                  <a:srgbClr val="C00000"/>
                </a:solidFill>
                <a:ea typeface="Calibri" panose="020F0502020204030204" pitchFamily="34" charset="0"/>
                <a:cs typeface="Arial" panose="020B0604020202020204" pitchFamily="34" charset="0"/>
              </a:rPr>
              <a:t> Allah; dan </a:t>
            </a:r>
            <a:r>
              <a:rPr lang="en-US" sz="2800" b="1" dirty="0" err="1">
                <a:solidFill>
                  <a:srgbClr val="C00000"/>
                </a:solidFill>
                <a:ea typeface="Calibri" panose="020F0502020204030204" pitchFamily="34" charset="0"/>
                <a:cs typeface="Arial" panose="020B0604020202020204" pitchFamily="34" charset="0"/>
              </a:rPr>
              <a:t>hendaklah</a:t>
            </a:r>
            <a:r>
              <a:rPr lang="en-US" sz="2800" b="1" dirty="0">
                <a:solidFill>
                  <a:srgbClr val="C00000"/>
                </a:solidFill>
                <a:ea typeface="Calibri" panose="020F0502020204030204" pitchFamily="34" charset="0"/>
                <a:cs typeface="Arial" panose="020B0604020202020204" pitchFamily="34" charset="0"/>
              </a:rPr>
              <a:t> </a:t>
            </a:r>
            <a:r>
              <a:rPr lang="en-US" sz="2800" b="1" dirty="0" err="1">
                <a:solidFill>
                  <a:srgbClr val="C00000"/>
                </a:solidFill>
                <a:ea typeface="Calibri" panose="020F0502020204030204" pitchFamily="34" charset="0"/>
                <a:cs typeface="Arial" panose="020B0604020202020204" pitchFamily="34" charset="0"/>
              </a:rPr>
              <a:t>tiap-tiap</a:t>
            </a:r>
            <a:r>
              <a:rPr lang="en-US" sz="2800" b="1" dirty="0">
                <a:solidFill>
                  <a:srgbClr val="C00000"/>
                </a:solidFill>
                <a:ea typeface="Calibri" panose="020F0502020204030204" pitchFamily="34" charset="0"/>
                <a:cs typeface="Arial" panose="020B0604020202020204" pitchFamily="34" charset="0"/>
              </a:rPr>
              <a:t> </a:t>
            </a:r>
            <a:r>
              <a:rPr lang="en-US" sz="2800" b="1" dirty="0" err="1">
                <a:solidFill>
                  <a:srgbClr val="C00000"/>
                </a:solidFill>
                <a:ea typeface="Calibri" panose="020F0502020204030204" pitchFamily="34" charset="0"/>
                <a:cs typeface="Arial" panose="020B0604020202020204" pitchFamily="34" charset="0"/>
              </a:rPr>
              <a:t>diri</a:t>
            </a:r>
            <a:r>
              <a:rPr lang="en-US" sz="2800" b="1" dirty="0">
                <a:solidFill>
                  <a:srgbClr val="C00000"/>
                </a:solidFill>
                <a:ea typeface="Calibri" panose="020F0502020204030204" pitchFamily="34" charset="0"/>
                <a:cs typeface="Arial" panose="020B0604020202020204" pitchFamily="34" charset="0"/>
              </a:rPr>
              <a:t> </a:t>
            </a:r>
            <a:r>
              <a:rPr lang="en-US" sz="2800" b="1" dirty="0" err="1">
                <a:solidFill>
                  <a:srgbClr val="C00000"/>
                </a:solidFill>
                <a:ea typeface="Calibri" panose="020F0502020204030204" pitchFamily="34" charset="0"/>
                <a:cs typeface="Arial" panose="020B0604020202020204" pitchFamily="34" charset="0"/>
              </a:rPr>
              <a:t>melihat</a:t>
            </a:r>
            <a:r>
              <a:rPr lang="en-US" sz="2800" b="1" dirty="0">
                <a:solidFill>
                  <a:srgbClr val="C00000"/>
                </a:solidFill>
                <a:ea typeface="Calibri" panose="020F0502020204030204" pitchFamily="34" charset="0"/>
                <a:cs typeface="Arial" panose="020B0604020202020204" pitchFamily="34" charset="0"/>
              </a:rPr>
              <a:t> dan </a:t>
            </a:r>
            <a:r>
              <a:rPr lang="en-US" sz="2800" b="1" dirty="0" err="1">
                <a:solidFill>
                  <a:srgbClr val="C00000"/>
                </a:solidFill>
                <a:ea typeface="Calibri" panose="020F0502020204030204" pitchFamily="34" charset="0"/>
                <a:cs typeface="Arial" panose="020B0604020202020204" pitchFamily="34" charset="0"/>
              </a:rPr>
              <a:t>memerhatikan</a:t>
            </a:r>
            <a:r>
              <a:rPr lang="en-US" sz="2800" b="1" dirty="0">
                <a:solidFill>
                  <a:srgbClr val="C00000"/>
                </a:solidFill>
                <a:ea typeface="Calibri" panose="020F0502020204030204" pitchFamily="34" charset="0"/>
                <a:cs typeface="Arial" panose="020B0604020202020204" pitchFamily="34" charset="0"/>
              </a:rPr>
              <a:t> </a:t>
            </a:r>
            <a:r>
              <a:rPr lang="en-US" sz="2800" b="1" dirty="0" err="1">
                <a:solidFill>
                  <a:srgbClr val="C00000"/>
                </a:solidFill>
                <a:ea typeface="Calibri" panose="020F0502020204030204" pitchFamily="34" charset="0"/>
                <a:cs typeface="Arial" panose="020B0604020202020204" pitchFamily="34" charset="0"/>
              </a:rPr>
              <a:t>apa</a:t>
            </a:r>
            <a:r>
              <a:rPr lang="en-US" sz="2800" b="1" dirty="0">
                <a:solidFill>
                  <a:srgbClr val="C00000"/>
                </a:solidFill>
                <a:ea typeface="Calibri" panose="020F0502020204030204" pitchFamily="34" charset="0"/>
                <a:cs typeface="Arial" panose="020B0604020202020204" pitchFamily="34" charset="0"/>
              </a:rPr>
              <a:t> yang </a:t>
            </a:r>
            <a:r>
              <a:rPr lang="en-US" sz="2800" b="1" dirty="0" err="1">
                <a:solidFill>
                  <a:srgbClr val="C00000"/>
                </a:solidFill>
                <a:ea typeface="Calibri" panose="020F0502020204030204" pitchFamily="34" charset="0"/>
                <a:cs typeface="Arial" panose="020B0604020202020204" pitchFamily="34" charset="0"/>
              </a:rPr>
              <a:t>ia</a:t>
            </a:r>
            <a:r>
              <a:rPr lang="en-US" sz="2800" b="1" dirty="0">
                <a:solidFill>
                  <a:srgbClr val="C00000"/>
                </a:solidFill>
                <a:ea typeface="Calibri" panose="020F0502020204030204" pitchFamily="34" charset="0"/>
                <a:cs typeface="Arial" panose="020B0604020202020204" pitchFamily="34" charset="0"/>
              </a:rPr>
              <a:t> </a:t>
            </a:r>
            <a:r>
              <a:rPr lang="en-US" sz="2800" b="1" dirty="0" err="1">
                <a:solidFill>
                  <a:srgbClr val="C00000"/>
                </a:solidFill>
                <a:ea typeface="Calibri" panose="020F0502020204030204" pitchFamily="34" charset="0"/>
                <a:cs typeface="Arial" panose="020B0604020202020204" pitchFamily="34" charset="0"/>
              </a:rPr>
              <a:t>telah</a:t>
            </a:r>
            <a:r>
              <a:rPr lang="en-US" sz="2800" b="1" dirty="0">
                <a:solidFill>
                  <a:srgbClr val="C00000"/>
                </a:solidFill>
                <a:ea typeface="Calibri" panose="020F0502020204030204" pitchFamily="34" charset="0"/>
                <a:cs typeface="Arial" panose="020B0604020202020204" pitchFamily="34" charset="0"/>
              </a:rPr>
              <a:t> </a:t>
            </a:r>
            <a:r>
              <a:rPr lang="en-US" sz="2800" b="1" dirty="0" err="1">
                <a:solidFill>
                  <a:srgbClr val="C00000"/>
                </a:solidFill>
                <a:ea typeface="Calibri" panose="020F0502020204030204" pitchFamily="34" charset="0"/>
                <a:cs typeface="Arial" panose="020B0604020202020204" pitchFamily="34" charset="0"/>
              </a:rPr>
              <a:t>sediakan</a:t>
            </a:r>
            <a:r>
              <a:rPr lang="en-US" sz="2800" b="1" dirty="0">
                <a:solidFill>
                  <a:srgbClr val="C00000"/>
                </a:solidFill>
                <a:ea typeface="Calibri" panose="020F0502020204030204" pitchFamily="34" charset="0"/>
                <a:cs typeface="Arial" panose="020B0604020202020204" pitchFamily="34" charset="0"/>
              </a:rPr>
              <a:t> </a:t>
            </a:r>
            <a:r>
              <a:rPr lang="en-US" sz="2800" b="1" dirty="0" err="1">
                <a:solidFill>
                  <a:srgbClr val="C00000"/>
                </a:solidFill>
                <a:ea typeface="Calibri" panose="020F0502020204030204" pitchFamily="34" charset="0"/>
                <a:cs typeface="Arial" panose="020B0604020202020204" pitchFamily="34" charset="0"/>
              </a:rPr>
              <a:t>untuk</a:t>
            </a:r>
            <a:r>
              <a:rPr lang="en-US" sz="2800" b="1" dirty="0">
                <a:solidFill>
                  <a:srgbClr val="C00000"/>
                </a:solidFill>
                <a:ea typeface="Calibri" panose="020F0502020204030204" pitchFamily="34" charset="0"/>
                <a:cs typeface="Arial" panose="020B0604020202020204" pitchFamily="34" charset="0"/>
              </a:rPr>
              <a:t> </a:t>
            </a:r>
            <a:r>
              <a:rPr lang="en-US" sz="2800" b="1" dirty="0" err="1">
                <a:solidFill>
                  <a:srgbClr val="C00000"/>
                </a:solidFill>
                <a:ea typeface="Calibri" panose="020F0502020204030204" pitchFamily="34" charset="0"/>
                <a:cs typeface="Arial" panose="020B0604020202020204" pitchFamily="34" charset="0"/>
              </a:rPr>
              <a:t>hari</a:t>
            </a:r>
            <a:r>
              <a:rPr lang="en-US" sz="2800" b="1" dirty="0">
                <a:solidFill>
                  <a:srgbClr val="C00000"/>
                </a:solidFill>
                <a:ea typeface="Calibri" panose="020F0502020204030204" pitchFamily="34" charset="0"/>
                <a:cs typeface="Arial" panose="020B0604020202020204" pitchFamily="34" charset="0"/>
              </a:rPr>
              <a:t> </a:t>
            </a:r>
            <a:r>
              <a:rPr lang="en-US" sz="2800" b="1" dirty="0" err="1">
                <a:solidFill>
                  <a:srgbClr val="C00000"/>
                </a:solidFill>
                <a:ea typeface="Calibri" panose="020F0502020204030204" pitchFamily="34" charset="0"/>
                <a:cs typeface="Arial" panose="020B0604020202020204" pitchFamily="34" charset="0"/>
              </a:rPr>
              <a:t>esok</a:t>
            </a:r>
            <a:r>
              <a:rPr lang="en-US" sz="2800" b="1" dirty="0">
                <a:solidFill>
                  <a:srgbClr val="C00000"/>
                </a:solidFill>
                <a:ea typeface="Calibri" panose="020F0502020204030204" pitchFamily="34" charset="0"/>
                <a:cs typeface="Arial" panose="020B0604020202020204" pitchFamily="34" charset="0"/>
              </a:rPr>
              <a:t>. Dan </a:t>
            </a:r>
            <a:r>
              <a:rPr lang="en-US" sz="2800" b="1" dirty="0" err="1">
                <a:solidFill>
                  <a:srgbClr val="C00000"/>
                </a:solidFill>
                <a:ea typeface="Calibri" panose="020F0502020204030204" pitchFamily="34" charset="0"/>
                <a:cs typeface="Arial" panose="020B0604020202020204" pitchFamily="34" charset="0"/>
              </a:rPr>
              <a:t>bertakwalah</a:t>
            </a:r>
            <a:r>
              <a:rPr lang="en-US" sz="2800" b="1" dirty="0">
                <a:solidFill>
                  <a:srgbClr val="C00000"/>
                </a:solidFill>
                <a:ea typeface="Calibri" panose="020F0502020204030204" pitchFamily="34" charset="0"/>
                <a:cs typeface="Arial" panose="020B0604020202020204" pitchFamily="34" charset="0"/>
              </a:rPr>
              <a:t> </a:t>
            </a:r>
            <a:r>
              <a:rPr lang="en-US" sz="2800" b="1" dirty="0" err="1">
                <a:solidFill>
                  <a:srgbClr val="C00000"/>
                </a:solidFill>
                <a:ea typeface="Calibri" panose="020F0502020204030204" pitchFamily="34" charset="0"/>
                <a:cs typeface="Arial" panose="020B0604020202020204" pitchFamily="34" charset="0"/>
              </a:rPr>
              <a:t>kepada</a:t>
            </a:r>
            <a:r>
              <a:rPr lang="en-US" sz="2800" b="1" dirty="0">
                <a:solidFill>
                  <a:srgbClr val="C00000"/>
                </a:solidFill>
                <a:ea typeface="Calibri" panose="020F0502020204030204" pitchFamily="34" charset="0"/>
                <a:cs typeface="Arial" panose="020B0604020202020204" pitchFamily="34" charset="0"/>
              </a:rPr>
              <a:t> Allah, </a:t>
            </a:r>
            <a:r>
              <a:rPr lang="en-US" sz="2800" b="1" dirty="0" err="1">
                <a:solidFill>
                  <a:srgbClr val="C00000"/>
                </a:solidFill>
                <a:ea typeface="Calibri" panose="020F0502020204030204" pitchFamily="34" charset="0"/>
                <a:cs typeface="Arial" panose="020B0604020202020204" pitchFamily="34" charset="0"/>
              </a:rPr>
              <a:t>sesungguhnya</a:t>
            </a:r>
            <a:r>
              <a:rPr lang="en-US" sz="2800" b="1" dirty="0">
                <a:solidFill>
                  <a:srgbClr val="C00000"/>
                </a:solidFill>
                <a:ea typeface="Calibri" panose="020F0502020204030204" pitchFamily="34" charset="0"/>
                <a:cs typeface="Arial" panose="020B0604020202020204" pitchFamily="34" charset="0"/>
              </a:rPr>
              <a:t> Allah </a:t>
            </a:r>
            <a:r>
              <a:rPr lang="en-US" sz="2800" b="1" dirty="0" err="1">
                <a:solidFill>
                  <a:srgbClr val="C00000"/>
                </a:solidFill>
                <a:ea typeface="Calibri" panose="020F0502020204030204" pitchFamily="34" charset="0"/>
                <a:cs typeface="Arial" panose="020B0604020202020204" pitchFamily="34" charset="0"/>
              </a:rPr>
              <a:t>Amat</a:t>
            </a:r>
            <a:r>
              <a:rPr lang="en-US" sz="2800" b="1" dirty="0">
                <a:solidFill>
                  <a:srgbClr val="C00000"/>
                </a:solidFill>
                <a:ea typeface="Calibri" panose="020F0502020204030204" pitchFamily="34" charset="0"/>
                <a:cs typeface="Arial" panose="020B0604020202020204" pitchFamily="34" charset="0"/>
              </a:rPr>
              <a:t> </a:t>
            </a:r>
            <a:r>
              <a:rPr lang="en-US" sz="2800" b="1" dirty="0" err="1">
                <a:solidFill>
                  <a:srgbClr val="C00000"/>
                </a:solidFill>
                <a:ea typeface="Calibri" panose="020F0502020204030204" pitchFamily="34" charset="0"/>
                <a:cs typeface="Arial" panose="020B0604020202020204" pitchFamily="34" charset="0"/>
              </a:rPr>
              <a:t>Meliputi</a:t>
            </a:r>
            <a:r>
              <a:rPr lang="en-US" sz="2800" b="1" dirty="0">
                <a:solidFill>
                  <a:srgbClr val="C00000"/>
                </a:solidFill>
                <a:ea typeface="Calibri" panose="020F0502020204030204" pitchFamily="34" charset="0"/>
                <a:cs typeface="Arial" panose="020B0604020202020204" pitchFamily="34" charset="0"/>
              </a:rPr>
              <a:t> </a:t>
            </a:r>
            <a:r>
              <a:rPr lang="en-US" sz="2800" b="1" dirty="0" err="1">
                <a:solidFill>
                  <a:srgbClr val="C00000"/>
                </a:solidFill>
                <a:ea typeface="Calibri" panose="020F0502020204030204" pitchFamily="34" charset="0"/>
                <a:cs typeface="Arial" panose="020B0604020202020204" pitchFamily="34" charset="0"/>
              </a:rPr>
              <a:t>Pengetahuan</a:t>
            </a:r>
            <a:r>
              <a:rPr lang="en-US" sz="2800" b="1" dirty="0">
                <a:solidFill>
                  <a:srgbClr val="C00000"/>
                </a:solidFill>
                <a:ea typeface="Calibri" panose="020F0502020204030204" pitchFamily="34" charset="0"/>
                <a:cs typeface="Arial" panose="020B0604020202020204" pitchFamily="34" charset="0"/>
              </a:rPr>
              <a:t>-Nya </a:t>
            </a:r>
            <a:r>
              <a:rPr lang="en-US" sz="2800" b="1" dirty="0" err="1">
                <a:solidFill>
                  <a:srgbClr val="C00000"/>
                </a:solidFill>
                <a:ea typeface="Calibri" panose="020F0502020204030204" pitchFamily="34" charset="0"/>
                <a:cs typeface="Arial" panose="020B0604020202020204" pitchFamily="34" charset="0"/>
              </a:rPr>
              <a:t>akan</a:t>
            </a:r>
            <a:r>
              <a:rPr lang="en-US" sz="2800" b="1" dirty="0">
                <a:solidFill>
                  <a:srgbClr val="C00000"/>
                </a:solidFill>
                <a:ea typeface="Calibri" panose="020F0502020204030204" pitchFamily="34" charset="0"/>
                <a:cs typeface="Arial" panose="020B0604020202020204" pitchFamily="34" charset="0"/>
              </a:rPr>
              <a:t> </a:t>
            </a:r>
            <a:r>
              <a:rPr lang="en-US" sz="2800" b="1" dirty="0" err="1">
                <a:solidFill>
                  <a:srgbClr val="C00000"/>
                </a:solidFill>
                <a:ea typeface="Calibri" panose="020F0502020204030204" pitchFamily="34" charset="0"/>
                <a:cs typeface="Arial" panose="020B0604020202020204" pitchFamily="34" charset="0"/>
              </a:rPr>
              <a:t>segala</a:t>
            </a:r>
            <a:r>
              <a:rPr lang="en-US" sz="2800" b="1" dirty="0">
                <a:solidFill>
                  <a:srgbClr val="C00000"/>
                </a:solidFill>
                <a:ea typeface="Calibri" panose="020F0502020204030204" pitchFamily="34" charset="0"/>
                <a:cs typeface="Arial" panose="020B0604020202020204" pitchFamily="34" charset="0"/>
              </a:rPr>
              <a:t> yang </a:t>
            </a:r>
            <a:r>
              <a:rPr lang="en-US" sz="2800" b="1" dirty="0" err="1">
                <a:solidFill>
                  <a:srgbClr val="C00000"/>
                </a:solidFill>
                <a:ea typeface="Calibri" panose="020F0502020204030204" pitchFamily="34" charset="0"/>
                <a:cs typeface="Arial" panose="020B0604020202020204" pitchFamily="34" charset="0"/>
              </a:rPr>
              <a:t>kamu</a:t>
            </a:r>
            <a:r>
              <a:rPr lang="en-US" sz="2800" b="1" dirty="0">
                <a:solidFill>
                  <a:srgbClr val="C00000"/>
                </a:solidFill>
                <a:ea typeface="Calibri" panose="020F0502020204030204" pitchFamily="34" charset="0"/>
                <a:cs typeface="Arial" panose="020B0604020202020204" pitchFamily="34" charset="0"/>
              </a:rPr>
              <a:t> </a:t>
            </a:r>
            <a:r>
              <a:rPr lang="en-US" sz="2800" b="1" dirty="0" err="1">
                <a:solidFill>
                  <a:srgbClr val="C00000"/>
                </a:solidFill>
                <a:ea typeface="Calibri" panose="020F0502020204030204" pitchFamily="34" charset="0"/>
                <a:cs typeface="Arial" panose="020B0604020202020204" pitchFamily="34" charset="0"/>
              </a:rPr>
              <a:t>kerjakan</a:t>
            </a:r>
            <a:r>
              <a:rPr lang="en-US" sz="2800" b="1" dirty="0">
                <a:solidFill>
                  <a:srgbClr val="C00000"/>
                </a:solidFill>
                <a:ea typeface="Calibri" panose="020F0502020204030204" pitchFamily="34" charset="0"/>
                <a:cs typeface="Arial" panose="020B0604020202020204" pitchFamily="34" charset="0"/>
              </a:rPr>
              <a:t>.</a:t>
            </a:r>
          </a:p>
          <a:p>
            <a:pPr algn="r">
              <a:spcAft>
                <a:spcPts val="800"/>
              </a:spcAft>
            </a:pPr>
            <a:r>
              <a:rPr lang="en-US" sz="2400" b="1" dirty="0">
                <a:ea typeface="Calibri" panose="020F0502020204030204" pitchFamily="34" charset="0"/>
                <a:cs typeface="Arial" panose="020B0604020202020204" pitchFamily="34" charset="0"/>
              </a:rPr>
              <a:t>(</a:t>
            </a:r>
            <a:r>
              <a:rPr lang="ms-MY" sz="2400" b="1" dirty="0">
                <a:solidFill>
                  <a:srgbClr val="191E1E"/>
                </a:solidFill>
                <a:effectLst/>
                <a:latin typeface="Arial" panose="020B0604020202020204" pitchFamily="34" charset="0"/>
                <a:ea typeface="Times New Roman" panose="02020603050405020304" pitchFamily="18" charset="0"/>
              </a:rPr>
              <a:t>Surah </a:t>
            </a:r>
            <a:r>
              <a:rPr lang="ms-MY" sz="2400" b="1" dirty="0">
                <a:solidFill>
                  <a:srgbClr val="191E1E"/>
                </a:solidFill>
                <a:latin typeface="Arial" panose="020B0604020202020204" pitchFamily="34" charset="0"/>
                <a:ea typeface="Times New Roman" panose="02020603050405020304" pitchFamily="18" charset="0"/>
              </a:rPr>
              <a:t>Al-Hasyr:  18</a:t>
            </a:r>
            <a:r>
              <a:rPr lang="en-US" sz="2400" b="1" dirty="0">
                <a:ea typeface="Calibri" panose="020F0502020204030204" pitchFamily="34" charset="0"/>
                <a:cs typeface="Arial" panose="020B0604020202020204" pitchFamily="34" charset="0"/>
              </a:rPr>
              <a:t>)</a:t>
            </a:r>
          </a:p>
        </p:txBody>
      </p:sp>
      <p:pic>
        <p:nvPicPr>
          <p:cNvPr id="6" name="Picture 5">
            <a:extLst>
              <a:ext uri="{FF2B5EF4-FFF2-40B4-BE49-F238E27FC236}">
                <a16:creationId xmlns:a16="http://schemas.microsoft.com/office/drawing/2014/main" xmlns="" id="{02163EF7-4250-4E01-A0D2-A58171E8EF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476" y="1017978"/>
            <a:ext cx="8529043" cy="232887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6852920"/>
          </a:xfrm>
          <a:prstGeom prst="rect">
            <a:avLst/>
          </a:prstGeom>
          <a:solidFill>
            <a:schemeClr val="bg1">
              <a:alpha val="70000"/>
            </a:schemeClr>
          </a:solidFill>
        </p:spPr>
        <p:txBody>
          <a:bodyPr wrap="square">
            <a:prstTxWarp prst="textPlain">
              <a:avLst/>
            </a:prstTxWarp>
            <a:spAutoFit/>
          </a:bodyPr>
          <a:lstStyle/>
          <a:p>
            <a:pPr algn="ctr" rtl="1">
              <a:lnSpc>
                <a:spcPct val="115000"/>
              </a:lnSpc>
              <a:spcAft>
                <a:spcPts val="800"/>
              </a:spcAft>
            </a:pPr>
            <a:r>
              <a:rPr lang="en-US" sz="4000" b="1" dirty="0">
                <a:ln w="0"/>
                <a:solidFill>
                  <a:schemeClr val="tx2">
                    <a:lumMod val="75000"/>
                  </a:schemeClr>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بَارَكَ اللهُ لِي وَلَكُمْ </a:t>
            </a:r>
            <a:r>
              <a:rPr lang="ar-SA" sz="4000" b="1" dirty="0">
                <a:ln w="0"/>
                <a:solidFill>
                  <a:schemeClr val="tx2">
                    <a:lumMod val="75000"/>
                  </a:schemeClr>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فِي </a:t>
            </a:r>
            <a:r>
              <a:rPr lang="en-US" sz="4000" b="1" dirty="0">
                <a:ln w="0"/>
                <a:solidFill>
                  <a:schemeClr val="tx2">
                    <a:lumMod val="75000"/>
                  </a:schemeClr>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الْقُرْآنِ </a:t>
            </a:r>
            <a:r>
              <a:rPr lang="en-US" sz="4000" b="1" dirty="0" err="1">
                <a:ln w="0"/>
                <a:solidFill>
                  <a:schemeClr val="tx2">
                    <a:lumMod val="75000"/>
                  </a:schemeClr>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الْعَظِيْمِ</a:t>
            </a:r>
            <a:r>
              <a:rPr lang="en-US" sz="4000" b="1" dirty="0">
                <a:ln w="0"/>
                <a:solidFill>
                  <a:schemeClr val="tx2">
                    <a:lumMod val="75000"/>
                  </a:schemeClr>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a:t>
            </a:r>
          </a:p>
          <a:p>
            <a:pPr algn="ctr" rtl="1">
              <a:lnSpc>
                <a:spcPct val="115000"/>
              </a:lnSpc>
              <a:spcAft>
                <a:spcPts val="800"/>
              </a:spcAft>
            </a:pPr>
            <a:r>
              <a:rPr lang="en-US" sz="4000" b="1" dirty="0">
                <a:ln w="0"/>
                <a:solidFill>
                  <a:schemeClr val="tx2">
                    <a:lumMod val="75000"/>
                  </a:schemeClr>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 </a:t>
            </a:r>
            <a:r>
              <a:rPr lang="en-US" sz="4000" b="1" dirty="0" err="1">
                <a:ln w="0"/>
                <a:solidFill>
                  <a:schemeClr val="tx2">
                    <a:lumMod val="75000"/>
                  </a:schemeClr>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وَنَفَعَنِي</a:t>
            </a:r>
            <a:r>
              <a:rPr lang="en-US" sz="4000" b="1" dirty="0">
                <a:ln w="0"/>
                <a:solidFill>
                  <a:schemeClr val="tx2">
                    <a:lumMod val="75000"/>
                  </a:schemeClr>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 </a:t>
            </a:r>
            <a:r>
              <a:rPr lang="en-US" sz="4000" b="1" dirty="0" err="1" smtClean="0">
                <a:ln w="0"/>
                <a:solidFill>
                  <a:schemeClr val="tx2">
                    <a:lumMod val="75000"/>
                  </a:schemeClr>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وَ</a:t>
            </a:r>
            <a:r>
              <a:rPr lang="ar-SA" sz="4000" b="1" dirty="0" smtClean="0">
                <a:ln w="0"/>
                <a:solidFill>
                  <a:schemeClr val="tx2">
                    <a:lumMod val="75000"/>
                  </a:schemeClr>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إِ</a:t>
            </a:r>
            <a:r>
              <a:rPr lang="en-US" sz="4000" b="1" dirty="0" err="1" smtClean="0">
                <a:ln w="0"/>
                <a:solidFill>
                  <a:schemeClr val="tx2">
                    <a:lumMod val="75000"/>
                  </a:schemeClr>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يَّاكُمْ</a:t>
            </a:r>
            <a:r>
              <a:rPr lang="en-US" sz="4000" b="1" dirty="0" smtClean="0">
                <a:ln w="0"/>
                <a:solidFill>
                  <a:schemeClr val="tx2">
                    <a:lumMod val="75000"/>
                  </a:schemeClr>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 </a:t>
            </a:r>
            <a:r>
              <a:rPr lang="en-US" sz="4000" b="1" dirty="0" err="1">
                <a:ln w="0"/>
                <a:solidFill>
                  <a:schemeClr val="tx2">
                    <a:lumMod val="75000"/>
                  </a:schemeClr>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بِمَا</a:t>
            </a:r>
            <a:r>
              <a:rPr lang="en-US" sz="4000" b="1" dirty="0">
                <a:ln w="0"/>
                <a:solidFill>
                  <a:schemeClr val="tx2">
                    <a:lumMod val="75000"/>
                  </a:schemeClr>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 </a:t>
            </a:r>
            <a:r>
              <a:rPr lang="en-US" sz="4000" b="1" dirty="0" err="1">
                <a:ln w="0"/>
                <a:solidFill>
                  <a:schemeClr val="tx2">
                    <a:lumMod val="75000"/>
                  </a:schemeClr>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فِيْهِ</a:t>
            </a:r>
            <a:r>
              <a:rPr lang="en-US" sz="4000" b="1" dirty="0">
                <a:ln w="0"/>
                <a:solidFill>
                  <a:schemeClr val="tx2">
                    <a:lumMod val="75000"/>
                  </a:schemeClr>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 </a:t>
            </a:r>
            <a:r>
              <a:rPr lang="en-US" sz="4000" b="1" dirty="0" err="1">
                <a:ln w="0"/>
                <a:solidFill>
                  <a:schemeClr val="tx2">
                    <a:lumMod val="75000"/>
                  </a:schemeClr>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مِنَ</a:t>
            </a:r>
            <a:r>
              <a:rPr lang="en-US" sz="4000" b="1" dirty="0">
                <a:ln w="0"/>
                <a:solidFill>
                  <a:schemeClr val="tx2">
                    <a:lumMod val="75000"/>
                  </a:schemeClr>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 </a:t>
            </a:r>
            <a:r>
              <a:rPr lang="en-US" sz="4000" b="1" dirty="0" err="1">
                <a:ln w="0"/>
                <a:solidFill>
                  <a:schemeClr val="tx2">
                    <a:lumMod val="75000"/>
                  </a:schemeClr>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الآيَاتِ</a:t>
            </a:r>
            <a:r>
              <a:rPr lang="en-US" sz="4000" b="1" dirty="0">
                <a:ln w="0"/>
                <a:solidFill>
                  <a:schemeClr val="tx2">
                    <a:lumMod val="75000"/>
                  </a:schemeClr>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 </a:t>
            </a:r>
            <a:r>
              <a:rPr lang="en-US" sz="4000" b="1" dirty="0" err="1">
                <a:ln w="0"/>
                <a:solidFill>
                  <a:schemeClr val="tx2">
                    <a:lumMod val="75000"/>
                  </a:schemeClr>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وَالذِّكْرِ</a:t>
            </a:r>
            <a:r>
              <a:rPr lang="en-US" sz="4000" b="1" dirty="0">
                <a:ln w="0"/>
                <a:solidFill>
                  <a:schemeClr val="tx2">
                    <a:lumMod val="75000"/>
                  </a:schemeClr>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 </a:t>
            </a:r>
            <a:r>
              <a:rPr lang="en-US" sz="4000" b="1" dirty="0" err="1">
                <a:ln w="0"/>
                <a:solidFill>
                  <a:schemeClr val="tx2">
                    <a:lumMod val="75000"/>
                  </a:schemeClr>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الْحَكِيْمِ</a:t>
            </a:r>
            <a:r>
              <a:rPr lang="en-US" sz="4000" b="1" dirty="0">
                <a:ln w="0"/>
                <a:solidFill>
                  <a:schemeClr val="tx2">
                    <a:lumMod val="75000"/>
                  </a:schemeClr>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a:t>
            </a:r>
          </a:p>
          <a:p>
            <a:pPr algn="ctr" rtl="1">
              <a:lnSpc>
                <a:spcPct val="115000"/>
              </a:lnSpc>
              <a:spcAft>
                <a:spcPts val="800"/>
              </a:spcAft>
            </a:pPr>
            <a:r>
              <a:rPr lang="en-US" sz="4000" b="1" dirty="0" err="1">
                <a:ln w="0"/>
                <a:solidFill>
                  <a:schemeClr val="tx2">
                    <a:lumMod val="75000"/>
                  </a:schemeClr>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وَتَقَبَّلَ</a:t>
            </a:r>
            <a:r>
              <a:rPr lang="en-US" sz="4000" b="1" dirty="0">
                <a:ln w="0"/>
                <a:solidFill>
                  <a:schemeClr val="tx2">
                    <a:lumMod val="75000"/>
                  </a:schemeClr>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 مِنِّي وَمِنْكُمْ </a:t>
            </a:r>
            <a:r>
              <a:rPr lang="en-US" sz="4000" b="1" dirty="0" err="1">
                <a:ln w="0"/>
                <a:solidFill>
                  <a:schemeClr val="tx2">
                    <a:lumMod val="75000"/>
                  </a:schemeClr>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تِلاوَتَهُ</a:t>
            </a:r>
            <a:r>
              <a:rPr lang="en-US" sz="4000" b="1" dirty="0">
                <a:ln w="0"/>
                <a:solidFill>
                  <a:schemeClr val="tx2">
                    <a:lumMod val="75000"/>
                  </a:schemeClr>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 </a:t>
            </a:r>
            <a:r>
              <a:rPr lang="ar-SA" sz="4000" b="1" dirty="0" smtClean="0">
                <a:ln w="0"/>
                <a:solidFill>
                  <a:schemeClr val="tx2">
                    <a:lumMod val="75000"/>
                  </a:schemeClr>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إِ</a:t>
            </a:r>
            <a:r>
              <a:rPr lang="en-US" sz="4000" b="1" dirty="0" err="1" smtClean="0">
                <a:ln w="0"/>
                <a:solidFill>
                  <a:schemeClr val="tx2">
                    <a:lumMod val="75000"/>
                  </a:schemeClr>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نَّهُ</a:t>
            </a:r>
            <a:r>
              <a:rPr lang="en-US" sz="4000" b="1" dirty="0" smtClean="0">
                <a:ln w="0"/>
                <a:solidFill>
                  <a:schemeClr val="tx2">
                    <a:lumMod val="75000"/>
                  </a:schemeClr>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 </a:t>
            </a:r>
            <a:r>
              <a:rPr lang="en-US" sz="4000" b="1" dirty="0">
                <a:ln w="0"/>
                <a:solidFill>
                  <a:schemeClr val="tx2">
                    <a:lumMod val="75000"/>
                  </a:schemeClr>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هُوَ السَّمِيْعُ الْعَلِيْمُ.</a:t>
            </a:r>
          </a:p>
          <a:p>
            <a:pPr algn="ctr" rtl="1">
              <a:lnSpc>
                <a:spcPct val="115000"/>
              </a:lnSpc>
              <a:spcAft>
                <a:spcPts val="800"/>
              </a:spcAft>
            </a:pPr>
            <a:r>
              <a:rPr lang="en-US" sz="4000" b="1" dirty="0">
                <a:ln w="0"/>
                <a:solidFill>
                  <a:schemeClr val="tx2">
                    <a:lumMod val="75000"/>
                  </a:schemeClr>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أقُوْلُ قَوْلِي هَذا وَأَسْتَغْفِرُ اللهَ الْعَظِيْمَ لِيْ وَلَكُمْ</a:t>
            </a:r>
          </a:p>
          <a:p>
            <a:pPr algn="ctr" rtl="1">
              <a:lnSpc>
                <a:spcPct val="115000"/>
              </a:lnSpc>
              <a:spcAft>
                <a:spcPts val="800"/>
              </a:spcAft>
            </a:pPr>
            <a:r>
              <a:rPr lang="en-US" sz="4000" b="1" dirty="0">
                <a:ln w="0"/>
                <a:solidFill>
                  <a:schemeClr val="tx2">
                    <a:lumMod val="75000"/>
                  </a:schemeClr>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 وَلِسَائِرِ الْمُسْلِمِيْنَ وَالْمُسْلِمَاتِ وَالْمُؤْمِنِيْنَ وَالْمُؤْمِنَاتِ</a:t>
            </a:r>
          </a:p>
          <a:p>
            <a:pPr algn="ctr" rtl="1">
              <a:lnSpc>
                <a:spcPct val="115000"/>
              </a:lnSpc>
              <a:spcAft>
                <a:spcPts val="800"/>
              </a:spcAft>
            </a:pPr>
            <a:r>
              <a:rPr lang="en-US" sz="4000" b="1" dirty="0">
                <a:ln w="0"/>
                <a:solidFill>
                  <a:schemeClr val="tx2">
                    <a:lumMod val="75000"/>
                  </a:schemeClr>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 فَاسْتَغْفِرُوْهُ إنَّهُ هُوَ الْغَفُوْرُ الرَّحِيْمُ</a:t>
            </a:r>
            <a:r>
              <a:rPr lang="en-US" sz="4000" b="1" dirty="0">
                <a:ln w="0"/>
                <a:solidFill>
                  <a:schemeClr val="accent6">
                    <a:lumMod val="75000"/>
                  </a:schemeClr>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3000"/>
            <a:lum/>
          </a:blip>
          <a:srcRect/>
          <a:stretch>
            <a:fillRect l="-6000" r="-6000"/>
          </a:stretch>
        </a:blipFill>
        <a:effectLst/>
      </p:bgPr>
    </p:bg>
    <p:spTree>
      <p:nvGrpSpPr>
        <p:cNvPr id="1" name=""/>
        <p:cNvGrpSpPr/>
        <p:nvPr/>
      </p:nvGrpSpPr>
      <p:grpSpPr>
        <a:xfrm>
          <a:off x="0" y="0"/>
          <a:ext cx="0" cy="0"/>
          <a:chOff x="0" y="0"/>
          <a:chExt cx="0" cy="0"/>
        </a:xfrm>
      </p:grpSpPr>
      <p:sp>
        <p:nvSpPr>
          <p:cNvPr id="5" name="Rectangle 4"/>
          <p:cNvSpPr/>
          <p:nvPr/>
        </p:nvSpPr>
        <p:spPr>
          <a:xfrm>
            <a:off x="0" y="304800"/>
            <a:ext cx="9144000" cy="646331"/>
          </a:xfrm>
          <a:prstGeom prst="rect">
            <a:avLst/>
          </a:prstGeom>
          <a:noFill/>
        </p:spPr>
        <p:txBody>
          <a:bodyPr wrap="square">
            <a:spAutoFit/>
          </a:bodyPr>
          <a:lstStyle/>
          <a:p>
            <a:pPr algn="ctr">
              <a:defRPr/>
            </a:pP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Antara </a:t>
            </a: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sp>
        <p:nvSpPr>
          <p:cNvPr id="6" name="Rectangle 5"/>
          <p:cNvSpPr/>
          <p:nvPr/>
        </p:nvSpPr>
        <p:spPr>
          <a:xfrm>
            <a:off x="0" y="1196400"/>
            <a:ext cx="9144000" cy="3662541"/>
          </a:xfrm>
          <a:prstGeom prst="rect">
            <a:avLst/>
          </a:prstGeom>
          <a:noFill/>
        </p:spPr>
        <p:txBody>
          <a:bodyPr wrap="square">
            <a:spAutoFit/>
          </a:bodyPr>
          <a:lstStyle/>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rPr>
              <a:t>آمِينَ ، يَا مُوَفِّقَ الطَّائِعِينَ</a:t>
            </a:r>
          </a:p>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rPr>
              <a:t>وَفِّقنَا لِطَاعَتِكَ أَجمَعِينَ</a:t>
            </a:r>
          </a:p>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rPr>
              <a:t>وَتُب عَلَينَا وَعَلَى المُسلِمِينَ</a:t>
            </a:r>
          </a:p>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rPr>
              <a:t>وَاغفِر ذَنبَ مَن يَقُولُ: «أَستَغفِرُ اللهَ» العَظِيمَ</a:t>
            </a:r>
          </a:p>
        </p:txBody>
      </p:sp>
      <p:sp>
        <p:nvSpPr>
          <p:cNvPr id="7" name="TextBox 6"/>
          <p:cNvSpPr txBox="1"/>
          <p:nvPr/>
        </p:nvSpPr>
        <p:spPr>
          <a:xfrm>
            <a:off x="1676400" y="4800600"/>
            <a:ext cx="5715000" cy="1862048"/>
          </a:xfrm>
          <a:prstGeom prst="rect">
            <a:avLst/>
          </a:prstGeom>
          <a:noFill/>
        </p:spPr>
        <p:txBody>
          <a:bodyPr wrap="square" rtlCol="0">
            <a:spAutoFit/>
          </a:bodyPr>
          <a:lstStyle/>
          <a:p>
            <a:pPr algn="ctr" rtl="1"/>
            <a:r>
              <a:rPr lang="ar-SA" sz="115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rPr>
              <a:t>وَنَستَغفِرُ اللهَ</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2000"/>
                                        <p:tgtEl>
                                          <p:spTgt spid="5"/>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edge">
                                      <p:cBhvr>
                                        <p:cTn id="10" dur="2000"/>
                                        <p:tgtEl>
                                          <p:spTgt spid="6"/>
                                        </p:tgtEl>
                                      </p:cBhvr>
                                    </p:animEffect>
                                  </p:childTnLst>
                                </p:cTn>
                              </p:par>
                            </p:childTnLst>
                          </p:cTn>
                        </p:par>
                        <p:par>
                          <p:cTn id="11" fill="hold">
                            <p:stCondLst>
                              <p:cond delay="2000"/>
                            </p:stCondLst>
                            <p:childTnLst>
                              <p:par>
                                <p:cTn id="12" presetID="53" presetClass="entr" presetSubtype="16" fill="hold" grpId="0" nodeType="afterEffect">
                                  <p:stCondLst>
                                    <p:cond delay="550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Effect transition="in" filter="fade">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2522FB16-1D2A-4981-7EBE-BBCAF4347FE4}"/>
              </a:ext>
            </a:extLst>
          </p:cNvPr>
          <p:cNvPicPr>
            <a:picLocks noChangeAspect="1"/>
          </p:cNvPicPr>
          <p:nvPr/>
        </p:nvPicPr>
        <p:blipFill>
          <a:blip r:embed="rId2"/>
          <a:stretch>
            <a:fillRect/>
          </a:stretch>
        </p:blipFill>
        <p:spPr>
          <a:xfrm>
            <a:off x="0" y="0"/>
            <a:ext cx="9144000" cy="6857999"/>
          </a:xfrm>
          <a:prstGeom prst="rect">
            <a:avLst/>
          </a:prstGeom>
        </p:spPr>
      </p:pic>
      <p:pic>
        <p:nvPicPr>
          <p:cNvPr id="4" name="Picture 3"/>
          <p:cNvPicPr>
            <a:picLocks noChangeAspect="1" noChangeArrowheads="1"/>
          </p:cNvPicPr>
          <p:nvPr/>
        </p:nvPicPr>
        <p:blipFill>
          <a:blip r:embed="rId3" cstate="print">
            <a:lum bright="40000" contrast="-40000"/>
          </a:blip>
          <a:srcRect/>
          <a:stretch>
            <a:fillRect/>
          </a:stretch>
        </p:blipFill>
        <p:spPr bwMode="auto">
          <a:xfrm>
            <a:off x="228600" y="4876800"/>
            <a:ext cx="8686800" cy="1341438"/>
          </a:xfrm>
          <a:prstGeom prst="rect">
            <a:avLst/>
          </a:prstGeom>
          <a:solidFill>
            <a:srgbClr val="FF9393"/>
          </a:solidFill>
          <a:ln w="9525">
            <a:noFill/>
            <a:miter lim="800000"/>
            <a:headEnd/>
            <a:tailEnd/>
          </a:ln>
          <a:effectLst>
            <a:glow rad="127000">
              <a:schemeClr val="tx1">
                <a:alpha val="40000"/>
              </a:schemeClr>
            </a:glow>
          </a:effectLst>
        </p:spPr>
      </p:pic>
      <p:pic>
        <p:nvPicPr>
          <p:cNvPr id="6" name="Picture 5">
            <a:extLst>
              <a:ext uri="{FF2B5EF4-FFF2-40B4-BE49-F238E27FC236}">
                <a16:creationId xmlns:a16="http://schemas.microsoft.com/office/drawing/2014/main" xmlns="" id="{F1BCC0BD-150A-CC8D-E13B-E7F10E7BC098}"/>
              </a:ext>
            </a:extLst>
          </p:cNvPr>
          <p:cNvPicPr>
            <a:picLocks noChangeAspect="1"/>
          </p:cNvPicPr>
          <p:nvPr/>
        </p:nvPicPr>
        <p:blipFill>
          <a:blip r:embed="rId4"/>
          <a:stretch>
            <a:fillRect/>
          </a:stretch>
        </p:blipFill>
        <p:spPr>
          <a:xfrm>
            <a:off x="1905000" y="1409700"/>
            <a:ext cx="5410200" cy="6934200"/>
          </a:xfrm>
          <a:prstGeom prst="rect">
            <a:avLst/>
          </a:prstGeom>
          <a:effectLst>
            <a:outerShdw blurRad="152400" dist="317500" dir="5400000" sx="90000" sy="-19000" rotWithShape="0">
              <a:prstClr val="black">
                <a:alpha val="15000"/>
              </a:prstClr>
            </a:outerShdw>
            <a:reflection stA="76000" endPos="46000" dir="5400000" sy="-100000" algn="bl" rotWithShape="0"/>
          </a:effectLst>
          <a:scene3d>
            <a:camera prst="orthographicFront"/>
            <a:lightRig rig="threePt" dir="t"/>
          </a:scene3d>
          <a:sp3d>
            <a:bevelT prst="relaxedInset"/>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152400" y="315471"/>
            <a:ext cx="8839200" cy="646331"/>
          </a:xfrm>
          <a:prstGeom prst="rect">
            <a:avLst/>
          </a:prstGeom>
          <a:blipFill dpi="0" rotWithShape="1">
            <a:blip r:embed="rId3">
              <a:alphaModFix amt="91000"/>
            </a:blip>
            <a:srcRect/>
            <a:stretch>
              <a:fillRect/>
            </a:stretch>
          </a:blipFill>
        </p:spPr>
        <p:txBody>
          <a:bodyPr>
            <a:spAutoFit/>
          </a:bodyPr>
          <a:lstStyle/>
          <a:p>
            <a:pPr algn="ctr" fontAlgn="auto">
              <a:spcBef>
                <a:spcPts val="0"/>
              </a:spcBef>
              <a:spcAft>
                <a:spcPts val="0"/>
              </a:spcAft>
              <a:defRPr/>
            </a:pPr>
            <a:r>
              <a:rPr lang="en-US" sz="36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Pujian</a:t>
            </a:r>
            <a:r>
              <a:rPr lang="en-US" sz="36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 </a:t>
            </a:r>
            <a:r>
              <a:rPr lang="en-US" sz="36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Kepada</a:t>
            </a:r>
            <a:r>
              <a:rPr lang="en-US" sz="36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 Allah S.W.T.</a:t>
            </a:r>
          </a:p>
        </p:txBody>
      </p:sp>
      <p:sp>
        <p:nvSpPr>
          <p:cNvPr id="4" name="Rectangle 3"/>
          <p:cNvSpPr/>
          <p:nvPr/>
        </p:nvSpPr>
        <p:spPr>
          <a:xfrm>
            <a:off x="0" y="1904259"/>
            <a:ext cx="9144000" cy="2215991"/>
          </a:xfrm>
          <a:prstGeom prst="rect">
            <a:avLst/>
          </a:prstGeom>
          <a:solidFill>
            <a:schemeClr val="tx1">
              <a:alpha val="26000"/>
            </a:schemeClr>
          </a:solidFill>
        </p:spPr>
        <p:txBody>
          <a:bodyPr wrap="square">
            <a:spAutoFit/>
          </a:bodyPr>
          <a:lstStyle/>
          <a:p>
            <a:pPr algn="ctr" rtl="1" fontAlgn="auto">
              <a:spcBef>
                <a:spcPts val="0"/>
              </a:spcBef>
              <a:spcAft>
                <a:spcPts val="0"/>
              </a:spcAft>
              <a:defRPr/>
            </a:pPr>
            <a:r>
              <a:rPr lang="ar-SA"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anose="02020603050405020304" pitchFamily="2" charset="-78"/>
              </a:rPr>
              <a:t>الْحَمْدُ </a:t>
            </a:r>
            <a:r>
              <a:rPr lang="ar-SA"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cs typeface="Traditional Arabic" panose="02020603050405020304" pitchFamily="2" charset="-78"/>
              </a:rPr>
              <a:t>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anose="02020603050405020304" pitchFamily="2" charset="-78"/>
            </a:endParaRPr>
          </a:p>
        </p:txBody>
      </p:sp>
      <p:sp>
        <p:nvSpPr>
          <p:cNvPr id="5" name="TextBox 4"/>
          <p:cNvSpPr txBox="1"/>
          <p:nvPr/>
        </p:nvSpPr>
        <p:spPr>
          <a:xfrm>
            <a:off x="428596" y="4315361"/>
            <a:ext cx="857252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Segala</a:t>
            </a:r>
            <a:r>
              <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 </a:t>
            </a:r>
            <a:r>
              <a:rPr lang="en-US" sz="4000" b="1" dirty="0" err="1">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puji-pujian</a:t>
            </a:r>
            <a:r>
              <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 </a:t>
            </a:r>
            <a:r>
              <a:rPr lang="en-US" sz="4000" b="1" dirty="0" err="1">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hanya</a:t>
            </a:r>
            <a:r>
              <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 </a:t>
            </a:r>
          </a:p>
          <a:p>
            <a:pPr algn="ctr" fontAlgn="auto">
              <a:spcBef>
                <a:spcPts val="0"/>
              </a:spcBef>
              <a:spcAft>
                <a:spcPts val="0"/>
              </a:spcAft>
              <a:defRPr/>
            </a:pPr>
            <a:r>
              <a:rPr lang="en-US" sz="4000" b="1" dirty="0" err="1">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bagi</a:t>
            </a:r>
            <a:r>
              <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 Allah S.W.T.</a:t>
            </a:r>
            <a:r>
              <a:rPr lang="ar-SA"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 </a:t>
            </a:r>
            <a:endPar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0" y="1794808"/>
            <a:ext cx="9144000" cy="1938992"/>
          </a:xfrm>
          <a:prstGeom prst="rect">
            <a:avLst/>
          </a:prstGeom>
          <a:solidFill>
            <a:schemeClr val="tx1">
              <a:alpha val="20000"/>
            </a:schemeClr>
          </a:solidFill>
        </p:spPr>
        <p:txBody>
          <a:bodyPr wrap="square">
            <a:spAutoFit/>
          </a:bodyPr>
          <a:lstStyle/>
          <a:p>
            <a:pPr algn="ctr" rtl="1"/>
            <a:r>
              <a:rPr lang="ar-SA" sz="6000" b="1" dirty="0">
                <a:solidFill>
                  <a:srgbClr val="FFFF00"/>
                </a:solidFill>
                <a:effectLst>
                  <a:glow rad="101600">
                    <a:schemeClr val="tx1">
                      <a:alpha val="60000"/>
                    </a:schemeClr>
                  </a:glow>
                </a:effectLst>
                <a:cs typeface="Traditional Arabic" panose="02020603050405020304" pitchFamily="2" charset="-78"/>
              </a:rPr>
              <a:t>وَأَشْهَدُ أَن لَّا إِلٰهَ إِلَّا اللهُ وَحْدَهُ لَا شَرِيْكَ لَهُ، وَأَشْهَدُ أَنَّ سَيِّدَنَا مُحَمَّدًا عَبْدُهُ وَرَسُوْلُهُ</a:t>
            </a:r>
            <a:r>
              <a:rPr lang="ar-SA" sz="6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rPr>
              <a:t>.</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anose="02020603050405020304" pitchFamily="2" charset="-78"/>
              <a:cs typeface="Traditional Arabic" panose="02020603050405020304" pitchFamily="2" charset="-78"/>
            </a:endParaRPr>
          </a:p>
        </p:txBody>
      </p:sp>
      <p:sp>
        <p:nvSpPr>
          <p:cNvPr id="4" name="Rectangle 3"/>
          <p:cNvSpPr/>
          <p:nvPr/>
        </p:nvSpPr>
        <p:spPr>
          <a:xfrm>
            <a:off x="743418" y="228600"/>
            <a:ext cx="7500990" cy="646331"/>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3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endParaRPr>
          </a:p>
        </p:txBody>
      </p:sp>
      <p:sp>
        <p:nvSpPr>
          <p:cNvPr id="5" name="TextBox 4"/>
          <p:cNvSpPr txBox="1"/>
          <p:nvPr/>
        </p:nvSpPr>
        <p:spPr>
          <a:xfrm>
            <a:off x="0" y="3925431"/>
            <a:ext cx="9144000" cy="2246769"/>
          </a:xfrm>
          <a:prstGeom prst="rect">
            <a:avLst/>
          </a:prstGeom>
          <a:noFill/>
          <a:ln w="12700">
            <a:noFill/>
          </a:ln>
        </p:spPr>
        <p:txBody>
          <a:bodyPr wrap="square">
            <a:spAutoFit/>
          </a:bodyPr>
          <a:lstStyle/>
          <a:p>
            <a:pPr algn="ctr" fontAlgn="auto">
              <a:spcBef>
                <a:spcPts val="0"/>
              </a:spcBef>
              <a:spcAft>
                <a:spcPts val="0"/>
              </a:spcAft>
              <a:defRPr/>
            </a:pP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Dan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aku</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bersaksi</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bahawa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sesungguhnya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tiada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tuhan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melainkan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Allah, Yang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Maha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Esa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tiada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sekutu</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bagi</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-Nya,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dan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juga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aku</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bersaksi</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bahawa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junjungan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kami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Nabi</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Muhammad (S.A.W)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hamba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-Nya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dan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rasul</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-Nya.</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266640" y="1902423"/>
            <a:ext cx="8572560" cy="1754326"/>
          </a:xfrm>
          <a:prstGeom prst="rect">
            <a:avLst/>
          </a:prstGeom>
          <a:solidFill>
            <a:schemeClr val="tx1">
              <a:lumMod val="65000"/>
              <a:lumOff val="35000"/>
              <a:alpha val="32000"/>
            </a:schemeClr>
          </a:solidFill>
        </p:spPr>
        <p:txBody>
          <a:bodyPr wrap="square">
            <a:spAutoFit/>
          </a:bodyPr>
          <a:lstStyle/>
          <a:p>
            <a:pPr algn="ctr" rtl="1"/>
            <a:r>
              <a:rPr lang="ar-SA" sz="5400" b="1" dirty="0">
                <a:solidFill>
                  <a:srgbClr val="FFFF00"/>
                </a:solidFill>
                <a:effectLst>
                  <a:glow rad="101600">
                    <a:schemeClr val="tx1">
                      <a:alpha val="60000"/>
                    </a:schemeClr>
                  </a:glow>
                </a:effectLst>
                <a:cs typeface="Traditional Arabic" panose="02020603050405020304" pitchFamily="2" charset="-78"/>
              </a:rPr>
              <a:t>اللّٰهُمَّ صَلِّ وَسَلِّمْ وَبَارِكْ عَلَى سَيِّدِنَا مُحَمَّدٍ، وَعَلَى آلِهِ وَأَصْحَابِهِ أَجْمَعِيْنَ</a:t>
            </a:r>
            <a:r>
              <a:rPr lang="ms-MY" sz="5400" b="1" dirty="0">
                <a:solidFill>
                  <a:srgbClr val="FFFF00"/>
                </a:solidFill>
                <a:effectLst>
                  <a:glow rad="101600">
                    <a:schemeClr val="tx1">
                      <a:alpha val="60000"/>
                    </a:schemeClr>
                  </a:glow>
                </a:effectLst>
                <a:cs typeface="Traditional Arabic" panose="02020603050405020304" pitchFamily="2" charset="-78"/>
              </a:rPr>
              <a:t>.</a:t>
            </a:r>
            <a:endParaRPr lang="ms-MY" sz="5400" dirty="0">
              <a:solidFill>
                <a:srgbClr val="FFFF00"/>
              </a:solidFill>
              <a:effectLst>
                <a:glow rad="101600">
                  <a:schemeClr val="tx1">
                    <a:alpha val="60000"/>
                  </a:schemeClr>
                </a:glow>
              </a:effectLst>
              <a:latin typeface="Traditional Arabic" panose="02020603050405020304" pitchFamily="2" charset="-78"/>
              <a:cs typeface="Traditional Arabic" panose="02020603050405020304" pitchFamily="2" charset="-78"/>
            </a:endParaRPr>
          </a:p>
        </p:txBody>
      </p:sp>
      <p:sp>
        <p:nvSpPr>
          <p:cNvPr id="4" name="TextBox 3"/>
          <p:cNvSpPr txBox="1"/>
          <p:nvPr/>
        </p:nvSpPr>
        <p:spPr>
          <a:xfrm>
            <a:off x="428596" y="4280118"/>
            <a:ext cx="8286808" cy="2246769"/>
          </a:xfrm>
          <a:prstGeom prst="rect">
            <a:avLst/>
          </a:prstGeom>
          <a:noFill/>
          <a:ln w="57150">
            <a:noFill/>
          </a:ln>
        </p:spPr>
        <p:txBody>
          <a:bodyPr wrap="square">
            <a:spAutoFit/>
          </a:bodyPr>
          <a:lstStyle/>
          <a:p>
            <a:pPr algn="ctr" fontAlgn="auto">
              <a:spcBef>
                <a:spcPts val="0"/>
              </a:spcBef>
              <a:spcAft>
                <a:spcPts val="0"/>
              </a:spcAft>
              <a:defRPr/>
            </a:pP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Ya</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Allah,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cucurilah</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rahmat</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kesejahteraan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dan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keberkatan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ke</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atas</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junjungan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kami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Nabi</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Muhammad (S.A.W)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dan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ke</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atas</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keluarganya</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dan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sekalian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para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Sahabatnya</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a:t>
            </a:r>
          </a:p>
        </p:txBody>
      </p:sp>
      <p:sp>
        <p:nvSpPr>
          <p:cNvPr id="5" name="Rectangle 4"/>
          <p:cNvSpPr/>
          <p:nvPr/>
        </p:nvSpPr>
        <p:spPr>
          <a:xfrm>
            <a:off x="533400" y="142528"/>
            <a:ext cx="8215370" cy="954107"/>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rPr>
              <a:t>Selawat</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rPr>
              <a:t>Ke</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rPr>
              <a:t>Atas</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 </a:t>
            </a:r>
          </a:p>
          <a:p>
            <a:pPr algn="ctr" fontAlgn="auto">
              <a:spcBef>
                <a:spcPts val="0"/>
              </a:spcBef>
              <a:spcAft>
                <a:spcPts val="0"/>
              </a:spcAft>
              <a:defRPr/>
            </a:pP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Nabi</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804810" y="293385"/>
            <a:ext cx="7500990" cy="646331"/>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3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rPr>
              <a:t>Seruan</a:t>
            </a:r>
            <a:r>
              <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rPr>
              <a:t> </a:t>
            </a:r>
            <a:r>
              <a:rPr lang="en-US" sz="3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rPr>
              <a:t>Taqwa</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endParaRPr>
          </a:p>
        </p:txBody>
      </p:sp>
      <p:sp>
        <p:nvSpPr>
          <p:cNvPr id="4" name="Rectangle 3"/>
          <p:cNvSpPr/>
          <p:nvPr/>
        </p:nvSpPr>
        <p:spPr>
          <a:xfrm>
            <a:off x="0" y="2053188"/>
            <a:ext cx="9144000" cy="1200329"/>
          </a:xfrm>
          <a:prstGeom prst="rect">
            <a:avLst/>
          </a:prstGeom>
          <a:solidFill>
            <a:schemeClr val="tx1">
              <a:alpha val="15000"/>
            </a:schemeClr>
          </a:solidFill>
        </p:spPr>
        <p:txBody>
          <a:bodyPr wrap="square">
            <a:spAutoFit/>
          </a:bodyPr>
          <a:lstStyle/>
          <a:p>
            <a:pPr algn="ctr" rtl="1"/>
            <a:r>
              <a:rPr lang="ar-SA" sz="72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rPr>
              <a:t>اتَّقُوا اللهَ فَقَدْ فَازَ الْمُتَّقُوْنَ</a:t>
            </a:r>
            <a:endParaRPr lang="ms-MY" sz="7200" b="1" dirty="0">
              <a:ln>
                <a:solidFill>
                  <a:srgbClr val="FFC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anose="02020603050405020304" pitchFamily="2" charset="-78"/>
              <a:cs typeface="Traditional Arabic" panose="02020603050405020304" pitchFamily="2" charset="-78"/>
            </a:endParaRPr>
          </a:p>
        </p:txBody>
      </p:sp>
      <p:sp>
        <p:nvSpPr>
          <p:cNvPr id="5" name="TextBox 4"/>
          <p:cNvSpPr txBox="1"/>
          <p:nvPr/>
        </p:nvSpPr>
        <p:spPr>
          <a:xfrm>
            <a:off x="211905" y="3886200"/>
            <a:ext cx="8686800" cy="2308324"/>
          </a:xfrm>
          <a:prstGeom prst="rect">
            <a:avLst/>
          </a:prstGeom>
          <a:noFill/>
          <a:ln w="9525">
            <a:noFill/>
          </a:ln>
        </p:spPr>
        <p:txBody>
          <a:bodyPr wrap="square">
            <a:spAutoFit/>
          </a:bodyPr>
          <a:lstStyle/>
          <a:p>
            <a:pPr algn="ctr" fontAlgn="auto">
              <a:spcBef>
                <a:spcPts val="0"/>
              </a:spcBef>
              <a:spcAft>
                <a:spcPts val="0"/>
              </a:spcAft>
              <a:defRPr/>
            </a:pP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Bertaqwalah</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kepada</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 Allah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dengan</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sebenar-benarnya</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sesungguhnya</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berjayalah</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 orang-orang yang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bertaqwa</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126756" y="1109460"/>
            <a:ext cx="8890488" cy="1569660"/>
          </a:xfrm>
          <a:prstGeom prst="rect">
            <a:avLst/>
          </a:prstGeom>
          <a:solidFill>
            <a:schemeClr val="accent2">
              <a:lumMod val="50000"/>
              <a:alpha val="55000"/>
            </a:schemeClr>
          </a:solidFill>
        </p:spPr>
        <p:txBody>
          <a:bodyPr wrap="square">
            <a:spAutoFit/>
          </a:bodyPr>
          <a:lstStyle/>
          <a:p>
            <a:pPr lvl="1" algn="ctr" rtl="1"/>
            <a:r>
              <a:rPr lang="ar-SA" sz="4800" b="1" dirty="0">
                <a:solidFill>
                  <a:schemeClr val="bg1">
                    <a:lumMod val="95000"/>
                  </a:schemeClr>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rPr>
              <a:t>وَأَشْهَدُ أَن </a:t>
            </a:r>
            <a:r>
              <a:rPr lang="ar-SA" sz="4800" b="1" dirty="0">
                <a:solidFill>
                  <a:schemeClr val="bg1">
                    <a:lumMod val="95000"/>
                  </a:schemeClr>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rPr>
              <a:t>لَّا إِلٰهَ </a:t>
            </a:r>
            <a:r>
              <a:rPr lang="ar-SA" sz="4800" b="1" dirty="0" smtClean="0">
                <a:solidFill>
                  <a:schemeClr val="bg1">
                    <a:lumMod val="95000"/>
                  </a:schemeClr>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rPr>
              <a:t>إِلَّا </a:t>
            </a:r>
            <a:r>
              <a:rPr lang="ar-SA" sz="4800" b="1" dirty="0">
                <a:solidFill>
                  <a:schemeClr val="bg1">
                    <a:lumMod val="95000"/>
                  </a:schemeClr>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rPr>
              <a:t>اللهُ وَحْدَهُ </a:t>
            </a:r>
            <a:r>
              <a:rPr lang="ar-SA" sz="4800" b="1" dirty="0" smtClean="0">
                <a:solidFill>
                  <a:schemeClr val="bg1">
                    <a:lumMod val="95000"/>
                  </a:schemeClr>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rPr>
              <a:t>لَا </a:t>
            </a:r>
            <a:r>
              <a:rPr lang="ar-SA" sz="4800" b="1" dirty="0">
                <a:solidFill>
                  <a:schemeClr val="bg1">
                    <a:lumMod val="95000"/>
                  </a:schemeClr>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rPr>
              <a:t>شَرِيكَ لَهُ</a:t>
            </a:r>
            <a:r>
              <a:rPr lang="en-MY" sz="4800" b="1" dirty="0">
                <a:solidFill>
                  <a:schemeClr val="bg1">
                    <a:lumMod val="95000"/>
                  </a:schemeClr>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rPr>
              <a:t>   </a:t>
            </a:r>
            <a:r>
              <a:rPr lang="ar-SA" sz="4800" b="1" dirty="0">
                <a:solidFill>
                  <a:schemeClr val="bg1">
                    <a:lumMod val="95000"/>
                  </a:schemeClr>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rPr>
              <a:t> وَأَشْهَدُ أَنَّ سَيِّدَنَا وَنَبِيَّنَا مُحَمَّدًا عَبْدُ اللهِ وَرَسُولُهُ</a:t>
            </a:r>
            <a:endParaRPr lang="en-MY" sz="4800" b="1" dirty="0">
              <a:solidFill>
                <a:schemeClr val="bg1">
                  <a:lumMod val="95000"/>
                </a:schemeClr>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endParaRPr>
          </a:p>
        </p:txBody>
      </p:sp>
      <p:sp>
        <p:nvSpPr>
          <p:cNvPr id="5" name="TextBox 4"/>
          <p:cNvSpPr txBox="1"/>
          <p:nvPr/>
        </p:nvSpPr>
        <p:spPr>
          <a:xfrm>
            <a:off x="126756" y="3124200"/>
            <a:ext cx="8890488" cy="3046988"/>
          </a:xfrm>
          <a:prstGeom prst="rect">
            <a:avLst/>
          </a:prstGeom>
          <a:solidFill>
            <a:schemeClr val="bg1">
              <a:alpha val="40000"/>
            </a:schemeClr>
          </a:solidFill>
          <a:ln w="12700">
            <a:noFill/>
          </a:ln>
        </p:spPr>
        <p:txBody>
          <a:bodyPr wrap="square">
            <a:spAutoFit/>
          </a:bodyPr>
          <a:lstStyle/>
          <a:p>
            <a:pPr algn="ctr" fontAlgn="auto">
              <a:spcBef>
                <a:spcPts val="0"/>
              </a:spcBef>
              <a:spcAft>
                <a:spcPts val="0"/>
              </a:spcAft>
              <a:defRPr/>
            </a:pPr>
            <a:r>
              <a:rPr lang="en-US" sz="3200" b="1" dirty="0">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Aku </a:t>
            </a:r>
            <a:r>
              <a:rPr lang="en-US" sz="3200" b="1" dirty="0" err="1">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bersaksi</a:t>
            </a:r>
            <a:r>
              <a:rPr lang="en-US" sz="3200" b="1" dirty="0">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3200" b="1" dirty="0" err="1">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bahawa</a:t>
            </a:r>
            <a:r>
              <a:rPr lang="en-US" sz="3200" b="1" dirty="0">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3200" b="1" dirty="0" err="1">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tiada</a:t>
            </a:r>
            <a:r>
              <a:rPr lang="en-US" sz="3200" b="1" dirty="0">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3200" b="1" dirty="0" err="1">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Tuhan</a:t>
            </a:r>
            <a:r>
              <a:rPr lang="en-US" sz="3200" b="1" dirty="0">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3200" b="1" dirty="0" err="1">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melainkan</a:t>
            </a:r>
            <a:r>
              <a:rPr lang="en-US" sz="3200" b="1" dirty="0">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Allah </a:t>
            </a:r>
            <a:r>
              <a:rPr lang="en-US" sz="3200" b="1" dirty="0" err="1">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semata-mata</a:t>
            </a:r>
            <a:r>
              <a:rPr lang="en-US" sz="3200" b="1" dirty="0">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3200" b="1" dirty="0" err="1">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tiada</a:t>
            </a:r>
            <a:r>
              <a:rPr lang="en-US" sz="3200" b="1" dirty="0">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3200" b="1" dirty="0" err="1">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sekutu</a:t>
            </a:r>
            <a:r>
              <a:rPr lang="en-US" sz="3200" b="1" dirty="0">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3200" b="1" dirty="0" err="1">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bagi</a:t>
            </a:r>
            <a:r>
              <a:rPr lang="en-US" sz="3200" b="1" dirty="0">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-Nya, dan </a:t>
            </a:r>
            <a:r>
              <a:rPr lang="en-US" sz="3200" b="1" dirty="0" err="1">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aku</a:t>
            </a:r>
            <a:r>
              <a:rPr lang="en-US" sz="3200" b="1" dirty="0">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3200" b="1" dirty="0" err="1">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bersaksi</a:t>
            </a:r>
            <a:r>
              <a:rPr lang="en-US" sz="3200" b="1" dirty="0">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3200" b="1" dirty="0" err="1">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bahawa</a:t>
            </a:r>
            <a:r>
              <a:rPr lang="en-US" sz="3200" b="1" dirty="0">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3200" b="1" dirty="0" err="1">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junjungan</a:t>
            </a:r>
            <a:r>
              <a:rPr lang="en-US" sz="3200" b="1" dirty="0">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kami dan </a:t>
            </a:r>
            <a:r>
              <a:rPr lang="en-US" sz="3200" b="1" dirty="0" err="1">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nabi</a:t>
            </a:r>
            <a:r>
              <a:rPr lang="en-US" sz="3200" b="1" dirty="0">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kami Muhammad </a:t>
            </a:r>
            <a:r>
              <a:rPr lang="en-US" sz="3200" b="1" dirty="0" err="1">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adalah</a:t>
            </a:r>
            <a:r>
              <a:rPr lang="en-US" sz="3200" b="1" dirty="0">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hamba dan </a:t>
            </a:r>
            <a:r>
              <a:rPr lang="en-US" sz="3200" b="1" dirty="0" err="1">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utusan</a:t>
            </a:r>
            <a:r>
              <a:rPr lang="en-US" sz="3200" b="1" dirty="0">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Allah.</a:t>
            </a:r>
          </a:p>
        </p:txBody>
      </p:sp>
      <p:sp>
        <p:nvSpPr>
          <p:cNvPr id="6" name="Rectangle 5"/>
          <p:cNvSpPr/>
          <p:nvPr/>
        </p:nvSpPr>
        <p:spPr>
          <a:xfrm>
            <a:off x="427512" y="155806"/>
            <a:ext cx="8259288" cy="584775"/>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Syahadah</a:t>
            </a:r>
            <a:endParaRPr lang="en-US" sz="3200" dirty="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A04F9AC5-82A1-BBA5-5120-0805303E791F}"/>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xmlns="" id="{B04EFF08-FC52-DD26-37B2-7F82400E269D}"/>
              </a:ext>
            </a:extLst>
          </p:cNvPr>
          <p:cNvPicPr>
            <a:picLocks noChangeAspect="1"/>
          </p:cNvPicPr>
          <p:nvPr/>
        </p:nvPicPr>
        <p:blipFill>
          <a:blip r:embed="rId2"/>
          <a:stretch>
            <a:fillRect/>
          </a:stretch>
        </p:blipFill>
        <p:spPr>
          <a:xfrm>
            <a:off x="0" y="0"/>
            <a:ext cx="9144000" cy="6858000"/>
          </a:xfrm>
          <a:prstGeom prst="rect">
            <a:avLst/>
          </a:prstGeom>
        </p:spPr>
      </p:pic>
      <p:sp>
        <p:nvSpPr>
          <p:cNvPr id="3" name="Rectangle: Rounded Corners 8">
            <a:extLst>
              <a:ext uri="{FF2B5EF4-FFF2-40B4-BE49-F238E27FC236}">
                <a16:creationId xmlns:a16="http://schemas.microsoft.com/office/drawing/2014/main" xmlns="" id="{C11BABD8-2267-5697-F067-BA20C590671D}"/>
              </a:ext>
            </a:extLst>
          </p:cNvPr>
          <p:cNvSpPr/>
          <p:nvPr/>
        </p:nvSpPr>
        <p:spPr>
          <a:xfrm>
            <a:off x="0" y="1546412"/>
            <a:ext cx="9144000" cy="5334000"/>
          </a:xfrm>
          <a:prstGeom prst="flowChartAlternateProcess">
            <a:avLst/>
          </a:prstGeom>
          <a:solidFill>
            <a:schemeClr val="bg2">
              <a:lumMod val="50000"/>
              <a:alpha val="66000"/>
            </a:schemeClr>
          </a:solidFill>
          <a:ln/>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3600" dirty="0">
                <a:ln>
                  <a:solidFill>
                    <a:sysClr val="windowText" lastClr="000000"/>
                  </a:solidFill>
                </a:ln>
                <a:solidFill>
                  <a:schemeClr val="bg1">
                    <a:lumMod val="95000"/>
                  </a:schemeClr>
                </a:solidFill>
                <a:effectLst>
                  <a:outerShdw blurRad="38100" dist="38100" dir="2700000" algn="tl">
                    <a:srgbClr val="000000">
                      <a:alpha val="43137"/>
                    </a:srgbClr>
                  </a:outerShdw>
                </a:effectLst>
                <a:latin typeface="Arial Black" panose="020B0A04020102020204" pitchFamily="34" charset="0"/>
              </a:rPr>
              <a:t>B</a:t>
            </a:r>
            <a:r>
              <a:rPr kumimoji="0" lang="sv-SE" sz="3600" b="0" i="0" u="none" strike="noStrike" kern="1200" cap="none" spc="0" normalizeH="0" baseline="0" noProof="0" dirty="0">
                <a:ln>
                  <a:solidFill>
                    <a:sysClr val="windowText" lastClr="000000"/>
                  </a:solidFill>
                </a:ln>
                <a:solidFill>
                  <a:schemeClr val="bg1">
                    <a:lumMod val="95000"/>
                  </a:schemeClr>
                </a:solidFill>
                <a:effectLst>
                  <a:outerShdw blurRad="38100" dist="38100" dir="2700000" algn="tl">
                    <a:srgbClr val="000000">
                      <a:alpha val="43137"/>
                    </a:srgbClr>
                  </a:outerShdw>
                </a:effectLst>
                <a:uLnTx/>
                <a:uFillTx/>
                <a:latin typeface="Arial Black" panose="020B0A04020102020204" pitchFamily="34" charset="0"/>
                <a:ea typeface="+mn-ea"/>
                <a:cs typeface="+mn-cs"/>
              </a:rPr>
              <a:t>erbaktilah kepada Allah SWT dan jagalah setiap gerak geri dan tutur kata. Setiap tindakan yang dilakukan dan setiap perkataan  yang diucapkan pasti akan dicatat oleh malaikat..</a:t>
            </a:r>
            <a:endParaRPr kumimoji="0" lang="fi-FI" sz="3600" b="0" i="0" u="none" strike="noStrike" kern="1200" cap="none" spc="0" normalizeH="0" baseline="0" noProof="0" dirty="0">
              <a:ln>
                <a:solidFill>
                  <a:sysClr val="windowText" lastClr="000000"/>
                </a:solidFill>
              </a:ln>
              <a:solidFill>
                <a:schemeClr val="bg1">
                  <a:lumMod val="95000"/>
                </a:schemeClr>
              </a:solidFill>
              <a:effectLst>
                <a:outerShdw blurRad="38100" dist="38100" dir="2700000" algn="tl">
                  <a:srgbClr val="000000">
                    <a:alpha val="43137"/>
                  </a:srgbClr>
                </a:outerShdw>
              </a:effectLst>
              <a:uLnTx/>
              <a:uFillTx/>
              <a:latin typeface="Arial Black" panose="020B0A04020102020204" pitchFamily="34" charset="0"/>
              <a:ea typeface="+mn-ea"/>
              <a:cs typeface="+mn-cs"/>
            </a:endParaRPr>
          </a:p>
        </p:txBody>
      </p:sp>
      <p:sp>
        <p:nvSpPr>
          <p:cNvPr id="5" name="Snip Diagonal Corner Rectangle 5">
            <a:extLst>
              <a:ext uri="{FF2B5EF4-FFF2-40B4-BE49-F238E27FC236}">
                <a16:creationId xmlns:a16="http://schemas.microsoft.com/office/drawing/2014/main" xmlns="" id="{59CDFC43-E814-71F8-E8D3-0EF2EAD7EA2B}"/>
              </a:ext>
            </a:extLst>
          </p:cNvPr>
          <p:cNvSpPr/>
          <p:nvPr/>
        </p:nvSpPr>
        <p:spPr>
          <a:xfrm>
            <a:off x="280259" y="457200"/>
            <a:ext cx="8583482" cy="914400"/>
          </a:xfrm>
          <a:prstGeom prst="snip2DiagRect">
            <a:avLst>
              <a:gd name="adj1" fmla="val 50000"/>
              <a:gd name="adj2" fmla="val 50000"/>
            </a:avLst>
          </a:prstGeom>
          <a:solidFill>
            <a:schemeClr val="accent1">
              <a:lumMod val="5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400" b="0" i="0" u="none" strike="noStrike" kern="1200" cap="none" spc="0" normalizeH="0" baseline="0" noProof="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uLnTx/>
                <a:uFillTx/>
                <a:latin typeface="Arial Black" panose="020B0A04020102020204" pitchFamily="34" charset="0"/>
                <a:ea typeface="+mn-ea"/>
                <a:cs typeface="+mn-cs"/>
              </a:rPr>
              <a:t>PERINGATAN</a:t>
            </a:r>
          </a:p>
        </p:txBody>
      </p:sp>
    </p:spTree>
    <p:extLst>
      <p:ext uri="{BB962C8B-B14F-4D97-AF65-F5344CB8AC3E}">
        <p14:creationId xmlns:p14="http://schemas.microsoft.com/office/powerpoint/2010/main" val="7432733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1E8D352C-04C1-3BE3-A832-C58B51AB7170}"/>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xmlns="" id="{FD69A846-538E-CD79-049D-C053097AAFF8}"/>
              </a:ext>
            </a:extLst>
          </p:cNvPr>
          <p:cNvPicPr>
            <a:picLocks noChangeAspect="1"/>
          </p:cNvPicPr>
          <p:nvPr/>
        </p:nvPicPr>
        <p:blipFill>
          <a:blip r:embed="rId2"/>
          <a:stretch>
            <a:fillRect/>
          </a:stretch>
        </p:blipFill>
        <p:spPr>
          <a:xfrm>
            <a:off x="0" y="0"/>
            <a:ext cx="9144000" cy="6858000"/>
          </a:xfrm>
          <a:prstGeom prst="rect">
            <a:avLst/>
          </a:prstGeom>
        </p:spPr>
      </p:pic>
      <p:sp>
        <p:nvSpPr>
          <p:cNvPr id="3" name="Rectangle: Rounded Corners 8">
            <a:extLst>
              <a:ext uri="{FF2B5EF4-FFF2-40B4-BE49-F238E27FC236}">
                <a16:creationId xmlns:a16="http://schemas.microsoft.com/office/drawing/2014/main" xmlns="" id="{4D0CA0FC-7B83-CF36-D294-EE852EF47EE9}"/>
              </a:ext>
            </a:extLst>
          </p:cNvPr>
          <p:cNvSpPr/>
          <p:nvPr/>
        </p:nvSpPr>
        <p:spPr>
          <a:xfrm>
            <a:off x="0" y="1546412"/>
            <a:ext cx="9144000" cy="5334000"/>
          </a:xfrm>
          <a:prstGeom prst="flowChartAlternateProcess">
            <a:avLst/>
          </a:prstGeom>
          <a:solidFill>
            <a:schemeClr val="bg2">
              <a:lumMod val="50000"/>
              <a:alpha val="66000"/>
            </a:schemeClr>
          </a:solidFill>
          <a:ln/>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3600" b="0" i="0" u="none" strike="noStrike" kern="1200" cap="none" spc="0" normalizeH="0" baseline="0" noProof="0" dirty="0">
                <a:ln>
                  <a:solidFill>
                    <a:sysClr val="windowText" lastClr="000000"/>
                  </a:solidFill>
                </a:ln>
                <a:solidFill>
                  <a:schemeClr val="bg1">
                    <a:lumMod val="95000"/>
                  </a:schemeClr>
                </a:solidFill>
                <a:effectLst>
                  <a:outerShdw blurRad="38100" dist="38100" dir="2700000" algn="tl">
                    <a:srgbClr val="000000">
                      <a:alpha val="43137"/>
                    </a:srgbClr>
                  </a:outerShdw>
                </a:effectLst>
                <a:uLnTx/>
                <a:uFillTx/>
                <a:latin typeface="Arial Black" panose="020B0A04020102020204" pitchFamily="34" charset="0"/>
                <a:ea typeface="+mn-ea"/>
                <a:cs typeface="+mn-cs"/>
              </a:rPr>
              <a:t>Sesungguhnya setiap manusia akan diserahkan buku amalan masing-masing pada hari Akhirat nanti, dan ketika itu setiap yang tercatat dalam buku amalan tidak dapat diubah dan tak dapat dipinda lagi. </a:t>
            </a:r>
            <a:endParaRPr kumimoji="0" lang="fi-FI" sz="3600" b="0" i="0" u="none" strike="noStrike" kern="1200" cap="none" spc="0" normalizeH="0" baseline="0" noProof="0" dirty="0">
              <a:ln>
                <a:solidFill>
                  <a:sysClr val="windowText" lastClr="000000"/>
                </a:solidFill>
              </a:ln>
              <a:solidFill>
                <a:schemeClr val="bg1">
                  <a:lumMod val="95000"/>
                </a:schemeClr>
              </a:solidFill>
              <a:effectLst>
                <a:outerShdw blurRad="38100" dist="38100" dir="2700000" algn="tl">
                  <a:srgbClr val="000000">
                    <a:alpha val="43137"/>
                  </a:srgbClr>
                </a:outerShdw>
              </a:effectLst>
              <a:uLnTx/>
              <a:uFillTx/>
              <a:latin typeface="Arial Black" panose="020B0A04020102020204" pitchFamily="34" charset="0"/>
              <a:ea typeface="+mn-ea"/>
              <a:cs typeface="+mn-cs"/>
            </a:endParaRPr>
          </a:p>
        </p:txBody>
      </p:sp>
      <p:sp>
        <p:nvSpPr>
          <p:cNvPr id="5" name="Snip Diagonal Corner Rectangle 5">
            <a:extLst>
              <a:ext uri="{FF2B5EF4-FFF2-40B4-BE49-F238E27FC236}">
                <a16:creationId xmlns:a16="http://schemas.microsoft.com/office/drawing/2014/main" xmlns="" id="{AA46A5C7-8FD7-6A2D-BCE5-1B420DC0D43C}"/>
              </a:ext>
            </a:extLst>
          </p:cNvPr>
          <p:cNvSpPr/>
          <p:nvPr/>
        </p:nvSpPr>
        <p:spPr>
          <a:xfrm>
            <a:off x="280259" y="457200"/>
            <a:ext cx="8583482" cy="914400"/>
          </a:xfrm>
          <a:prstGeom prst="snip2DiagRect">
            <a:avLst>
              <a:gd name="adj1" fmla="val 50000"/>
              <a:gd name="adj2" fmla="val 50000"/>
            </a:avLst>
          </a:prstGeom>
          <a:solidFill>
            <a:schemeClr val="accent1">
              <a:lumMod val="5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400" b="0" i="0" u="none" strike="noStrike" kern="1200" cap="none" spc="0" normalizeH="0" baseline="0" noProof="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uLnTx/>
                <a:uFillTx/>
                <a:latin typeface="Arial Black" panose="020B0A04020102020204" pitchFamily="34" charset="0"/>
                <a:ea typeface="+mn-ea"/>
                <a:cs typeface="+mn-cs"/>
              </a:rPr>
              <a:t>PERINGATAN</a:t>
            </a:r>
          </a:p>
        </p:txBody>
      </p:sp>
    </p:spTree>
    <p:extLst>
      <p:ext uri="{BB962C8B-B14F-4D97-AF65-F5344CB8AC3E}">
        <p14:creationId xmlns:p14="http://schemas.microsoft.com/office/powerpoint/2010/main" val="37073088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A2A5C90F-E396-DD87-F00B-F4A2F7E42B29}"/>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xmlns="" id="{98328837-D680-F3ED-BBB1-C2D7CC1B16DD}"/>
              </a:ext>
            </a:extLst>
          </p:cNvPr>
          <p:cNvPicPr>
            <a:picLocks noChangeAspect="1"/>
          </p:cNvPicPr>
          <p:nvPr/>
        </p:nvPicPr>
        <p:blipFill>
          <a:blip r:embed="rId2"/>
          <a:stretch>
            <a:fillRect/>
          </a:stretch>
        </p:blipFill>
        <p:spPr>
          <a:xfrm>
            <a:off x="0" y="0"/>
            <a:ext cx="9144000" cy="6858000"/>
          </a:xfrm>
          <a:prstGeom prst="rect">
            <a:avLst/>
          </a:prstGeom>
        </p:spPr>
      </p:pic>
      <p:sp>
        <p:nvSpPr>
          <p:cNvPr id="3" name="Rectangle: Rounded Corners 8">
            <a:extLst>
              <a:ext uri="{FF2B5EF4-FFF2-40B4-BE49-F238E27FC236}">
                <a16:creationId xmlns:a16="http://schemas.microsoft.com/office/drawing/2014/main" xmlns="" id="{131803CF-2E13-378F-0897-AB0DF5AD8801}"/>
              </a:ext>
            </a:extLst>
          </p:cNvPr>
          <p:cNvSpPr/>
          <p:nvPr/>
        </p:nvSpPr>
        <p:spPr>
          <a:xfrm>
            <a:off x="0" y="1546412"/>
            <a:ext cx="9144000" cy="5334000"/>
          </a:xfrm>
          <a:prstGeom prst="flowChartAlternateProcess">
            <a:avLst/>
          </a:prstGeom>
          <a:solidFill>
            <a:schemeClr val="bg2">
              <a:lumMod val="50000"/>
              <a:alpha val="66000"/>
            </a:schemeClr>
          </a:solidFill>
          <a:ln/>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3600" b="0" i="0" u="none" strike="noStrike" kern="1200" cap="none" spc="0" normalizeH="0" baseline="0" noProof="0" dirty="0">
                <a:ln>
                  <a:solidFill>
                    <a:sysClr val="windowText" lastClr="000000"/>
                  </a:solidFill>
                </a:ln>
                <a:solidFill>
                  <a:schemeClr val="bg1">
                    <a:lumMod val="95000"/>
                  </a:schemeClr>
                </a:solidFill>
                <a:effectLst>
                  <a:outerShdw blurRad="38100" dist="38100" dir="2700000" algn="tl">
                    <a:srgbClr val="000000">
                      <a:alpha val="43137"/>
                    </a:srgbClr>
                  </a:outerShdw>
                </a:effectLst>
                <a:uLnTx/>
                <a:uFillTx/>
                <a:latin typeface="Arial Black" panose="020B0A04020102020204" pitchFamily="34" charset="0"/>
                <a:ea typeface="+mn-ea"/>
                <a:cs typeface="+mn-cs"/>
              </a:rPr>
              <a:t>Mudah-mudahan dengan peringatan ini, kita akan menjadi hamba Allah yang mendapat rahmat serta keampunan-Nya dan dimasukkan ke dalam syurga bersama kekasih kita Nabi Muhammad SAW.</a:t>
            </a:r>
            <a:endParaRPr kumimoji="0" lang="fi-FI" sz="3600" b="0" i="0" u="none" strike="noStrike" kern="1200" cap="none" spc="0" normalizeH="0" baseline="0" noProof="0" dirty="0">
              <a:ln>
                <a:solidFill>
                  <a:sysClr val="windowText" lastClr="000000"/>
                </a:solidFill>
              </a:ln>
              <a:solidFill>
                <a:schemeClr val="bg1">
                  <a:lumMod val="95000"/>
                </a:schemeClr>
              </a:solidFill>
              <a:effectLst>
                <a:outerShdw blurRad="38100" dist="38100" dir="2700000" algn="tl">
                  <a:srgbClr val="000000">
                    <a:alpha val="43137"/>
                  </a:srgbClr>
                </a:outerShdw>
              </a:effectLst>
              <a:uLnTx/>
              <a:uFillTx/>
              <a:latin typeface="Arial Black" panose="020B0A04020102020204" pitchFamily="34" charset="0"/>
              <a:ea typeface="+mn-ea"/>
              <a:cs typeface="+mn-cs"/>
            </a:endParaRPr>
          </a:p>
        </p:txBody>
      </p:sp>
      <p:sp>
        <p:nvSpPr>
          <p:cNvPr id="5" name="Snip Diagonal Corner Rectangle 5">
            <a:extLst>
              <a:ext uri="{FF2B5EF4-FFF2-40B4-BE49-F238E27FC236}">
                <a16:creationId xmlns:a16="http://schemas.microsoft.com/office/drawing/2014/main" xmlns="" id="{CC973053-8C56-81AD-3226-3069BA11AD16}"/>
              </a:ext>
            </a:extLst>
          </p:cNvPr>
          <p:cNvSpPr/>
          <p:nvPr/>
        </p:nvSpPr>
        <p:spPr>
          <a:xfrm>
            <a:off x="280259" y="457200"/>
            <a:ext cx="8583482" cy="914400"/>
          </a:xfrm>
          <a:prstGeom prst="snip2DiagRect">
            <a:avLst>
              <a:gd name="adj1" fmla="val 50000"/>
              <a:gd name="adj2" fmla="val 50000"/>
            </a:avLst>
          </a:prstGeom>
          <a:solidFill>
            <a:schemeClr val="accent1">
              <a:lumMod val="5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400" b="0" i="0" u="none" strike="noStrike" kern="1200" cap="none" spc="0" normalizeH="0" baseline="0" noProof="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uLnTx/>
                <a:uFillTx/>
                <a:latin typeface="Arial Black" panose="020B0A04020102020204" pitchFamily="34" charset="0"/>
                <a:ea typeface="+mn-ea"/>
                <a:cs typeface="+mn-cs"/>
              </a:rPr>
              <a:t>PERINGATAN</a:t>
            </a:r>
          </a:p>
        </p:txBody>
      </p:sp>
    </p:spTree>
    <p:extLst>
      <p:ext uri="{BB962C8B-B14F-4D97-AF65-F5344CB8AC3E}">
        <p14:creationId xmlns:p14="http://schemas.microsoft.com/office/powerpoint/2010/main" val="19496543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5000"/>
            <a:lum/>
          </a:blip>
          <a:srcRect/>
          <a:stretch>
            <a:fillRect t="-23000" b="-23000"/>
          </a:stretch>
        </a:blip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a:stretch>
            <a:fillRect/>
          </a:stretch>
        </p:blipFill>
        <p:spPr bwMode="auto">
          <a:xfrm>
            <a:off x="179512" y="1435788"/>
            <a:ext cx="8830566" cy="3212412"/>
          </a:xfrm>
          <a:prstGeom prst="rect">
            <a:avLst/>
          </a:prstGeom>
          <a:noFill/>
          <a:ln w="9525">
            <a:noFill/>
            <a:miter lim="800000"/>
            <a:headEnd/>
            <a:tailEnd/>
          </a:ln>
        </p:spPr>
      </p:pic>
      <p:sp>
        <p:nvSpPr>
          <p:cNvPr id="6" name="TextBox 5"/>
          <p:cNvSpPr txBox="1"/>
          <p:nvPr/>
        </p:nvSpPr>
        <p:spPr>
          <a:xfrm>
            <a:off x="5658242" y="4005617"/>
            <a:ext cx="3384260" cy="400110"/>
          </a:xfrm>
          <a:prstGeom prst="rect">
            <a:avLst/>
          </a:prstGeom>
          <a:noFill/>
        </p:spPr>
        <p:txBody>
          <a:bodyPr wrap="none">
            <a:spAutoFit/>
          </a:bodyPr>
          <a:lstStyle/>
          <a:p>
            <a:pPr algn="ctr">
              <a:defRPr/>
            </a:pP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anose="020B0604020202020204" pitchFamily="34" charset="0"/>
              </a:rPr>
              <a:t>(</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anose="020B0604020202020204" pitchFamily="34" charset="0"/>
              </a:rPr>
              <a:t>Surah</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anose="020B0604020202020204" pitchFamily="34" charset="0"/>
              </a:rPr>
              <a:t> Al-</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anose="020B0604020202020204" pitchFamily="34" charset="0"/>
              </a:rPr>
              <a:t>Ahzab</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anose="020B0604020202020204" pitchFamily="34" charset="0"/>
              </a:rPr>
              <a:t> : </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anose="020B0604020202020204" pitchFamily="34" charset="0"/>
              </a:rPr>
              <a:t>Ayat</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anose="020B0604020202020204" pitchFamily="34" charset="0"/>
              </a:rPr>
              <a:t> 56)</a:t>
            </a:r>
          </a:p>
        </p:txBody>
      </p:sp>
      <p:sp>
        <p:nvSpPr>
          <p:cNvPr id="7" name="Rectangle 6"/>
          <p:cNvSpPr/>
          <p:nvPr/>
        </p:nvSpPr>
        <p:spPr>
          <a:xfrm>
            <a:off x="179512" y="4572000"/>
            <a:ext cx="8929654" cy="1785104"/>
          </a:xfrm>
          <a:prstGeom prst="rect">
            <a:avLst/>
          </a:prstGeom>
          <a:noFill/>
        </p:spPr>
        <p:txBody>
          <a:bodyPr wrap="square">
            <a:spAutoFit/>
          </a:bodyPr>
          <a:lstStyle/>
          <a:p>
            <a:pPr algn="ctr">
              <a:defRPr/>
            </a:pP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Sesungguhnya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Allah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Taala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Dan Para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MalaikatNya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Sentiasa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Berselawat</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Atas</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Nabi</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(Muhammad).</a:t>
            </a:r>
          </a:p>
          <a:p>
            <a:pPr algn="ctr">
              <a:defRPr/>
            </a:pP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Wahai</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Orang-orang</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Beriman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Berselawatlah</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Kamu</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p>
          <a:p>
            <a:pPr algn="ctr">
              <a:defRPr/>
            </a:pP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Atasnya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Serta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Ucapkanlah</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Salam Sejahtera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Dengan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Penghormatan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Atasnya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Dengan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Sepenuhnya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p>
        </p:txBody>
      </p:sp>
      <p:sp>
        <p:nvSpPr>
          <p:cNvPr id="10" name="Round Diagonal Corner Rectangle 9"/>
          <p:cNvSpPr/>
          <p:nvPr/>
        </p:nvSpPr>
        <p:spPr>
          <a:xfrm>
            <a:off x="2891476" y="283332"/>
            <a:ext cx="5525616" cy="1178767"/>
          </a:xfrm>
          <a:prstGeom prst="round2DiagRect">
            <a:avLst>
              <a:gd name="adj1" fmla="val 14211"/>
              <a:gd name="adj2" fmla="val 0"/>
            </a:avLst>
          </a:prstGeom>
          <a:gradFill flip="none" rotWithShape="1">
            <a:gsLst>
              <a:gs pos="0">
                <a:schemeClr val="accent5">
                  <a:lumMod val="20000"/>
                  <a:lumOff val="80000"/>
                </a:schemeClr>
              </a:gs>
              <a:gs pos="50000">
                <a:schemeClr val="accent5">
                  <a:lumMod val="40000"/>
                  <a:lumOff val="60000"/>
                </a:schemeClr>
              </a:gs>
              <a:gs pos="100000">
                <a:schemeClr val="accent5">
                  <a:lumMod val="75000"/>
                </a:scheme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Memperbanyakkan</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ucapan</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selawat</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dan</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salam</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kepada</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Rasulullah</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 SAW </a:t>
            </a:r>
          </a:p>
        </p:txBody>
      </p:sp>
      <p:sp>
        <p:nvSpPr>
          <p:cNvPr id="9" name="Notched Right Arrow 8"/>
          <p:cNvSpPr/>
          <p:nvPr/>
        </p:nvSpPr>
        <p:spPr>
          <a:xfrm>
            <a:off x="611560" y="116632"/>
            <a:ext cx="2249238" cy="1512168"/>
          </a:xfrm>
          <a:prstGeom prst="notchedRightArrow">
            <a:avLst>
              <a:gd name="adj1" fmla="val 41162"/>
              <a:gd name="adj2" fmla="val 50000"/>
            </a:avLst>
          </a:prstGeom>
          <a:solidFill>
            <a:schemeClr val="accent5">
              <a:lumMod val="20000"/>
              <a:lumOff val="80000"/>
            </a:schemeClr>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anose="020B0A04020102020204" pitchFamily="34" charset="0"/>
              </a:rPr>
              <a:t>Seruan</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anose="020B0A04020102020204" pitchFamily="34" charset="0"/>
            </a:endParaRP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3)">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7000"/>
            <a:lum/>
          </a:blip>
          <a:srcRect/>
          <a:stretch>
            <a:fillRect l="-27000" r="-27000" b="-9000"/>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lum contrast="40000"/>
          </a:blip>
          <a:srcRect/>
          <a:stretch>
            <a:fillRect/>
          </a:stretch>
        </p:blipFill>
        <p:spPr bwMode="auto">
          <a:xfrm>
            <a:off x="304798" y="1114412"/>
            <a:ext cx="8610601" cy="5286388"/>
          </a:xfrm>
          <a:prstGeom prst="rect">
            <a:avLst/>
          </a:prstGeom>
          <a:solidFill>
            <a:schemeClr val="tx1">
              <a:alpha val="55000"/>
            </a:schemeClr>
          </a:solid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2438400" y="304800"/>
            <a:ext cx="4572000" cy="575672"/>
          </a:xfrm>
          <a:prstGeom prst="rect">
            <a:avLst/>
          </a:prstGeom>
          <a:noFill/>
          <a:ln w="53975" cmpd="thickThin">
            <a:noFill/>
          </a:ln>
          <a:effectLst>
            <a:innerShdw blurRad="63500" dist="50800" dir="16200000">
              <a:prstClr val="black">
                <a:alpha val="50000"/>
              </a:prstClr>
            </a:innerShdw>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800" dirty="0" err="1">
                <a:ln w="18415" cmpd="sng">
                  <a:solidFill>
                    <a:schemeClr val="tx1"/>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Arial Black" panose="020B0A04020102020204" pitchFamily="34" charset="0"/>
              </a:rPr>
              <a:t>Selawat</a:t>
            </a:r>
            <a:endParaRPr lang="ms-MY" sz="4800" dirty="0">
              <a:ln w="18415" cmpd="sng">
                <a:solidFill>
                  <a:schemeClr val="tx1"/>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Arial Black" panose="020B0A040201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0CFB3250-C532-9FB9-9C13-4AC61275F28B}"/>
              </a:ext>
            </a:extLst>
          </p:cNvPr>
          <p:cNvPicPr>
            <a:picLocks noChangeAspect="1"/>
          </p:cNvPicPr>
          <p:nvPr/>
        </p:nvPicPr>
        <p:blipFill>
          <a:blip r:embed="rId2"/>
          <a:stretch>
            <a:fillRect/>
          </a:stretch>
        </p:blipFill>
        <p:spPr>
          <a:xfrm>
            <a:off x="0" y="0"/>
            <a:ext cx="9144000" cy="6858000"/>
          </a:xfrm>
          <a:prstGeom prst="rect">
            <a:avLst/>
          </a:prstGeom>
        </p:spPr>
      </p:pic>
      <p:sp>
        <p:nvSpPr>
          <p:cNvPr id="6" name="Rectangle 5"/>
          <p:cNvSpPr/>
          <p:nvPr/>
        </p:nvSpPr>
        <p:spPr>
          <a:xfrm>
            <a:off x="395536" y="1196752"/>
            <a:ext cx="8532440" cy="2585323"/>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EG" sz="5400" b="1" i="0" u="none" strike="noStrike" kern="1200" cap="none" spc="0" normalizeH="0" baseline="0" noProof="0" dirty="0">
                <a:ln>
                  <a:noFill/>
                </a:ln>
                <a:solidFill>
                  <a:srgbClr val="FFFF00"/>
                </a:solidFill>
                <a:effectLst>
                  <a:glow rad="101600">
                    <a:prstClr val="black">
                      <a:alpha val="60000"/>
                    </a:prstClr>
                  </a:glow>
                  <a:outerShdw blurRad="38100" dist="38100" dir="2700000" algn="tl">
                    <a:srgbClr val="000000">
                      <a:alpha val="43137"/>
                    </a:srgbClr>
                  </a:outerShdw>
                </a:effectLst>
                <a:uLnTx/>
                <a:uFillTx/>
                <a:latin typeface="Calibri"/>
                <a:ea typeface="+mn-ea"/>
                <a:cs typeface="Traditional Arabic" panose="02020603050405020304" pitchFamily="2" charset="-78"/>
              </a:rPr>
              <a:t>اللّٰهُمَّ اغْفِرْ </a:t>
            </a:r>
            <a:r>
              <a:rPr kumimoji="0" lang="ar-SA" sz="5400" b="1" i="0" u="none" strike="noStrike" kern="1200" cap="none" spc="0" normalizeH="0" baseline="0" noProof="0" dirty="0">
                <a:ln>
                  <a:noFill/>
                </a:ln>
                <a:solidFill>
                  <a:srgbClr val="FFFF00"/>
                </a:solidFill>
                <a:effectLst>
                  <a:glow rad="101600">
                    <a:prstClr val="black">
                      <a:alpha val="60000"/>
                    </a:prstClr>
                  </a:glow>
                  <a:outerShdw blurRad="38100" dist="38100" dir="2700000" algn="tl">
                    <a:srgbClr val="000000">
                      <a:alpha val="43137"/>
                    </a:srgbClr>
                  </a:outerShdw>
                </a:effectLst>
                <a:uLnTx/>
                <a:uFillTx/>
                <a:latin typeface="Calibri"/>
                <a:ea typeface="+mn-ea"/>
                <a:cs typeface="Traditional Arabic" panose="02020603050405020304" pitchFamily="2" charset="-78"/>
              </a:rPr>
              <a:t>لِ</a:t>
            </a:r>
            <a:r>
              <a:rPr kumimoji="0" lang="ar-EG" sz="5400" b="1" i="0" u="none" strike="noStrike" kern="1200" cap="none" spc="0" normalizeH="0" baseline="0" noProof="0" dirty="0">
                <a:ln>
                  <a:noFill/>
                </a:ln>
                <a:solidFill>
                  <a:srgbClr val="FFFF00"/>
                </a:solidFill>
                <a:effectLst>
                  <a:glow rad="101600">
                    <a:prstClr val="black">
                      <a:alpha val="60000"/>
                    </a:prstClr>
                  </a:glow>
                  <a:outerShdw blurRad="38100" dist="38100" dir="2700000" algn="tl">
                    <a:srgbClr val="000000">
                      <a:alpha val="43137"/>
                    </a:srgbClr>
                  </a:outerShdw>
                </a:effectLst>
                <a:uLnTx/>
                <a:uFillTx/>
                <a:latin typeface="Calibri"/>
                <a:ea typeface="+mn-ea"/>
                <a:cs typeface="Traditional Arabic" panose="02020603050405020304" pitchFamily="2" charset="-78"/>
              </a:rPr>
              <a:t>لْمُؤْمِنِيْنَ وَالْمُؤْمِنَاتِ، وَالمُسْلِمِيْنَ وَالْمُسْلِمَاتِ الأَحْيَاءِ مِنْهُمْ وَالأَمْوَات</a:t>
            </a:r>
            <a:r>
              <a:rPr kumimoji="0" lang="ar-SA" sz="5400" b="1" i="0" u="none" strike="noStrike" kern="1200" cap="none" spc="0" normalizeH="0" baseline="0" noProof="0" dirty="0">
                <a:ln>
                  <a:noFill/>
                </a:ln>
                <a:solidFill>
                  <a:srgbClr val="FFFF00"/>
                </a:solidFill>
                <a:effectLst>
                  <a:glow rad="101600">
                    <a:prstClr val="black">
                      <a:alpha val="60000"/>
                    </a:prstClr>
                  </a:glow>
                  <a:outerShdw blurRad="38100" dist="38100" dir="2700000" algn="tl">
                    <a:srgbClr val="000000">
                      <a:alpha val="43137"/>
                    </a:srgbClr>
                  </a:outerShdw>
                </a:effectLst>
                <a:uLnTx/>
                <a:uFillTx/>
                <a:latin typeface="Calibri"/>
                <a:ea typeface="+mn-ea"/>
                <a:cs typeface="Traditional Arabic" panose="02020603050405020304" pitchFamily="2" charset="-78"/>
              </a:rPr>
              <a:t>،</a:t>
            </a:r>
            <a:r>
              <a:rPr kumimoji="0" lang="ar-EG" sz="54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libri"/>
                <a:ea typeface="+mn-ea"/>
                <a:cs typeface="Arial" panose="020B0604020202020204" pitchFamily="34" charset="0"/>
              </a:rPr>
              <a:t> </a:t>
            </a:r>
            <a:endParaRPr kumimoji="0" lang="ar-SA" sz="54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libri"/>
              <a:ea typeface="+mn-ea"/>
              <a:cs typeface="Arial" panose="020B0604020202020204" pitchFamily="34" charset="0"/>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EG" sz="5400" b="1" i="0" u="none" strike="noStrike" kern="1200" cap="none" spc="0" normalizeH="0" baseline="0" noProof="0" dirty="0">
                <a:ln>
                  <a:noFill/>
                </a:ln>
                <a:solidFill>
                  <a:srgbClr val="FFFF00"/>
                </a:solidFill>
                <a:effectLst>
                  <a:glow rad="101600">
                    <a:prstClr val="black">
                      <a:alpha val="60000"/>
                    </a:prstClr>
                  </a:glow>
                  <a:outerShdw blurRad="38100" dist="38100" dir="2700000" algn="tl">
                    <a:srgbClr val="000000">
                      <a:alpha val="43137"/>
                    </a:srgbClr>
                  </a:outerShdw>
                </a:effectLst>
                <a:uLnTx/>
                <a:uFillTx/>
                <a:latin typeface="Calibri"/>
                <a:ea typeface="+mn-ea"/>
                <a:cs typeface="Traditional Arabic" panose="02020603050405020304" pitchFamily="2" charset="-78"/>
              </a:rPr>
              <a:t>إِنَّكَ سَمِيْعٌ قَرِيْبٌ مُجِيْبُ الدَّعَوَات. </a:t>
            </a:r>
            <a:endParaRPr kumimoji="0" lang="en-US" sz="5400" b="1" i="0" u="none" strike="noStrike" kern="1200" cap="none" spc="0" normalizeH="0" baseline="0" noProof="0" dirty="0">
              <a:ln>
                <a:noFill/>
              </a:ln>
              <a:solidFill>
                <a:srgbClr val="FFFF00"/>
              </a:solidFill>
              <a:effectLst>
                <a:glow rad="101600">
                  <a:prstClr val="black">
                    <a:alpha val="60000"/>
                  </a:prstClr>
                </a:glow>
                <a:outerShdw blurRad="38100" dist="38100" dir="2700000" algn="tl">
                  <a:srgbClr val="000000">
                    <a:alpha val="43137"/>
                  </a:srgbClr>
                </a:outerShdw>
              </a:effectLst>
              <a:uLnTx/>
              <a:uFillTx/>
              <a:latin typeface="Calibri"/>
              <a:ea typeface="+mn-ea"/>
              <a:cs typeface="Traditional Arabic" panose="02020603050405020304" pitchFamily="2" charset="-78"/>
            </a:endParaRPr>
          </a:p>
        </p:txBody>
      </p:sp>
      <p:sp>
        <p:nvSpPr>
          <p:cNvPr id="8" name="Rectangle 7"/>
          <p:cNvSpPr/>
          <p:nvPr/>
        </p:nvSpPr>
        <p:spPr>
          <a:xfrm>
            <a:off x="415811" y="4365104"/>
            <a:ext cx="8532440" cy="175432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EG" sz="5400" b="1" i="0" u="none" strike="noStrike" kern="1200" cap="none" spc="0" normalizeH="0" baseline="0" noProof="0" dirty="0">
                <a:ln>
                  <a:noFill/>
                </a:ln>
                <a:solidFill>
                  <a:srgbClr val="FFFF00"/>
                </a:solidFill>
                <a:effectLst>
                  <a:glow rad="101600">
                    <a:prstClr val="black">
                      <a:alpha val="60000"/>
                    </a:prstClr>
                  </a:glow>
                  <a:outerShdw blurRad="38100" dist="38100" dir="2700000" algn="tl">
                    <a:srgbClr val="000000">
                      <a:alpha val="43137"/>
                    </a:srgbClr>
                  </a:outerShdw>
                </a:effectLst>
                <a:uLnTx/>
                <a:uFillTx/>
                <a:latin typeface="Calibri"/>
                <a:ea typeface="+mn-ea"/>
                <a:cs typeface="Traditional Arabic" panose="02020603050405020304" pitchFamily="2" charset="-78"/>
              </a:rPr>
              <a:t>اللّٰهُمَّ ادْفَعْ عَنَّا الْبَلاءَ وَالْوَبَاءَ وَالْفَحْشَاءَ</a:t>
            </a:r>
            <a:endParaRPr kumimoji="0" lang="en-US" sz="5400" b="1" i="0" u="none" strike="noStrike" kern="1200" cap="none" spc="0" normalizeH="0" baseline="0" noProof="0" dirty="0">
              <a:ln>
                <a:noFill/>
              </a:ln>
              <a:solidFill>
                <a:srgbClr val="FFFF00"/>
              </a:solidFill>
              <a:effectLst>
                <a:glow rad="101600">
                  <a:prstClr val="black">
                    <a:alpha val="60000"/>
                  </a:prstClr>
                </a:glow>
                <a:outerShdw blurRad="38100" dist="38100" dir="2700000" algn="tl">
                  <a:srgbClr val="000000">
                    <a:alpha val="43137"/>
                  </a:srgbClr>
                </a:outerShdw>
              </a:effectLst>
              <a:uLnTx/>
              <a:uFillTx/>
              <a:latin typeface="Calibri"/>
              <a:ea typeface="+mn-ea"/>
              <a:cs typeface="Traditional Arabic" panose="02020603050405020304" pitchFamily="2" charset="-78"/>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EG" sz="5400" b="1" i="0" u="none" strike="noStrike" kern="1200" cap="none" spc="0" normalizeH="0" baseline="0" noProof="0" dirty="0">
                <a:ln>
                  <a:noFill/>
                </a:ln>
                <a:solidFill>
                  <a:srgbClr val="FFFF00"/>
                </a:solidFill>
                <a:effectLst>
                  <a:glow rad="101600">
                    <a:prstClr val="black">
                      <a:alpha val="60000"/>
                    </a:prstClr>
                  </a:glow>
                  <a:outerShdw blurRad="38100" dist="38100" dir="2700000" algn="tl">
                    <a:srgbClr val="000000">
                      <a:alpha val="43137"/>
                    </a:srgbClr>
                  </a:outerShdw>
                </a:effectLst>
                <a:uLnTx/>
                <a:uFillTx/>
                <a:latin typeface="Calibri"/>
                <a:ea typeface="+mn-ea"/>
                <a:cs typeface="Traditional Arabic" panose="02020603050405020304" pitchFamily="2" charset="-78"/>
              </a:rPr>
              <a:t> مَا لا يَصْرِفُهُ غَيْرُكَ</a:t>
            </a:r>
            <a:endParaRPr kumimoji="0" lang="en-US" sz="5400" b="1" i="0" u="none" strike="noStrike" kern="1200" cap="none" spc="0" normalizeH="0" baseline="0" noProof="0" dirty="0">
              <a:ln>
                <a:noFill/>
              </a:ln>
              <a:solidFill>
                <a:srgbClr val="FFFF00"/>
              </a:solidFill>
              <a:effectLst>
                <a:glow rad="101600">
                  <a:prstClr val="black">
                    <a:alpha val="60000"/>
                  </a:prstClr>
                </a:glow>
                <a:outerShdw blurRad="38100" dist="38100" dir="2700000" algn="tl">
                  <a:srgbClr val="000000">
                    <a:alpha val="43137"/>
                  </a:srgbClr>
                </a:outerShdw>
              </a:effectLst>
              <a:uLnTx/>
              <a:uFillTx/>
              <a:latin typeface="Calibri"/>
              <a:ea typeface="+mn-ea"/>
              <a:cs typeface="Traditional Arabic" panose="02020603050405020304" pitchFamily="2" charset="-78"/>
            </a:endParaRPr>
          </a:p>
        </p:txBody>
      </p:sp>
      <p:sp>
        <p:nvSpPr>
          <p:cNvPr id="2" name="Rectangle 1"/>
          <p:cNvSpPr/>
          <p:nvPr/>
        </p:nvSpPr>
        <p:spPr>
          <a:xfrm>
            <a:off x="3045296" y="148310"/>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uLnTx/>
                <a:uFillTx/>
                <a:latin typeface="Arial Black" panose="020B0A04020102020204" pitchFamily="34" charset="0"/>
                <a:ea typeface="+mn-ea"/>
                <a:cs typeface="+mn-cs"/>
              </a:rPr>
              <a:t>DOA</a:t>
            </a:r>
            <a:endParaRPr kumimoji="0" lang="ms-MY" sz="6000" b="1" i="0" u="none" strike="noStrike" kern="1200" cap="none" spc="0" normalizeH="0" baseline="0" noProof="0"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uLnTx/>
              <a:uFillTx/>
              <a:latin typeface="Arial Black" panose="020B0A04020102020204" pitchFamily="34" charset="0"/>
              <a:ea typeface="+mn-ea"/>
              <a:cs typeface="+mn-cs"/>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9000"/>
            <a:lum/>
          </a:blip>
          <a:srcRect/>
          <a:stretch>
            <a:fillRect l="-6000" r="-6000"/>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0C02EC8E-DA34-9B66-F835-5F00797A447F}"/>
              </a:ext>
            </a:extLst>
          </p:cNvPr>
          <p:cNvPicPr>
            <a:picLocks noChangeAspect="1"/>
          </p:cNvPicPr>
          <p:nvPr/>
        </p:nvPicPr>
        <p:blipFill>
          <a:blip r:embed="rId3"/>
          <a:stretch>
            <a:fillRect/>
          </a:stretch>
        </p:blipFill>
        <p:spPr>
          <a:xfrm>
            <a:off x="0" y="0"/>
            <a:ext cx="9144000" cy="6858000"/>
          </a:xfrm>
          <a:prstGeom prst="rect">
            <a:avLst/>
          </a:prstGeom>
        </p:spPr>
      </p:pic>
      <p:sp>
        <p:nvSpPr>
          <p:cNvPr id="7" name="Rectangle 6"/>
          <p:cNvSpPr/>
          <p:nvPr/>
        </p:nvSpPr>
        <p:spPr>
          <a:xfrm>
            <a:off x="3045296" y="148310"/>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uLnTx/>
                <a:uFillTx/>
                <a:latin typeface="Arial Black" panose="020B0A04020102020204" pitchFamily="34" charset="0"/>
                <a:ea typeface="+mn-ea"/>
                <a:cs typeface="+mn-cs"/>
              </a:rPr>
              <a:t>DOA</a:t>
            </a:r>
            <a:endParaRPr kumimoji="0" lang="ms-MY" sz="6000" b="1" i="0" u="none" strike="noStrike" kern="1200" cap="none" spc="0" normalizeH="0" baseline="0" noProof="0"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uLnTx/>
              <a:uFillTx/>
              <a:latin typeface="Arial Black" panose="020B0A04020102020204" pitchFamily="34" charset="0"/>
              <a:ea typeface="+mn-ea"/>
              <a:cs typeface="+mn-cs"/>
            </a:endParaRPr>
          </a:p>
        </p:txBody>
      </p:sp>
      <p:sp>
        <p:nvSpPr>
          <p:cNvPr id="5" name="Rectangle 4"/>
          <p:cNvSpPr/>
          <p:nvPr/>
        </p:nvSpPr>
        <p:spPr>
          <a:xfrm>
            <a:off x="381000" y="1143000"/>
            <a:ext cx="8532440" cy="517064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EG" sz="6600" b="1" i="0" u="none" strike="noStrike" kern="1200" cap="none" spc="0" normalizeH="0" baseline="0" noProof="0" dirty="0">
                <a:ln>
                  <a:noFill/>
                </a:ln>
                <a:solidFill>
                  <a:srgbClr val="FFFF00"/>
                </a:solidFill>
                <a:effectLst>
                  <a:glow rad="101600">
                    <a:prstClr val="black">
                      <a:alpha val="60000"/>
                    </a:prstClr>
                  </a:glow>
                  <a:outerShdw blurRad="38100" dist="38100" dir="2700000" algn="tl">
                    <a:srgbClr val="000000">
                      <a:alpha val="43137"/>
                    </a:srgbClr>
                  </a:outerShdw>
                </a:effectLst>
                <a:uLnTx/>
                <a:uFillTx/>
                <a:latin typeface="Calibri"/>
                <a:ea typeface="+mn-ea"/>
                <a:cs typeface="Traditional Arabic" panose="02020603050405020304" pitchFamily="2" charset="-78"/>
              </a:rPr>
              <a:t>اللّٰهُمَّ إِنَّا نَعُوذُ بِكَ مِنَ البَرَصِ وَالْجُنُونِ وَالْجُذَامِ وَمِن سَيِّئِ الأَسْقَامِ. </a:t>
            </a:r>
            <a:endParaRPr kumimoji="0" lang="en-US" sz="6600" b="1" i="0" u="none" strike="noStrike" kern="1200" cap="none" spc="0" normalizeH="0" baseline="0" noProof="0" dirty="0">
              <a:ln>
                <a:noFill/>
              </a:ln>
              <a:solidFill>
                <a:srgbClr val="FFFF00"/>
              </a:solidFill>
              <a:effectLst>
                <a:glow rad="101600">
                  <a:prstClr val="black">
                    <a:alpha val="60000"/>
                  </a:prstClr>
                </a:glow>
                <a:outerShdw blurRad="38100" dist="38100" dir="2700000" algn="tl">
                  <a:srgbClr val="000000">
                    <a:alpha val="43137"/>
                  </a:srgbClr>
                </a:outerShdw>
              </a:effectLst>
              <a:uLnTx/>
              <a:uFillTx/>
              <a:latin typeface="Calibri"/>
              <a:ea typeface="+mn-ea"/>
              <a:cs typeface="Traditional Arabic" panose="02020603050405020304" pitchFamily="2" charset="-78"/>
            </a:endParaRPr>
          </a:p>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6600" b="1" i="0" u="none" strike="noStrike" kern="1200" cap="none" spc="0" normalizeH="0" baseline="0" noProof="0" dirty="0">
              <a:ln>
                <a:noFill/>
              </a:ln>
              <a:solidFill>
                <a:srgbClr val="FFFF00"/>
              </a:solidFill>
              <a:effectLst>
                <a:glow rad="101600">
                  <a:prstClr val="black">
                    <a:alpha val="60000"/>
                  </a:prstClr>
                </a:glow>
                <a:outerShdw blurRad="38100" dist="38100" dir="2700000" algn="tl">
                  <a:srgbClr val="000000">
                    <a:alpha val="43137"/>
                  </a:srgbClr>
                </a:outerShdw>
              </a:effectLst>
              <a:uLnTx/>
              <a:uFillTx/>
              <a:latin typeface="Calibri"/>
              <a:ea typeface="+mn-ea"/>
              <a:cs typeface="Traditional Arabic" panose="02020603050405020304" pitchFamily="2" charset="-78"/>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EG" sz="6600" b="1" i="0" u="none" strike="noStrike" kern="1200" cap="none" spc="0" normalizeH="0" baseline="0" noProof="0" dirty="0">
                <a:ln>
                  <a:noFill/>
                </a:ln>
                <a:solidFill>
                  <a:srgbClr val="FFFF00"/>
                </a:solidFill>
                <a:effectLst>
                  <a:glow rad="101600">
                    <a:prstClr val="black">
                      <a:alpha val="60000"/>
                    </a:prstClr>
                  </a:glow>
                  <a:outerShdw blurRad="38100" dist="38100" dir="2700000" algn="tl">
                    <a:srgbClr val="000000">
                      <a:alpha val="43137"/>
                    </a:srgbClr>
                  </a:outerShdw>
                </a:effectLst>
                <a:uLnTx/>
                <a:uFillTx/>
                <a:latin typeface="Calibri"/>
                <a:ea typeface="+mn-ea"/>
                <a:cs typeface="Traditional Arabic" panose="02020603050405020304" pitchFamily="2" charset="-78"/>
              </a:rPr>
              <a:t>اللّٰهُمَّ اشْفِ مَرْضَانَا وَارْحَمْ مَّوْتَانَا، وَالْطُفْ بِنَا فِيمَا نَزَلَ بِنَا</a:t>
            </a:r>
            <a:endParaRPr kumimoji="0" lang="en-US" sz="6600" b="1" i="0" u="none" strike="noStrike" kern="1200" cap="none" spc="0" normalizeH="0" baseline="0" noProof="0" dirty="0">
              <a:ln>
                <a:noFill/>
              </a:ln>
              <a:solidFill>
                <a:srgbClr val="FFFF00"/>
              </a:solidFill>
              <a:effectLst>
                <a:glow rad="101600">
                  <a:prstClr val="black">
                    <a:alpha val="60000"/>
                  </a:prstClr>
                </a:glow>
                <a:outerShdw blurRad="38100" dist="38100" dir="2700000" algn="tl">
                  <a:srgbClr val="000000">
                    <a:alpha val="43137"/>
                  </a:srgbClr>
                </a:outerShdw>
              </a:effectLst>
              <a:uLnTx/>
              <a:uFillTx/>
              <a:latin typeface="Calibri"/>
              <a:ea typeface="+mn-ea"/>
              <a:cs typeface="Traditional Arabic" panose="02020603050405020304" pitchFamily="2" charset="-78"/>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3" name="Picture 2" descr="Logo&#10;&#10;Description automatically generated"/>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2758" b="86492" l="18000" r="82000">
                        <a14:foregroundMark x1="48500" y1="39400" x2="48500" y2="39400"/>
                        <a14:foregroundMark x1="50250" y1="29268" x2="50250" y2="29268"/>
                        <a14:foregroundMark x1="36875" y1="16135" x2="36875" y2="16135"/>
                        <a14:foregroundMark x1="63250" y1="15009" x2="63250" y2="15009"/>
                        <a14:foregroundMark x1="38125" y1="13884" x2="38125" y2="13884"/>
                        <a14:foregroundMark x1="61500" y1="13133" x2="61500" y2="13133"/>
                        <a14:foregroundMark x1="38125" y1="12758" x2="38125" y2="12758"/>
                        <a14:foregroundMark x1="49750" y1="22139" x2="49750" y2="22139"/>
                        <a14:foregroundMark x1="60000" y1="43902" x2="60000" y2="43902"/>
                        <a14:foregroundMark x1="40125" y1="42777" x2="40125" y2="42777"/>
                        <a14:foregroundMark x1="51000" y1="65103" x2="51000" y2="65103"/>
                        <a14:foregroundMark x1="47125" y1="84615" x2="47125" y2="84615"/>
                        <a14:foregroundMark x1="42625" y1="84615" x2="42625" y2="84615"/>
                        <a14:foregroundMark x1="55500" y1="84991" x2="55500" y2="84991"/>
                        <a14:foregroundMark x1="53500" y1="86492" x2="53500" y2="86492"/>
                      </a14:backgroundRemoval>
                    </a14:imgEffect>
                  </a14:imgLayer>
                </a14:imgProps>
              </a:ext>
              <a:ext uri="{28A0092B-C50C-407E-A947-70E740481C1C}">
                <a14:useLocalDpi xmlns:a14="http://schemas.microsoft.com/office/drawing/2010/main" val="0"/>
              </a:ext>
            </a:extLst>
          </a:blip>
          <a:srcRect l="10000" t="7974" r="10000" b="7974"/>
          <a:stretch>
            <a:fillRect/>
          </a:stretch>
        </p:blipFill>
        <p:spPr>
          <a:xfrm>
            <a:off x="6705600" y="30480"/>
            <a:ext cx="2534920" cy="1774444"/>
          </a:xfrm>
          <a:prstGeom prst="rect">
            <a:avLst/>
          </a:prstGeom>
          <a:effectLst>
            <a:glow rad="317500">
              <a:schemeClr val="bg1">
                <a:alpha val="70000"/>
              </a:schemeClr>
            </a:glow>
          </a:effectLst>
        </p:spPr>
      </p:pic>
      <p:sp>
        <p:nvSpPr>
          <p:cNvPr id="4" name="TextBox 3"/>
          <p:cNvSpPr txBox="1"/>
          <p:nvPr/>
        </p:nvSpPr>
        <p:spPr>
          <a:xfrm>
            <a:off x="152400" y="706934"/>
            <a:ext cx="8763000" cy="5693866"/>
          </a:xfrm>
          <a:prstGeom prst="rect">
            <a:avLst/>
          </a:prstGeom>
          <a:noFill/>
        </p:spPr>
        <p:txBody>
          <a:bodyPr wrap="square" rtlCol="0">
            <a:spAutoFit/>
          </a:bodyPr>
          <a:lstStyle/>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Ya Allah…</a:t>
            </a:r>
          </a:p>
          <a:p>
            <a:endParaRPr lang="en-US" sz="14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Peliharakanlah</a:t>
            </a:r>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Kebawah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Duli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Yang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Maha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Mulia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Raja Kami</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Al-</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Wathiqu</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Billah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Sultan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Mizan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Zainal Abidin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Ibni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Al-</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Marhum</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Sultan Mahmud </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Al-</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Muktafi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Billah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Shah,</a:t>
            </a:r>
          </a:p>
          <a:p>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Limpahkanlah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RahmatMu</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Untuk</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Baginda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Juga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Untuk</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Sultanah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a:ln w="0">
                  <a:solidFill>
                    <a:schemeClr val="bg1"/>
                  </a:solidFill>
                </a:ln>
                <a:solidFill>
                  <a:schemeClr val="tx2">
                    <a:lumMod val="75000"/>
                  </a:schemeClr>
                </a:solidFill>
                <a:effectLst>
                  <a:glow rad="152400">
                    <a:srgbClr val="FFFF00">
                      <a:alpha val="72000"/>
                    </a:srgbClr>
                  </a:glow>
                  <a:outerShdw blurRad="38100" dist="38100" dir="2700000" algn="tl">
                    <a:srgbClr val="000000">
                      <a:alpha val="43137"/>
                    </a:srgbClr>
                  </a:outerShdw>
                </a:effectLst>
                <a:latin typeface="Arial Black" panose="020B0A04020102020204" pitchFamily="34" charset="0"/>
                <a:ea typeface="Yu Gothic UI Semilight" panose="020B0400000000000000" pitchFamily="34" charset="-128"/>
                <a:cs typeface="Times New Roman" panose="02020603050405020304" pitchFamily="18" charset="0"/>
              </a:rPr>
              <a:t>Nur</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Zahirah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Sultanah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Terengganu </a:t>
            </a:r>
          </a:p>
          <a:p>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Peliharakanlah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Putera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Puteri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Ahli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Keluarga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Keturunan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dan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Kerabat</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Baginda</a:t>
            </a:r>
            <a:endParaRPr lang="en-MY"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TextBox 3"/>
          <p:cNvSpPr txBox="1"/>
          <p:nvPr/>
        </p:nvSpPr>
        <p:spPr>
          <a:xfrm>
            <a:off x="152400" y="523756"/>
            <a:ext cx="8915400" cy="5724644"/>
          </a:xfrm>
          <a:prstGeom prst="rect">
            <a:avLst/>
          </a:prstGeom>
          <a:noFill/>
          <a:effectLst>
            <a:glow rad="127000">
              <a:srgbClr val="FFFF00"/>
            </a:glow>
          </a:effectLst>
        </p:spPr>
        <p:txBody>
          <a:bodyPr wrap="square" rtlCol="0">
            <a:spAutoFit/>
          </a:bodyPr>
          <a:lstStyle/>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Ya Allah…</a:t>
            </a:r>
          </a:p>
          <a:p>
            <a:endParaRPr lang="en-US" sz="14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Peliharakanlah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Para Ulama’,</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Semua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Pembesar</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Hakim-Hakim,</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Pegawai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Kerajaan dan Rakyat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Jelata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Baginda</a:t>
            </a:r>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Dari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Kalangan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Orang Islam dan </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Mereka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Yang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Beriman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Lelaki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dan Perempuan</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Di Dunia dan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Akhirat</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Dengan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Segala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RahmatMu</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Wahai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Allah Yang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Maha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Penyayang</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t>
            </a:r>
          </a:p>
          <a:p>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Ya Allah…</a:t>
            </a:r>
          </a:p>
          <a:p>
            <a:endParaRPr lang="en-US" sz="14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Peliharakanlah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Juga Raja Muda Kami</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Tengku Muhammad Ismail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Ibni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Al-</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Wathiqu</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Billah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Sultan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Mizan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Zainal Abidin</a:t>
            </a:r>
          </a:p>
        </p:txBody>
      </p:sp>
      <p:pic>
        <p:nvPicPr>
          <p:cNvPr id="2" name="Picture 1" descr="Logo&#10;&#10;Description automatically generated"/>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2758" b="86492" l="18000" r="82000">
                        <a14:foregroundMark x1="48500" y1="39400" x2="48500" y2="39400"/>
                        <a14:foregroundMark x1="50250" y1="29268" x2="50250" y2="29268"/>
                        <a14:foregroundMark x1="36875" y1="16135" x2="36875" y2="16135"/>
                        <a14:foregroundMark x1="63250" y1="15009" x2="63250" y2="15009"/>
                        <a14:foregroundMark x1="38125" y1="13884" x2="38125" y2="13884"/>
                        <a14:foregroundMark x1="61500" y1="13133" x2="61500" y2="13133"/>
                        <a14:foregroundMark x1="38125" y1="12758" x2="38125" y2="12758"/>
                        <a14:foregroundMark x1="49750" y1="22139" x2="49750" y2="22139"/>
                        <a14:foregroundMark x1="60000" y1="43902" x2="60000" y2="43902"/>
                        <a14:foregroundMark x1="40125" y1="42777" x2="40125" y2="42777"/>
                        <a14:foregroundMark x1="51000" y1="65103" x2="51000" y2="65103"/>
                        <a14:foregroundMark x1="47125" y1="84615" x2="47125" y2="84615"/>
                        <a14:foregroundMark x1="42625" y1="84615" x2="42625" y2="84615"/>
                        <a14:foregroundMark x1="55500" y1="84991" x2="55500" y2="84991"/>
                        <a14:foregroundMark x1="53500" y1="86492" x2="53500" y2="86492"/>
                      </a14:backgroundRemoval>
                    </a14:imgEffect>
                  </a14:imgLayer>
                </a14:imgProps>
              </a:ext>
              <a:ext uri="{28A0092B-C50C-407E-A947-70E740481C1C}">
                <a14:useLocalDpi xmlns:a14="http://schemas.microsoft.com/office/drawing/2010/main" val="0"/>
              </a:ext>
            </a:extLst>
          </a:blip>
          <a:srcRect l="10000" t="7974" r="10000" b="7974"/>
          <a:stretch>
            <a:fillRect/>
          </a:stretch>
        </p:blipFill>
        <p:spPr>
          <a:xfrm>
            <a:off x="6705600" y="30480"/>
            <a:ext cx="2534920" cy="1774444"/>
          </a:xfrm>
          <a:prstGeom prst="rect">
            <a:avLst/>
          </a:prstGeom>
          <a:effectLst>
            <a:glow rad="317500">
              <a:schemeClr val="bg1">
                <a:alpha val="70000"/>
              </a:schemeClr>
            </a:glow>
          </a:effec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5000"/>
            <a:lum/>
          </a:blip>
          <a:srcRect/>
          <a:stretch>
            <a:fillRect l="-16000" r="-16000"/>
          </a:stretch>
        </a:blipFill>
        <a:effectLst/>
      </p:bgPr>
    </p:bg>
    <p:spTree>
      <p:nvGrpSpPr>
        <p:cNvPr id="1" name=""/>
        <p:cNvGrpSpPr/>
        <p:nvPr/>
      </p:nvGrpSpPr>
      <p:grpSpPr>
        <a:xfrm>
          <a:off x="0" y="0"/>
          <a:ext cx="0" cy="0"/>
          <a:chOff x="0" y="0"/>
          <a:chExt cx="0" cy="0"/>
        </a:xfrm>
      </p:grpSpPr>
      <p:sp>
        <p:nvSpPr>
          <p:cNvPr id="7" name="Rectangle 6"/>
          <p:cNvSpPr/>
          <p:nvPr/>
        </p:nvSpPr>
        <p:spPr>
          <a:xfrm>
            <a:off x="3045296" y="148310"/>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anose="020B0A04020102020204"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anose="020B0A04020102020204" pitchFamily="34" charset="0"/>
            </a:endParaRPr>
          </a:p>
        </p:txBody>
      </p:sp>
      <p:sp>
        <p:nvSpPr>
          <p:cNvPr id="5" name="Rectangle 4"/>
          <p:cNvSpPr/>
          <p:nvPr/>
        </p:nvSpPr>
        <p:spPr>
          <a:xfrm>
            <a:off x="381000" y="1143000"/>
            <a:ext cx="8532440" cy="4708981"/>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6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anose="02020603050405020304" pitchFamily="2" charset="-78"/>
              </a:rPr>
              <a:t>اللَّهُمَّ أَعِزَّ الإِسْلاَمَ وَالْمُسْلِمِيْنَ، وَأَذِلَّ الْمُعْتَدِيْنَ الظَّالِمِيْنَ، وَدَمِّرْ أَعْدَائَكَ أَعْدَاءَ الدِّيْنَ، وَانْصُرْنَا عَلَيْهِمْ يَا رَبَّ الْعَالَمِيْنَ</a:t>
            </a:r>
          </a:p>
          <a:p>
            <a:pPr algn="ctr" rtl="1"/>
            <a:r>
              <a:rPr lang="ar-EG" sz="6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anose="02020603050405020304" pitchFamily="2" charset="-78"/>
              </a:rPr>
              <a:t>اللَّهُمَّ انْصُرْ إِخْوَانَنَا الْمُسْلِمِيْنَ وَالْمُجَاهِدِيْنَ فِيْ فَلَسْطِيْن وَفِيْ كُلِّ مَكَانٍ.</a:t>
            </a:r>
            <a:endParaRPr lang="en-US" sz="6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anose="02020603050405020304" pitchFamily="2" charset="-78"/>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3000"/>
            <a:lum/>
          </a:blip>
          <a:srcRect/>
          <a:stretch>
            <a:fillRect l="-6000" r="-6000"/>
          </a:stretch>
        </a:blipFill>
        <a:effectLst/>
      </p:bgPr>
    </p:bg>
    <p:spTree>
      <p:nvGrpSpPr>
        <p:cNvPr id="1" name=""/>
        <p:cNvGrpSpPr/>
        <p:nvPr/>
      </p:nvGrpSpPr>
      <p:grpSpPr>
        <a:xfrm>
          <a:off x="0" y="0"/>
          <a:ext cx="0" cy="0"/>
          <a:chOff x="0" y="0"/>
          <a:chExt cx="0" cy="0"/>
        </a:xfrm>
      </p:grpSpPr>
      <p:sp>
        <p:nvSpPr>
          <p:cNvPr id="3" name="Rectangle 2"/>
          <p:cNvSpPr/>
          <p:nvPr/>
        </p:nvSpPr>
        <p:spPr>
          <a:xfrm>
            <a:off x="0" y="996782"/>
            <a:ext cx="9067800" cy="2215991"/>
          </a:xfrm>
          <a:prstGeom prst="rect">
            <a:avLst/>
          </a:prstGeom>
          <a:solidFill>
            <a:srgbClr val="002060">
              <a:alpha val="39000"/>
            </a:srgbClr>
          </a:solidFill>
        </p:spPr>
        <p:txBody>
          <a:bodyPr wrap="square">
            <a:spAutoFit/>
          </a:bodyPr>
          <a:lstStyle/>
          <a:p>
            <a:pPr algn="ctr" rtl="1">
              <a:lnSpc>
                <a:spcPct val="150000"/>
              </a:lnSpc>
            </a:pP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rPr>
              <a:t>اللّٰهُمَّ صَلِّ عَلَى سَيِّدِنَا مُحَمَّدٍ وَعَلَى آلِهِ وَصَحْبِهِ وَسَلِّمْ تَسْلِيمًا كَثِيرًا، وَالتَّابِعِينَ لَهُمْ بِإِحْسَانٍ إِلَى يَوْمِ الدِّينِ.</a:t>
            </a:r>
            <a:endPar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endParaRPr>
          </a:p>
        </p:txBody>
      </p:sp>
      <p:sp>
        <p:nvSpPr>
          <p:cNvPr id="4" name="TextBox 3"/>
          <p:cNvSpPr txBox="1"/>
          <p:nvPr/>
        </p:nvSpPr>
        <p:spPr>
          <a:xfrm>
            <a:off x="221485" y="3296158"/>
            <a:ext cx="8701030" cy="3539430"/>
          </a:xfrm>
          <a:prstGeom prst="rect">
            <a:avLst/>
          </a:prstGeom>
          <a:solidFill>
            <a:schemeClr val="bg1">
              <a:alpha val="49000"/>
            </a:schemeClr>
          </a:solidFill>
          <a:ln w="57150">
            <a:noFill/>
          </a:ln>
        </p:spPr>
        <p:txBody>
          <a:bodyPr wrap="square">
            <a:spAutoFit/>
          </a:bodyPr>
          <a:lstStyle/>
          <a:p>
            <a:pPr algn="ctr" fontAlgn="auto">
              <a:spcBef>
                <a:spcPts val="0"/>
              </a:spcBef>
              <a:spcAft>
                <a:spcPts val="0"/>
              </a:spcAft>
              <a:defRPr/>
            </a:pPr>
            <a:r>
              <a:rPr lang="sv-SE"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Ya Allah, limpahkanlah rahmat kepada junjungan kami Muhammad, keluarganya, para sahabatnya, dan </a:t>
            </a:r>
            <a:r>
              <a:rPr lang="sv-SE"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limpahkanlah</a:t>
            </a:r>
            <a:r>
              <a:rPr lang="ar-SA"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sebanyak-banyak</a:t>
            </a:r>
            <a:r>
              <a:rPr lang="sv-SE"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a:t>
            </a:r>
            <a:r>
              <a:rPr lang="sv-SE"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kesejahteraan kepada mereka, dan orang-orang yang mengikuti mereka dengan kebaikan hingga hari kiamat.</a:t>
            </a:r>
            <a:endParaRPr lang="es-ES"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endParaRPr>
          </a:p>
        </p:txBody>
      </p:sp>
      <p:sp>
        <p:nvSpPr>
          <p:cNvPr id="6" name="Rectangle 5"/>
          <p:cNvSpPr/>
          <p:nvPr/>
        </p:nvSpPr>
        <p:spPr>
          <a:xfrm>
            <a:off x="214370" y="150358"/>
            <a:ext cx="8701030" cy="553998"/>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Selawat</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Ke</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Atas</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Nabi</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 Muhammad SAW</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8D20D855-E733-0EA8-56D5-9B7DA673ABE5}"/>
              </a:ext>
            </a:extLst>
          </p:cNvPr>
          <p:cNvPicPr>
            <a:picLocks noChangeAspect="1"/>
          </p:cNvPicPr>
          <p:nvPr/>
        </p:nvPicPr>
        <p:blipFill>
          <a:blip r:embed="rId2"/>
          <a:stretch>
            <a:fillRect/>
          </a:stretch>
        </p:blipFill>
        <p:spPr>
          <a:xfrm>
            <a:off x="-1" y="11431"/>
            <a:ext cx="9144001" cy="6835140"/>
          </a:xfrm>
          <a:prstGeom prst="rect">
            <a:avLst/>
          </a:prstGeom>
        </p:spPr>
      </p:pic>
      <p:sp>
        <p:nvSpPr>
          <p:cNvPr id="4" name="Rectangle 3"/>
          <p:cNvSpPr/>
          <p:nvPr/>
        </p:nvSpPr>
        <p:spPr>
          <a:xfrm>
            <a:off x="472044" y="997565"/>
            <a:ext cx="8199911" cy="5755422"/>
          </a:xfrm>
          <a:prstGeom prst="rect">
            <a:avLst/>
          </a:prstGeom>
          <a:gradFill>
            <a:gsLst>
              <a:gs pos="41000">
                <a:srgbClr val="D6C6ED">
                  <a:alpha val="63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ms-MY" sz="3600" b="1" dirty="0">
                <a:solidFill>
                  <a:srgbClr val="FF0000"/>
                </a:solidFill>
              </a:rPr>
              <a:t>Ya ALLAH</a:t>
            </a:r>
            <a:r>
              <a:rPr lang="ms-MY" sz="3200" b="1" dirty="0">
                <a:solidFill>
                  <a:srgbClr val="FF0000"/>
                </a:solidFill>
              </a:rPr>
              <a:t>,</a:t>
            </a:r>
          </a:p>
          <a:p>
            <a:pPr algn="just"/>
            <a:endParaRPr lang="ms-MY" sz="800" b="1" dirty="0">
              <a:solidFill>
                <a:srgbClr val="FF0000"/>
              </a:solidFill>
            </a:endParaRPr>
          </a:p>
          <a:p>
            <a:pPr algn="just"/>
            <a:r>
              <a:rPr lang="ms-MY" sz="3600" b="1" dirty="0">
                <a:solidFill>
                  <a:schemeClr val="accent5">
                    <a:lumMod val="50000"/>
                  </a:schemeClr>
                </a:solidFill>
              </a:rPr>
              <a:t>Teguhkanlah Iman kami dalam menempuh segala mehnah dan ujianMu, Kekalkanlah keamanan, keselamatan dan kesejahteraan kepada negara kami Malaysia dan negeri kami Terengganu Darul Iman, Jadikan negeri kami ini negeri yang aman.  Jauhi negeri kami daripada sebarang musibah, perpecahan dan huru hara.</a:t>
            </a:r>
            <a:endParaRPr lang="ms-MY" sz="3600" b="1" dirty="0">
              <a:solidFill>
                <a:schemeClr val="tx1"/>
              </a:solidFill>
            </a:endParaRPr>
          </a:p>
        </p:txBody>
      </p:sp>
      <p:sp>
        <p:nvSpPr>
          <p:cNvPr id="5" name="Rectangle 4"/>
          <p:cNvSpPr/>
          <p:nvPr/>
        </p:nvSpPr>
        <p:spPr>
          <a:xfrm>
            <a:off x="152400" y="11430"/>
            <a:ext cx="2057400" cy="830997"/>
          </a:xfrm>
          <a:prstGeom prst="rect">
            <a:avLst/>
          </a:prstGeom>
          <a:noFill/>
        </p:spPr>
        <p:txBody>
          <a:bodyPr wrap="square" lIns="91440" tIns="45720" rIns="91440" bIns="45720">
            <a:spAutoFit/>
          </a:bodyPr>
          <a:lstStyle/>
          <a:p>
            <a:pPr algn="ctr"/>
            <a:r>
              <a:rPr lang="en-US" sz="4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DOA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72044" y="1371600"/>
            <a:ext cx="8199911" cy="3693319"/>
          </a:xfrm>
          <a:prstGeom prst="rect">
            <a:avLst/>
          </a:prstGeom>
          <a:gradFill>
            <a:gsLst>
              <a:gs pos="41000">
                <a:srgbClr val="D6C6ED">
                  <a:alpha val="63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ms-MY" sz="3200" b="1" dirty="0">
                <a:solidFill>
                  <a:srgbClr val="FF0000"/>
                </a:solidFill>
              </a:rPr>
              <a:t>Ya ALLAH,</a:t>
            </a:r>
          </a:p>
          <a:p>
            <a:pPr algn="just"/>
            <a:endParaRPr lang="ms-MY" sz="1000" b="1" dirty="0">
              <a:solidFill>
                <a:schemeClr val="accent5">
                  <a:lumMod val="50000"/>
                </a:schemeClr>
              </a:solidFill>
            </a:endParaRPr>
          </a:p>
          <a:p>
            <a:pPr algn="just"/>
            <a:r>
              <a:rPr lang="ms-MY" sz="3200" b="1" dirty="0">
                <a:solidFill>
                  <a:schemeClr val="accent5">
                    <a:lumMod val="50000"/>
                  </a:schemeClr>
                </a:solidFill>
              </a:rPr>
              <a:t>Cemerlangkanlah pendidikan anak-anak kami, Tambahkanlah ilmu yang bermanfaat kepada mereka, suburkanlah jiwa mereka dengan akhlak yang mulia dan terpuji, Jadikanlah anak-anak kami pemimpin dalam kalangan orang yang bertakwa.</a:t>
            </a:r>
            <a:endParaRPr lang="ms-MY" sz="3200" b="1" dirty="0">
              <a:solidFill>
                <a:schemeClr val="tx1"/>
              </a:solidFill>
            </a:endParaRPr>
          </a:p>
        </p:txBody>
      </p:sp>
      <p:sp>
        <p:nvSpPr>
          <p:cNvPr id="5" name="Rectangle 4"/>
          <p:cNvSpPr/>
          <p:nvPr/>
        </p:nvSpPr>
        <p:spPr>
          <a:xfrm>
            <a:off x="152400" y="11430"/>
            <a:ext cx="2057400" cy="830997"/>
          </a:xfrm>
          <a:prstGeom prst="rect">
            <a:avLst/>
          </a:prstGeom>
          <a:noFill/>
        </p:spPr>
        <p:txBody>
          <a:bodyPr wrap="square" lIns="91440" tIns="45720" rIns="91440" bIns="45720">
            <a:spAutoFit/>
          </a:bodyPr>
          <a:lstStyle/>
          <a:p>
            <a:pPr algn="ctr"/>
            <a:r>
              <a:rPr lang="en-US" sz="4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DOA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DEEC5296-982D-AD50-0B11-38E03FB33909}"/>
              </a:ext>
            </a:extLst>
          </p:cNvPr>
          <p:cNvPicPr>
            <a:picLocks noChangeAspect="1"/>
          </p:cNvPicPr>
          <p:nvPr/>
        </p:nvPicPr>
        <p:blipFill>
          <a:blip r:embed="rId2"/>
          <a:stretch>
            <a:fillRect/>
          </a:stretch>
        </p:blipFill>
        <p:spPr>
          <a:xfrm>
            <a:off x="0" y="11430"/>
            <a:ext cx="9144000" cy="6835140"/>
          </a:xfrm>
          <a:prstGeom prst="rect">
            <a:avLst/>
          </a:prstGeom>
        </p:spPr>
      </p:pic>
      <p:sp>
        <p:nvSpPr>
          <p:cNvPr id="4" name="Rectangle 3"/>
          <p:cNvSpPr/>
          <p:nvPr/>
        </p:nvSpPr>
        <p:spPr>
          <a:xfrm>
            <a:off x="472044" y="914400"/>
            <a:ext cx="8199911" cy="4685898"/>
          </a:xfrm>
          <a:prstGeom prst="rect">
            <a:avLst/>
          </a:prstGeom>
          <a:gradFill>
            <a:gsLst>
              <a:gs pos="41000">
                <a:srgbClr val="D6C6ED">
                  <a:alpha val="63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ms-MY" sz="3200" b="1" i="0" u="none" strike="noStrike" kern="1200" cap="none" spc="0" normalizeH="0" baseline="0" noProof="0" dirty="0">
                <a:ln>
                  <a:noFill/>
                </a:ln>
                <a:solidFill>
                  <a:srgbClr val="FF0000"/>
                </a:solidFill>
                <a:effectLst/>
                <a:uLnTx/>
                <a:uFillTx/>
                <a:latin typeface="Calibri"/>
                <a:ea typeface="+mn-ea"/>
                <a:cs typeface="+mn-cs"/>
              </a:rPr>
              <a:t>Ya A</a:t>
            </a:r>
            <a:r>
              <a:rPr lang="ms-MY" sz="3200" b="1" dirty="0">
                <a:solidFill>
                  <a:srgbClr val="FF0000"/>
                </a:solidFill>
                <a:latin typeface="Calibri"/>
              </a:rPr>
              <a:t>LLAH</a:t>
            </a:r>
            <a:r>
              <a:rPr kumimoji="0" lang="ms-MY" sz="3200" b="1" i="0" u="none" strike="noStrike" kern="1200" cap="none" spc="0" normalizeH="0" baseline="0" noProof="0" dirty="0">
                <a:ln>
                  <a:noFill/>
                </a:ln>
                <a:solidFill>
                  <a:srgbClr val="FF0000"/>
                </a:solidFill>
                <a:effectLst/>
                <a:uLnTx/>
                <a:uFillTx/>
                <a:latin typeface="Calibri"/>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ms-MY" sz="1050" b="1" i="0" u="none" strike="noStrike" kern="1200" cap="none" spc="0" normalizeH="0" baseline="0" noProof="0" dirty="0">
              <a:ln>
                <a:noFill/>
              </a:ln>
              <a:solidFill>
                <a:srgbClr val="FF0000"/>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ms-MY" sz="3200" b="1" i="0" u="none" strike="noStrike" kern="1200" cap="none" spc="0" normalizeH="0" baseline="0" noProof="0" dirty="0">
                <a:ln>
                  <a:noFill/>
                </a:ln>
                <a:solidFill>
                  <a:srgbClr val="C0504D">
                    <a:lumMod val="50000"/>
                  </a:srgbClr>
                </a:solidFill>
                <a:effectLst/>
                <a:uLnTx/>
                <a:uFillTx/>
                <a:latin typeface="Calibri"/>
                <a:ea typeface="+mn-ea"/>
                <a:cs typeface="+mn-cs"/>
              </a:rPr>
              <a:t>Anugerahkan pertolongan dan bantuanMu untuk saudara kami di Palestin. Berikanlah ketabahan dan kekuatan kepada mereka dalam menghadapi kekejaman rejim zionis. Peliharakanlah bumi Baitul Maqdis dan seluruh saudara kami di sana.</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ms-MY" sz="3200" b="1" i="0" u="none" strike="noStrike" kern="1200" cap="none" spc="0" normalizeH="0" baseline="0" noProof="0" dirty="0">
              <a:ln>
                <a:noFill/>
              </a:ln>
              <a:solidFill>
                <a:srgbClr val="4BACC6">
                  <a:lumMod val="50000"/>
                </a:srgbClr>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ms-MY" sz="3200" b="1" i="0" u="none" strike="noStrike" kern="1200" cap="none" spc="0" normalizeH="0" baseline="0" noProof="0" dirty="0">
                <a:ln>
                  <a:noFill/>
                </a:ln>
                <a:solidFill>
                  <a:prstClr val="black"/>
                </a:solidFill>
                <a:effectLst/>
                <a:uLnTx/>
                <a:uFillTx/>
                <a:latin typeface="Calibri"/>
                <a:ea typeface="+mn-ea"/>
                <a:cs typeface="+mn-cs"/>
              </a:rPr>
              <a:t>Amin Ya Rabbal alamin</a:t>
            </a:r>
          </a:p>
        </p:txBody>
      </p:sp>
      <p:sp>
        <p:nvSpPr>
          <p:cNvPr id="5" name="Rectangle 4"/>
          <p:cNvSpPr/>
          <p:nvPr/>
        </p:nvSpPr>
        <p:spPr>
          <a:xfrm>
            <a:off x="152400" y="11430"/>
            <a:ext cx="2057400" cy="830997"/>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uLnTx/>
                <a:uFillTx/>
                <a:latin typeface="Calibri"/>
                <a:ea typeface="+mn-ea"/>
                <a:cs typeface="+mn-cs"/>
              </a:rPr>
              <a:t>DOA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152400"/>
            <a:ext cx="4267200" cy="646331"/>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DOA PENUTUP…</a:t>
            </a:r>
          </a:p>
        </p:txBody>
      </p:sp>
      <p:sp>
        <p:nvSpPr>
          <p:cNvPr id="4" name="Text Box 60"/>
          <p:cNvSpPr txBox="1">
            <a:spLocks noChangeArrowheads="1"/>
          </p:cNvSpPr>
          <p:nvPr/>
        </p:nvSpPr>
        <p:spPr bwMode="auto">
          <a:xfrm>
            <a:off x="0" y="3048000"/>
            <a:ext cx="9144000" cy="1200329"/>
          </a:xfrm>
          <a:prstGeom prst="rect">
            <a:avLst/>
          </a:prstGeom>
          <a:solidFill>
            <a:schemeClr val="accent5">
              <a:lumMod val="20000"/>
              <a:lumOff val="80000"/>
            </a:schemeClr>
          </a:solid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Kurniakanlah</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Kepada</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 Kami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Kebaikan</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 Di Dunia Dan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Kebaikan</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 Di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Akhirat</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 Serta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Hindarilah</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 Kami Dari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Seksaan</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Neraka</a:t>
            </a:r>
            <a:endPar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161" y="826649"/>
            <a:ext cx="8821677" cy="2347163"/>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016" y="4495925"/>
            <a:ext cx="8839966" cy="1798476"/>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9D5AA8E8-91ED-1337-CDC8-84C16D0CBDA8}"/>
              </a:ext>
            </a:extLst>
          </p:cNvPr>
          <p:cNvPicPr>
            <a:picLocks noChangeAspect="1"/>
          </p:cNvPicPr>
          <p:nvPr/>
        </p:nvPicPr>
        <p:blipFill>
          <a:blip r:embed="rId2"/>
          <a:stretch>
            <a:fillRect/>
          </a:stretch>
        </p:blipFill>
        <p:spPr>
          <a:xfrm>
            <a:off x="0" y="0"/>
            <a:ext cx="9144000" cy="6857999"/>
          </a:xfrm>
          <a:prstGeom prst="rect">
            <a:avLst/>
          </a:prstGeom>
        </p:spPr>
      </p:pic>
      <p:sp>
        <p:nvSpPr>
          <p:cNvPr id="2" name="Rectangle 1"/>
          <p:cNvSpPr>
            <a:spLocks noChangeArrowheads="1"/>
          </p:cNvSpPr>
          <p:nvPr/>
        </p:nvSpPr>
        <p:spPr bwMode="auto">
          <a:xfrm>
            <a:off x="457200" y="457200"/>
            <a:ext cx="8382000" cy="5976664"/>
          </a:xfrm>
          <a:prstGeom prst="rect">
            <a:avLst/>
          </a:prstGeom>
          <a:solidFill>
            <a:schemeClr val="tx2">
              <a:lumMod val="75000"/>
            </a:schemeClr>
          </a:solidFill>
          <a:effectLst>
            <a:outerShdw blurRad="40000" dist="20000" dir="5400000" rotWithShape="0">
              <a:srgbClr val="000000">
                <a:alpha val="77000"/>
              </a:srgbClr>
            </a:outerShdw>
          </a:effectLst>
        </p:spPr>
        <p:style>
          <a:lnRef idx="1">
            <a:schemeClr val="accent1"/>
          </a:lnRef>
          <a:fillRef idx="2">
            <a:schemeClr val="accent1"/>
          </a:fillRef>
          <a:effectRef idx="1">
            <a:schemeClr val="accent1"/>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algn="ctr">
              <a:defRPr/>
            </a:pPr>
            <a:endParaRPr lang="ar-SA" sz="4000" b="1" dirty="0">
              <a:solidFill>
                <a:schemeClr val="accent3"/>
              </a:solidFill>
              <a:latin typeface="Monotype Corsiva" pitchFamily="66" charset="0"/>
              <a:cs typeface="Arial" panose="020B0604020202020204" pitchFamily="34" charset="0"/>
            </a:endParaRPr>
          </a:p>
          <a:p>
            <a:pPr algn="ctr">
              <a:defRPr/>
            </a:pPr>
            <a:r>
              <a:rPr lang="ar-SA"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cs typeface="Arial" panose="020B0604020202020204" pitchFamily="34" charset="0"/>
              </a:rPr>
              <a:t>عِبَادَ اللهِ!</a:t>
            </a:r>
          </a:p>
          <a:p>
            <a:pPr algn="ctr">
              <a:defRPr/>
            </a:pPr>
            <a:endParaRPr lang="en-MY" sz="1600" b="1" dirty="0">
              <a:solidFill>
                <a:schemeClr val="accent3"/>
              </a:solidFill>
              <a:latin typeface="Calibri" panose="020F0502020204030204" charset="0"/>
              <a:ea typeface="Calibri" panose="020F050202020403020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042" y="2057400"/>
            <a:ext cx="7699915" cy="3938357"/>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DA5E921F-7C2D-4AD7-B745-7743813C9A23}"/>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xmlns="" id="{965E72EA-84F5-2910-026B-8E63904FCC18}"/>
              </a:ext>
            </a:extLst>
          </p:cNvPr>
          <p:cNvPicPr>
            <a:picLocks noChangeAspect="1"/>
          </p:cNvPicPr>
          <p:nvPr/>
        </p:nvPicPr>
        <p:blipFill>
          <a:blip r:embed="rId2"/>
          <a:stretch>
            <a:fillRect/>
          </a:stretch>
        </p:blipFill>
        <p:spPr>
          <a:xfrm>
            <a:off x="0" y="0"/>
            <a:ext cx="9144000" cy="6858000"/>
          </a:xfrm>
          <a:prstGeom prst="rect">
            <a:avLst/>
          </a:prstGeom>
        </p:spPr>
      </p:pic>
      <p:pic>
        <p:nvPicPr>
          <p:cNvPr id="4" name="Picture 3">
            <a:extLst>
              <a:ext uri="{FF2B5EF4-FFF2-40B4-BE49-F238E27FC236}">
                <a16:creationId xmlns:a16="http://schemas.microsoft.com/office/drawing/2014/main" xmlns="" id="{87B965E4-0DF7-CAB0-D689-A3B026887891}"/>
              </a:ext>
            </a:extLst>
          </p:cNvPr>
          <p:cNvPicPr>
            <a:picLocks noChangeAspect="1"/>
          </p:cNvPicPr>
          <p:nvPr/>
        </p:nvPicPr>
        <p:blipFill>
          <a:blip r:embed="rId3"/>
          <a:stretch>
            <a:fillRect/>
          </a:stretch>
        </p:blipFill>
        <p:spPr>
          <a:xfrm>
            <a:off x="328816" y="389880"/>
            <a:ext cx="8486368" cy="6078239"/>
          </a:xfrm>
          <a:prstGeom prst="rect">
            <a:avLst/>
          </a:prstGeom>
        </p:spPr>
      </p:pic>
    </p:spTree>
    <p:extLst>
      <p:ext uri="{BB962C8B-B14F-4D97-AF65-F5344CB8AC3E}">
        <p14:creationId xmlns:p14="http://schemas.microsoft.com/office/powerpoint/2010/main" val="19337341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01350673-68D4-B011-66FC-DB1E75CEADBE}"/>
              </a:ext>
            </a:extLst>
          </p:cNvPr>
          <p:cNvPicPr>
            <a:picLocks noChangeAspect="1"/>
          </p:cNvPicPr>
          <p:nvPr/>
        </p:nvPicPr>
        <p:blipFill>
          <a:blip r:embed="rId2"/>
          <a:stretch>
            <a:fillRect/>
          </a:stretch>
        </p:blipFill>
        <p:spPr>
          <a:xfrm>
            <a:off x="0" y="0"/>
            <a:ext cx="9143999" cy="6857999"/>
          </a:xfrm>
          <a:prstGeom prst="rect">
            <a:avLst/>
          </a:prstGeom>
        </p:spPr>
      </p:pic>
      <p:sp>
        <p:nvSpPr>
          <p:cNvPr id="3" name="Rectangle 2"/>
          <p:cNvSpPr>
            <a:spLocks noChangeArrowheads="1"/>
          </p:cNvSpPr>
          <p:nvPr/>
        </p:nvSpPr>
        <p:spPr bwMode="auto">
          <a:xfrm>
            <a:off x="383586" y="404664"/>
            <a:ext cx="8382000" cy="5976664"/>
          </a:xfrm>
          <a:prstGeom prst="rect">
            <a:avLst/>
          </a:prstGeom>
          <a:gradFill>
            <a:gsLst>
              <a:gs pos="0">
                <a:schemeClr val="accent1">
                  <a:tint val="50000"/>
                  <a:satMod val="300000"/>
                  <a:alpha val="34000"/>
                </a:schemeClr>
              </a:gs>
              <a:gs pos="0">
                <a:schemeClr val="accent1">
                  <a:tint val="37000"/>
                  <a:satMod val="300000"/>
                  <a:alpha val="23000"/>
                </a:schemeClr>
              </a:gs>
              <a:gs pos="71000">
                <a:schemeClr val="accent1">
                  <a:tint val="15000"/>
                  <a:satMod val="350000"/>
                  <a:alpha val="70000"/>
                </a:schemeClr>
              </a:gs>
            </a:gsLst>
            <a:lin ang="16200000" scaled="1"/>
          </a:gradFill>
        </p:spPr>
        <p:style>
          <a:lnRef idx="1">
            <a:schemeClr val="accent1"/>
          </a:lnRef>
          <a:fillRef idx="2">
            <a:schemeClr val="accent1"/>
          </a:fillRef>
          <a:effectRef idx="1">
            <a:schemeClr val="accent1"/>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algn="ctr">
              <a:defRPr/>
            </a:pPr>
            <a:endParaRPr lang="ar-SA" sz="9600" b="1" dirty="0">
              <a:solidFill>
                <a:schemeClr val="accent3"/>
              </a:solidFill>
              <a:latin typeface="Monotype Corsiva" pitchFamily="66" charset="0"/>
              <a:cs typeface="Arial" panose="020B0604020202020204" pitchFamily="34" charset="0"/>
            </a:endParaRPr>
          </a:p>
          <a:p>
            <a:pPr algn="ctr">
              <a:defRPr/>
            </a:pPr>
            <a:r>
              <a:rPr lang="ar-SA"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قُوْمُوْا إِلَى صَلاتِكُمْ،</a:t>
            </a:r>
            <a:endParaRPr lang="en-US"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endParaRPr>
          </a:p>
          <a:p>
            <a:pPr algn="ctr">
              <a:defRPr/>
            </a:pPr>
            <a:endParaRPr lang="en-US"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endParaRPr>
          </a:p>
          <a:p>
            <a:pPr algn="ctr">
              <a:defRPr/>
            </a:pPr>
            <a:r>
              <a:rPr lang="ar-SA"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 يَرْحَمْكُمُ الله</a:t>
            </a:r>
            <a:endParaRPr lang="en-MY" sz="7200" b="1" dirty="0">
              <a:solidFill>
                <a:schemeClr val="accent3"/>
              </a:solidFill>
              <a:latin typeface="Calibri" panose="020F0502020204030204" charset="0"/>
              <a:ea typeface="Calibri" panose="020F0502020204030204" charset="0"/>
            </a:endParaRPr>
          </a:p>
        </p:txBody>
      </p:sp>
      <p:sp>
        <p:nvSpPr>
          <p:cNvPr id="4" name="Rectangle 3"/>
          <p:cNvSpPr/>
          <p:nvPr/>
        </p:nvSpPr>
        <p:spPr>
          <a:xfrm>
            <a:off x="395536" y="260648"/>
            <a:ext cx="8382000" cy="828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00578" y="1295400"/>
            <a:ext cx="7942843" cy="1862048"/>
          </a:xfrm>
          <a:prstGeom prst="rect">
            <a:avLst/>
          </a:prstGeom>
          <a:solidFill>
            <a:schemeClr val="accent3">
              <a:lumMod val="50000"/>
              <a:alpha val="51000"/>
            </a:schemeClr>
          </a:solidFill>
        </p:spPr>
        <p:txBody>
          <a:bodyPr wrap="square">
            <a:spAutoFit/>
          </a:bodyPr>
          <a:lstStyle/>
          <a:p>
            <a:pPr algn="ctr" rtl="1"/>
            <a:r>
              <a:rPr lang="ar-SA" sz="115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rPr>
              <a:t>اِتَّقُوا اللهَ</a:t>
            </a:r>
            <a:endParaRPr lang="en-US" sz="115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endParaRPr>
          </a:p>
        </p:txBody>
      </p:sp>
      <p:sp>
        <p:nvSpPr>
          <p:cNvPr id="5" name="TextBox 4"/>
          <p:cNvSpPr txBox="1"/>
          <p:nvPr/>
        </p:nvSpPr>
        <p:spPr>
          <a:xfrm>
            <a:off x="573684" y="3582293"/>
            <a:ext cx="8077200" cy="2369880"/>
          </a:xfrm>
          <a:prstGeom prst="rect">
            <a:avLst/>
          </a:prstGeom>
          <a:solidFill>
            <a:schemeClr val="bg1">
              <a:alpha val="56000"/>
            </a:schemeClr>
          </a:solidFill>
          <a:ln w="9525">
            <a:noFill/>
          </a:ln>
        </p:spPr>
        <p:txBody>
          <a:bodyPr wrap="square">
            <a:spAutoFit/>
          </a:bodyPr>
          <a:lstStyle/>
          <a:p>
            <a:pPr algn="ctr" fontAlgn="auto">
              <a:spcBef>
                <a:spcPts val="0"/>
              </a:spcBef>
              <a:spcAft>
                <a:spcPts val="0"/>
              </a:spcAft>
              <a:defRPr/>
            </a:pPr>
            <a:endParaRPr lang="es-ES" sz="2800" b="1" dirty="0">
              <a:ln w="1905"/>
              <a:solidFill>
                <a:srgbClr val="00B0F0"/>
              </a:solidFill>
              <a:effectLst>
                <a:innerShdw blurRad="69850" dist="43180" dir="5400000">
                  <a:srgbClr val="000000">
                    <a:alpha val="65000"/>
                  </a:srgbClr>
                </a:innerShdw>
              </a:effectLst>
              <a:latin typeface="Arial Black" panose="020B0A04020102020204" pitchFamily="34" charset="0"/>
              <a:ea typeface="Arial Unicode MS" pitchFamily="34" charset="-128"/>
              <a:cs typeface="Arial" panose="020B0604020202020204" pitchFamily="34" charset="0"/>
            </a:endParaRPr>
          </a:p>
          <a:p>
            <a:pPr algn="ctr" fontAlgn="auto">
              <a:spcBef>
                <a:spcPts val="0"/>
              </a:spcBef>
              <a:spcAft>
                <a:spcPts val="0"/>
              </a:spcAft>
              <a:defRPr/>
            </a:pPr>
            <a:r>
              <a:rPr lang="es-ES" sz="6000" b="1" dirty="0">
                <a:ln w="1905"/>
                <a:solidFill>
                  <a:schemeClr val="bg1"/>
                </a:solidFill>
                <a:effectLst>
                  <a:innerShdw blurRad="69850" dist="43180" dir="5400000">
                    <a:srgbClr val="000000">
                      <a:alpha val="65000"/>
                    </a:srgbClr>
                  </a:innerShdw>
                </a:effectLst>
                <a:latin typeface="Arial Black" panose="020B0A04020102020204" pitchFamily="34" charset="0"/>
                <a:ea typeface="Arial Unicode MS" pitchFamily="34" charset="-128"/>
                <a:cs typeface="Arial" panose="020B0604020202020204" pitchFamily="34" charset="0"/>
              </a:rPr>
              <a:t> </a:t>
            </a:r>
            <a:r>
              <a:rPr lang="es-ES" sz="6000" b="1" dirty="0">
                <a:ln w="1905"/>
                <a:solidFill>
                  <a:srgbClr val="FF0000"/>
                </a:solidFill>
                <a:effectLst>
                  <a:innerShdw blurRad="69850" dist="43180" dir="5400000">
                    <a:srgbClr val="000000">
                      <a:alpha val="65000"/>
                    </a:srgbClr>
                  </a:innerShdw>
                </a:effectLst>
                <a:latin typeface="Arial Black" panose="020B0A04020102020204" pitchFamily="34" charset="0"/>
                <a:ea typeface="Arial Unicode MS" pitchFamily="34" charset="-128"/>
                <a:cs typeface="Arial" panose="020B0604020202020204" pitchFamily="34" charset="0"/>
              </a:rPr>
              <a:t>“</a:t>
            </a:r>
            <a:r>
              <a:rPr lang="es-ES" sz="6000" b="1" dirty="0" err="1">
                <a:ln w="1905"/>
                <a:solidFill>
                  <a:srgbClr val="FF0000"/>
                </a:solidFill>
                <a:effectLst>
                  <a:innerShdw blurRad="69850" dist="43180" dir="5400000">
                    <a:srgbClr val="000000">
                      <a:alpha val="65000"/>
                    </a:srgbClr>
                  </a:innerShdw>
                </a:effectLst>
                <a:latin typeface="Arial Black" panose="020B0A04020102020204" pitchFamily="34" charset="0"/>
                <a:ea typeface="Arial Unicode MS" pitchFamily="34" charset="-128"/>
                <a:cs typeface="Arial" panose="020B0604020202020204" pitchFamily="34" charset="0"/>
              </a:rPr>
              <a:t>Bertaqwalah</a:t>
            </a:r>
            <a:r>
              <a:rPr lang="es-ES" sz="6000" b="1" dirty="0">
                <a:ln w="1905"/>
                <a:solidFill>
                  <a:srgbClr val="FF0000"/>
                </a:solidFill>
                <a:effectLst>
                  <a:innerShdw blurRad="69850" dist="43180" dir="5400000">
                    <a:srgbClr val="000000">
                      <a:alpha val="65000"/>
                    </a:srgbClr>
                  </a:innerShdw>
                </a:effectLst>
                <a:latin typeface="Arial Black" panose="020B0A04020102020204" pitchFamily="34" charset="0"/>
                <a:ea typeface="Arial Unicode MS" pitchFamily="34" charset="-128"/>
                <a:cs typeface="Arial" panose="020B0604020202020204" pitchFamily="34" charset="0"/>
              </a:rPr>
              <a:t> </a:t>
            </a:r>
            <a:r>
              <a:rPr lang="es-ES" sz="6000" b="1" dirty="0" err="1">
                <a:ln w="1905"/>
                <a:solidFill>
                  <a:srgbClr val="FF0000"/>
                </a:solidFill>
                <a:effectLst>
                  <a:innerShdw blurRad="69850" dist="43180" dir="5400000">
                    <a:srgbClr val="000000">
                      <a:alpha val="65000"/>
                    </a:srgbClr>
                  </a:innerShdw>
                </a:effectLst>
                <a:latin typeface="Arial Black" panose="020B0A04020102020204" pitchFamily="34" charset="0"/>
                <a:ea typeface="Arial Unicode MS" pitchFamily="34" charset="-128"/>
                <a:cs typeface="Arial" panose="020B0604020202020204" pitchFamily="34" charset="0"/>
              </a:rPr>
              <a:t>kepada</a:t>
            </a:r>
            <a:r>
              <a:rPr lang="es-ES" sz="6000" b="1" dirty="0">
                <a:ln w="1905"/>
                <a:solidFill>
                  <a:srgbClr val="FF0000"/>
                </a:solidFill>
                <a:effectLst>
                  <a:innerShdw blurRad="69850" dist="43180" dir="5400000">
                    <a:srgbClr val="000000">
                      <a:alpha val="65000"/>
                    </a:srgbClr>
                  </a:innerShdw>
                </a:effectLst>
                <a:latin typeface="Arial Black" panose="020B0A04020102020204" pitchFamily="34" charset="0"/>
                <a:ea typeface="Arial Unicode MS" pitchFamily="34" charset="-128"/>
                <a:cs typeface="Arial" panose="020B0604020202020204" pitchFamily="34" charset="0"/>
              </a:rPr>
              <a:t> </a:t>
            </a:r>
            <a:r>
              <a:rPr lang="es-ES" sz="6000" b="1" dirty="0" err="1">
                <a:ln w="1905"/>
                <a:solidFill>
                  <a:srgbClr val="FF0000"/>
                </a:solidFill>
                <a:effectLst>
                  <a:innerShdw blurRad="69850" dist="43180" dir="5400000">
                    <a:srgbClr val="000000">
                      <a:alpha val="65000"/>
                    </a:srgbClr>
                  </a:innerShdw>
                </a:effectLst>
                <a:latin typeface="Arial Black" panose="020B0A04020102020204" pitchFamily="34" charset="0"/>
                <a:ea typeface="Arial Unicode MS" pitchFamily="34" charset="-128"/>
                <a:cs typeface="Arial" panose="020B0604020202020204" pitchFamily="34" charset="0"/>
              </a:rPr>
              <a:t>Allah</a:t>
            </a:r>
            <a:r>
              <a:rPr lang="es-ES" sz="6000" b="1" dirty="0">
                <a:ln w="1905"/>
                <a:solidFill>
                  <a:srgbClr val="FF0000"/>
                </a:solidFill>
                <a:effectLst>
                  <a:innerShdw blurRad="69850" dist="43180" dir="5400000">
                    <a:srgbClr val="000000">
                      <a:alpha val="65000"/>
                    </a:srgbClr>
                  </a:innerShdw>
                </a:effectLst>
                <a:latin typeface="Arial Black" panose="020B0A04020102020204" pitchFamily="34" charset="0"/>
                <a:ea typeface="Arial Unicode MS" pitchFamily="34" charset="-128"/>
                <a:cs typeface="Arial" panose="020B0604020202020204" pitchFamily="34" charset="0"/>
              </a:rPr>
              <a:t>”</a:t>
            </a:r>
            <a:endParaRPr lang="en-US" sz="6000" b="1" dirty="0">
              <a:ln w="1905"/>
              <a:solidFill>
                <a:srgbClr val="FF0000"/>
              </a:solidFill>
              <a:effectLst>
                <a:innerShdw blurRad="69850" dist="43180" dir="5400000">
                  <a:srgbClr val="000000">
                    <a:alpha val="65000"/>
                  </a:srgbClr>
                </a:innerShdw>
              </a:effectLst>
              <a:latin typeface="Arial Black" panose="020B0A04020102020204" pitchFamily="34" charset="0"/>
              <a:ea typeface="Arial Unicode MS" pitchFamily="34" charset="-128"/>
              <a:cs typeface="Arial" panose="020B0604020202020204" pitchFamily="34" charset="0"/>
            </a:endParaRPr>
          </a:p>
        </p:txBody>
      </p:sp>
      <p:sp>
        <p:nvSpPr>
          <p:cNvPr id="8" name="Rectangle 7"/>
          <p:cNvSpPr/>
          <p:nvPr/>
        </p:nvSpPr>
        <p:spPr>
          <a:xfrm>
            <a:off x="713422" y="152400"/>
            <a:ext cx="7762821" cy="584775"/>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Pesanan</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 </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Takwa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p:cNvSpPr/>
          <p:nvPr/>
        </p:nvSpPr>
        <p:spPr>
          <a:xfrm>
            <a:off x="0" y="6396335"/>
            <a:ext cx="9144000" cy="461665"/>
          </a:xfrm>
          <a:prstGeom prst="rect">
            <a:avLst/>
          </a:prstGeom>
          <a:solidFill>
            <a:schemeClr val="bg1">
              <a:alpha val="76000"/>
            </a:schemeClr>
          </a:solidFill>
        </p:spPr>
        <p:txBody>
          <a:bodyPr wrap="square">
            <a:spAutoFit/>
          </a:bodyPr>
          <a:lstStyle/>
          <a:p>
            <a:pPr algn="ctr"/>
            <a:r>
              <a:rPr lang="pt-BR" sz="2400" b="1" dirty="0">
                <a:ln w="10160">
                  <a:solidFill>
                    <a:schemeClr val="accent5"/>
                  </a:solidFill>
                  <a:prstDash val="solid"/>
                </a:ln>
                <a:effectLst>
                  <a:outerShdw blurRad="38100" dist="22860" dir="5400000" algn="tl" rotWithShape="0">
                    <a:srgbClr val="000000">
                      <a:alpha val="30000"/>
                    </a:srgbClr>
                  </a:outerShdw>
                </a:effectLst>
              </a:rPr>
              <a:t>29 SYAABAN 1446H / 28 FEBRUARI 2025</a:t>
            </a:r>
            <a:endParaRPr lang="nl-NL" sz="2400" b="1" dirty="0">
              <a:ln w="10160">
                <a:solidFill>
                  <a:schemeClr val="accent5"/>
                </a:solidFill>
                <a:prstDash val="solid"/>
              </a:ln>
              <a:effectLst>
                <a:outerShdw blurRad="38100" dist="22860" dir="5400000" algn="tl" rotWithShape="0">
                  <a:srgbClr val="000000">
                    <a:alpha val="30000"/>
                  </a:srgbClr>
                </a:outerShdw>
              </a:effectLst>
            </a:endParaRPr>
          </a:p>
        </p:txBody>
      </p:sp>
      <p:sp>
        <p:nvSpPr>
          <p:cNvPr id="2" name="TextBox 1"/>
          <p:cNvSpPr txBox="1"/>
          <p:nvPr/>
        </p:nvSpPr>
        <p:spPr>
          <a:xfrm>
            <a:off x="0" y="387230"/>
            <a:ext cx="8839200" cy="1938992"/>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4000" b="1" u="sng" dirty="0">
                <a:ln w="9525">
                  <a:solidFill>
                    <a:schemeClr val="bg1"/>
                  </a:solidFill>
                  <a:prstDash val="solid"/>
                </a:ln>
                <a:solidFill>
                  <a:schemeClr val="accent6"/>
                </a:solidFill>
                <a:effectLst>
                  <a:glow rad="139700">
                    <a:schemeClr val="tx1">
                      <a:alpha val="40000"/>
                    </a:schemeClr>
                  </a:glow>
                  <a:outerShdw blurRad="12700" dist="38100" dir="2700000" algn="tl" rotWithShape="0">
                    <a:schemeClr val="bg1">
                      <a:lumMod val="50000"/>
                    </a:schemeClr>
                  </a:outerShdw>
                </a:effectLst>
                <a:latin typeface="Arial Black" panose="020B0A04020102020204" pitchFamily="34" charset="0"/>
              </a:rPr>
              <a:t>TAJUK </a:t>
            </a:r>
          </a:p>
          <a:p>
            <a:pPr algn="ctr"/>
            <a:r>
              <a:rPr lang="en-US" sz="4000" b="1" u="sng" dirty="0">
                <a:ln w="9525">
                  <a:solidFill>
                    <a:schemeClr val="bg1"/>
                  </a:solidFill>
                  <a:prstDash val="solid"/>
                </a:ln>
                <a:solidFill>
                  <a:schemeClr val="accent6"/>
                </a:solidFill>
                <a:effectLst>
                  <a:glow rad="139700">
                    <a:schemeClr val="tx1">
                      <a:alpha val="40000"/>
                    </a:schemeClr>
                  </a:glow>
                  <a:outerShdw blurRad="12700" dist="38100" dir="2700000" algn="tl" rotWithShape="0">
                    <a:schemeClr val="bg1">
                      <a:lumMod val="50000"/>
                    </a:schemeClr>
                  </a:outerShdw>
                </a:effectLst>
                <a:latin typeface="Arial Black" panose="020B0A04020102020204" pitchFamily="34" charset="0"/>
              </a:rPr>
              <a:t>KHUTBAH </a:t>
            </a:r>
          </a:p>
          <a:p>
            <a:pPr algn="ctr"/>
            <a:r>
              <a:rPr lang="en-US" sz="4000" b="1" u="sng" dirty="0">
                <a:ln w="9525">
                  <a:solidFill>
                    <a:schemeClr val="bg1"/>
                  </a:solidFill>
                  <a:prstDash val="solid"/>
                </a:ln>
                <a:solidFill>
                  <a:schemeClr val="accent6"/>
                </a:solidFill>
                <a:effectLst>
                  <a:glow rad="139700">
                    <a:schemeClr val="tx1">
                      <a:alpha val="40000"/>
                    </a:schemeClr>
                  </a:glow>
                  <a:outerShdw blurRad="12700" dist="38100" dir="2700000" algn="tl" rotWithShape="0">
                    <a:schemeClr val="bg1">
                      <a:lumMod val="50000"/>
                    </a:schemeClr>
                  </a:outerShdw>
                </a:effectLst>
                <a:latin typeface="Arial Black" panose="020B0A04020102020204" pitchFamily="34" charset="0"/>
              </a:rPr>
              <a:t>HARI INI</a:t>
            </a:r>
            <a:endParaRPr lang="en-MY" sz="4000" b="1" u="sng" dirty="0">
              <a:ln w="9525">
                <a:solidFill>
                  <a:schemeClr val="bg1"/>
                </a:solidFill>
                <a:prstDash val="solid"/>
              </a:ln>
              <a:solidFill>
                <a:schemeClr val="accent6"/>
              </a:solidFill>
              <a:effectLst>
                <a:glow rad="139700">
                  <a:schemeClr val="tx1">
                    <a:alpha val="40000"/>
                  </a:schemeClr>
                </a:glow>
                <a:outerShdw blurRad="12700" dist="38100" dir="2700000" algn="tl" rotWithShape="0">
                  <a:schemeClr val="bg1">
                    <a:lumMod val="50000"/>
                  </a:schemeClr>
                </a:outerShdw>
              </a:effectLst>
              <a:latin typeface="Arial Black" panose="020B0A04020102020204" pitchFamily="34" charset="0"/>
            </a:endParaRPr>
          </a:p>
        </p:txBody>
      </p:sp>
      <p:sp>
        <p:nvSpPr>
          <p:cNvPr id="6" name="Rectangle 5">
            <a:extLst>
              <a:ext uri="{FF2B5EF4-FFF2-40B4-BE49-F238E27FC236}">
                <a16:creationId xmlns:a16="http://schemas.microsoft.com/office/drawing/2014/main" xmlns="" id="{38237B3C-8035-4652-92D2-1129B2AD913B}"/>
              </a:ext>
            </a:extLst>
          </p:cNvPr>
          <p:cNvSpPr/>
          <p:nvPr/>
        </p:nvSpPr>
        <p:spPr>
          <a:xfrm>
            <a:off x="457200" y="3276600"/>
            <a:ext cx="8229600" cy="2622951"/>
          </a:xfrm>
          <a:prstGeom prst="rect">
            <a:avLst/>
          </a:prstGeom>
        </p:spPr>
        <p:txBody>
          <a:bodyPr wrap="square">
            <a:noAutofit/>
          </a:bodyPr>
          <a:lstStyle/>
          <a:p>
            <a:pPr algn="ctr"/>
            <a:r>
              <a:rPr lang="fi-FI" sz="5400" b="1" dirty="0">
                <a:ln w="13462">
                  <a:solidFill>
                    <a:schemeClr val="tx2"/>
                  </a:solidFill>
                  <a:prstDash val="solid"/>
                </a:ln>
                <a:solidFill>
                  <a:schemeClr val="bg1">
                    <a:lumMod val="95000"/>
                  </a:schemeClr>
                </a:solidFill>
                <a:effectLst>
                  <a:outerShdw dist="38100" dir="2700000" algn="bl" rotWithShape="0">
                    <a:schemeClr val="accent5"/>
                  </a:outerShdw>
                </a:effectLst>
                <a:latin typeface="Arial Black" panose="020B0A04020102020204" pitchFamily="34" charset="0"/>
              </a:rPr>
              <a:t>MENUJU KE GERBANG RAMADAN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9000"/>
            <a:lum/>
          </a:blip>
          <a:srcRect/>
          <a:stretch>
            <a:fillRect/>
          </a:stretch>
        </a:blipFill>
        <a:effectLst/>
      </p:bgPr>
    </p:bg>
    <p:spTree>
      <p:nvGrpSpPr>
        <p:cNvPr id="1" name="">
          <a:extLst>
            <a:ext uri="{FF2B5EF4-FFF2-40B4-BE49-F238E27FC236}">
              <a16:creationId xmlns:a16="http://schemas.microsoft.com/office/drawing/2014/main" xmlns="" id="{4AFF9224-6554-F118-1370-CAE4CA9D1558}"/>
            </a:ext>
          </a:extLst>
        </p:cNvPr>
        <p:cNvGrpSpPr/>
        <p:nvPr/>
      </p:nvGrpSpPr>
      <p:grpSpPr>
        <a:xfrm>
          <a:off x="0" y="0"/>
          <a:ext cx="0" cy="0"/>
          <a:chOff x="0" y="0"/>
          <a:chExt cx="0" cy="0"/>
        </a:xfrm>
      </p:grpSpPr>
      <p:sp>
        <p:nvSpPr>
          <p:cNvPr id="8" name="Snip Diagonal Corner Rectangle 7">
            <a:extLst>
              <a:ext uri="{FF2B5EF4-FFF2-40B4-BE49-F238E27FC236}">
                <a16:creationId xmlns:a16="http://schemas.microsoft.com/office/drawing/2014/main" xmlns="" id="{0C877E22-180A-B5ED-6D0D-543A19DF09E6}"/>
              </a:ext>
            </a:extLst>
          </p:cNvPr>
          <p:cNvSpPr/>
          <p:nvPr/>
        </p:nvSpPr>
        <p:spPr>
          <a:xfrm>
            <a:off x="341708" y="152400"/>
            <a:ext cx="8308183" cy="838200"/>
          </a:xfrm>
          <a:prstGeom prst="snip2DiagRect">
            <a:avLst>
              <a:gd name="adj1" fmla="val 50000"/>
              <a:gd name="adj2" fmla="val 50000"/>
            </a:avLst>
          </a:prstGeom>
          <a:gradFill>
            <a:gsLst>
              <a:gs pos="0">
                <a:srgbClr val="FFFF00"/>
              </a:gs>
              <a:gs pos="80000">
                <a:schemeClr val="accent6">
                  <a:shade val="93000"/>
                  <a:satMod val="130000"/>
                </a:schemeClr>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anose="020B0A04020102020204" pitchFamily="34" charset="0"/>
              </a:rPr>
              <a:t>Firman Allah SWT </a:t>
            </a:r>
          </a:p>
          <a:p>
            <a:pPr marL="0" marR="0" lvl="0" indent="0" algn="ctr" defTabSz="914400" rtl="0" eaLnBrk="1" fontAlgn="auto" latinLnBrk="0" hangingPunct="1">
              <a:lnSpc>
                <a:spcPct val="100000"/>
              </a:lnSpc>
              <a:spcBef>
                <a:spcPts val="0"/>
              </a:spcBef>
              <a:spcAft>
                <a:spcPts val="0"/>
              </a:spcAft>
              <a:buClrTx/>
              <a:buSzTx/>
              <a:buFontTx/>
              <a:buNone/>
              <a:tabLst/>
              <a:defRPr/>
            </a:pPr>
            <a:r>
              <a:rPr lang="sv-SE"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anose="020B0A04020102020204" pitchFamily="34" charset="0"/>
              </a:rPr>
              <a:t>dalam surah al-Baqarah ayat 185:</a:t>
            </a:r>
            <a:endParaRPr kumimoji="0" lang="sv-SE" sz="2400" b="0" i="0" u="none" strike="noStrike" kern="1200" cap="none" spc="0" normalizeH="0" baseline="0" noProof="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uLnTx/>
              <a:uFillTx/>
              <a:latin typeface="Arial Black" panose="020B0A04020102020204" pitchFamily="34" charset="0"/>
              <a:ea typeface="+mn-ea"/>
              <a:cs typeface="+mn-cs"/>
            </a:endParaRPr>
          </a:p>
        </p:txBody>
      </p:sp>
      <p:sp>
        <p:nvSpPr>
          <p:cNvPr id="6" name="Rectangle 5">
            <a:extLst>
              <a:ext uri="{FF2B5EF4-FFF2-40B4-BE49-F238E27FC236}">
                <a16:creationId xmlns:a16="http://schemas.microsoft.com/office/drawing/2014/main" xmlns="" id="{AA2E7498-E838-540B-D4A0-D864EF71D1C2}"/>
              </a:ext>
            </a:extLst>
          </p:cNvPr>
          <p:cNvSpPr/>
          <p:nvPr/>
        </p:nvSpPr>
        <p:spPr>
          <a:xfrm>
            <a:off x="208953" y="3497029"/>
            <a:ext cx="8573692" cy="320857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MY" sz="3200" b="1" i="0" u="none" strike="noStrike" kern="1200" cap="none" spc="0" normalizeH="0" baseline="0" noProof="0" dirty="0" err="1">
                <a:ln>
                  <a:noFill/>
                </a:ln>
                <a:solidFill>
                  <a:srgbClr val="EEECE1">
                    <a:lumMod val="10000"/>
                  </a:srgbClr>
                </a:solidFill>
                <a:effectLst/>
                <a:uLnTx/>
                <a:uFillTx/>
                <a:latin typeface="Calibri"/>
                <a:ea typeface="+mn-ea"/>
                <a:cs typeface="+mn-cs"/>
              </a:rPr>
              <a:t>Maksudnya</a:t>
            </a:r>
            <a:r>
              <a:rPr kumimoji="0" lang="en-MY" sz="3200" b="1" i="0" u="none" strike="noStrike" kern="1200" cap="none" spc="0" normalizeH="0" baseline="0" noProof="0" dirty="0">
                <a:ln>
                  <a:noFill/>
                </a:ln>
                <a:solidFill>
                  <a:srgbClr val="C00000"/>
                </a:solidFill>
                <a:effectLst/>
                <a:uLnTx/>
                <a:uFillTx/>
                <a:latin typeface="Calibri"/>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MY" sz="1050" b="1" i="0" u="none" strike="noStrike" kern="1200" cap="none" spc="0" normalizeH="0" baseline="0" noProof="0" dirty="0">
              <a:ln>
                <a:noFill/>
              </a:ln>
              <a:solidFill>
                <a:srgbClr val="C00000"/>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MY" sz="3200" b="1" i="0" u="none" strike="noStrike" kern="1200" cap="none" spc="0" normalizeH="0" baseline="0" noProof="0" dirty="0" err="1">
                <a:ln>
                  <a:noFill/>
                </a:ln>
                <a:solidFill>
                  <a:srgbClr val="C00000"/>
                </a:solidFill>
                <a:effectLst/>
                <a:uLnTx/>
                <a:uFillTx/>
                <a:latin typeface="Calibri"/>
                <a:ea typeface="+mn-ea"/>
                <a:cs typeface="+mn-cs"/>
              </a:rPr>
              <a:t>Bulan</a:t>
            </a:r>
            <a:r>
              <a:rPr kumimoji="0" lang="en-MY" sz="3200" b="1" i="0" u="none" strike="noStrike" kern="1200" cap="none" spc="0" normalizeH="0" baseline="0" noProof="0" dirty="0">
                <a:ln>
                  <a:noFill/>
                </a:ln>
                <a:solidFill>
                  <a:srgbClr val="C00000"/>
                </a:solidFill>
                <a:effectLst/>
                <a:uLnTx/>
                <a:uFillTx/>
                <a:latin typeface="Calibri"/>
                <a:ea typeface="+mn-ea"/>
                <a:cs typeface="+mn-cs"/>
              </a:rPr>
              <a:t> Ramadan yang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padanya</a:t>
            </a:r>
            <a:r>
              <a:rPr kumimoji="0" lang="en-MY" sz="3200" b="1" i="0" u="none" strike="noStrike" kern="1200" cap="none" spc="0" normalizeH="0" baseline="0" noProof="0" dirty="0">
                <a:ln>
                  <a:noFill/>
                </a:ln>
                <a:solidFill>
                  <a:srgbClr val="C00000"/>
                </a:solidFill>
                <a:effectLst/>
                <a:uLnTx/>
                <a:uFillTx/>
                <a:latin typeface="Calibri"/>
                <a:ea typeface="+mn-ea"/>
                <a:cs typeface="+mn-cs"/>
              </a:rPr>
              <a:t>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diturunkan</a:t>
            </a:r>
            <a:r>
              <a:rPr kumimoji="0" lang="en-MY" sz="3200" b="1" i="0" u="none" strike="noStrike" kern="1200" cap="none" spc="0" normalizeH="0" baseline="0" noProof="0" dirty="0">
                <a:ln>
                  <a:noFill/>
                </a:ln>
                <a:solidFill>
                  <a:srgbClr val="C00000"/>
                </a:solidFill>
                <a:effectLst/>
                <a:uLnTx/>
                <a:uFillTx/>
                <a:latin typeface="Calibri"/>
                <a:ea typeface="+mn-ea"/>
                <a:cs typeface="+mn-cs"/>
              </a:rPr>
              <a:t> Al-Quran,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menjadi</a:t>
            </a:r>
            <a:r>
              <a:rPr kumimoji="0" lang="en-MY" sz="3200" b="1" i="0" u="none" strike="noStrike" kern="1200" cap="none" spc="0" normalizeH="0" baseline="0" noProof="0" dirty="0">
                <a:ln>
                  <a:noFill/>
                </a:ln>
                <a:solidFill>
                  <a:srgbClr val="C00000"/>
                </a:solidFill>
                <a:effectLst/>
                <a:uLnTx/>
                <a:uFillTx/>
                <a:latin typeface="Calibri"/>
                <a:ea typeface="+mn-ea"/>
                <a:cs typeface="+mn-cs"/>
              </a:rPr>
              <a:t>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petunjuk</a:t>
            </a:r>
            <a:r>
              <a:rPr kumimoji="0" lang="en-MY" sz="3200" b="1" i="0" u="none" strike="noStrike" kern="1200" cap="none" spc="0" normalizeH="0" baseline="0" noProof="0" dirty="0">
                <a:ln>
                  <a:noFill/>
                </a:ln>
                <a:solidFill>
                  <a:srgbClr val="C00000"/>
                </a:solidFill>
                <a:effectLst/>
                <a:uLnTx/>
                <a:uFillTx/>
                <a:latin typeface="Calibri"/>
                <a:ea typeface="+mn-ea"/>
                <a:cs typeface="+mn-cs"/>
              </a:rPr>
              <a:t>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bagi</a:t>
            </a:r>
            <a:r>
              <a:rPr kumimoji="0" lang="en-MY" sz="3200" b="1" i="0" u="none" strike="noStrike" kern="1200" cap="none" spc="0" normalizeH="0" baseline="0" noProof="0" dirty="0">
                <a:ln>
                  <a:noFill/>
                </a:ln>
                <a:solidFill>
                  <a:srgbClr val="C00000"/>
                </a:solidFill>
                <a:effectLst/>
                <a:uLnTx/>
                <a:uFillTx/>
                <a:latin typeface="Calibri"/>
                <a:ea typeface="+mn-ea"/>
                <a:cs typeface="+mn-cs"/>
              </a:rPr>
              <a:t>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sekalian</a:t>
            </a:r>
            <a:r>
              <a:rPr kumimoji="0" lang="en-MY" sz="3200" b="1" i="0" u="none" strike="noStrike" kern="1200" cap="none" spc="0" normalizeH="0" baseline="0" noProof="0" dirty="0">
                <a:ln>
                  <a:noFill/>
                </a:ln>
                <a:solidFill>
                  <a:srgbClr val="C00000"/>
                </a:solidFill>
                <a:effectLst/>
                <a:uLnTx/>
                <a:uFillTx/>
                <a:latin typeface="Calibri"/>
                <a:ea typeface="+mn-ea"/>
                <a:cs typeface="+mn-cs"/>
              </a:rPr>
              <a:t>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manusia</a:t>
            </a:r>
            <a:r>
              <a:rPr kumimoji="0" lang="en-MY" sz="3200" b="1" i="0" u="none" strike="noStrike" kern="1200" cap="none" spc="0" normalizeH="0" baseline="0" noProof="0" dirty="0">
                <a:ln>
                  <a:noFill/>
                </a:ln>
                <a:solidFill>
                  <a:srgbClr val="C00000"/>
                </a:solidFill>
                <a:effectLst/>
                <a:uLnTx/>
                <a:uFillTx/>
                <a:latin typeface="Calibri"/>
                <a:ea typeface="+mn-ea"/>
                <a:cs typeface="+mn-cs"/>
              </a:rPr>
              <a:t>, dan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menjadi</a:t>
            </a:r>
            <a:r>
              <a:rPr kumimoji="0" lang="en-MY" sz="3200" b="1" i="0" u="none" strike="noStrike" kern="1200" cap="none" spc="0" normalizeH="0" baseline="0" noProof="0" dirty="0">
                <a:ln>
                  <a:noFill/>
                </a:ln>
                <a:solidFill>
                  <a:srgbClr val="C00000"/>
                </a:solidFill>
                <a:effectLst/>
                <a:uLnTx/>
                <a:uFillTx/>
                <a:latin typeface="Calibri"/>
                <a:ea typeface="+mn-ea"/>
                <a:cs typeface="+mn-cs"/>
              </a:rPr>
              <a:t>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keterangan-keterangan</a:t>
            </a:r>
            <a:r>
              <a:rPr kumimoji="0" lang="en-MY" sz="3200" b="1" i="0" u="none" strike="noStrike" kern="1200" cap="none" spc="0" normalizeH="0" baseline="0" noProof="0" dirty="0">
                <a:ln>
                  <a:noFill/>
                </a:ln>
                <a:solidFill>
                  <a:srgbClr val="C00000"/>
                </a:solidFill>
                <a:effectLst/>
                <a:uLnTx/>
                <a:uFillTx/>
                <a:latin typeface="Calibri"/>
                <a:ea typeface="+mn-ea"/>
                <a:cs typeface="+mn-cs"/>
              </a:rPr>
              <a:t> yang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menjelaskan</a:t>
            </a:r>
            <a:r>
              <a:rPr kumimoji="0" lang="en-MY" sz="3200" b="1" i="0" u="none" strike="noStrike" kern="1200" cap="none" spc="0" normalizeH="0" baseline="0" noProof="0" dirty="0">
                <a:ln>
                  <a:noFill/>
                </a:ln>
                <a:solidFill>
                  <a:srgbClr val="C00000"/>
                </a:solidFill>
                <a:effectLst/>
                <a:uLnTx/>
                <a:uFillTx/>
                <a:latin typeface="Calibri"/>
                <a:ea typeface="+mn-ea"/>
                <a:cs typeface="+mn-cs"/>
              </a:rPr>
              <a:t>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petunjuk</a:t>
            </a:r>
            <a:r>
              <a:rPr kumimoji="0" lang="en-MY" sz="3200" b="1" i="0" u="none" strike="noStrike" kern="1200" cap="none" spc="0" normalizeH="0" baseline="0" noProof="0" dirty="0">
                <a:ln>
                  <a:noFill/>
                </a:ln>
                <a:solidFill>
                  <a:srgbClr val="C00000"/>
                </a:solidFill>
                <a:effectLst/>
                <a:uLnTx/>
                <a:uFillTx/>
                <a:latin typeface="Calibri"/>
                <a:ea typeface="+mn-ea"/>
                <a:cs typeface="+mn-cs"/>
              </a:rPr>
              <a:t>, dan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perbezaan</a:t>
            </a:r>
            <a:r>
              <a:rPr kumimoji="0" lang="en-MY" sz="3200" b="1" i="0" u="none" strike="noStrike" kern="1200" cap="none" spc="0" normalizeH="0" baseline="0" noProof="0" dirty="0">
                <a:ln>
                  <a:noFill/>
                </a:ln>
                <a:solidFill>
                  <a:srgbClr val="C00000"/>
                </a:solidFill>
                <a:effectLst/>
                <a:uLnTx/>
                <a:uFillTx/>
                <a:latin typeface="Calibri"/>
                <a:ea typeface="+mn-ea"/>
                <a:cs typeface="+mn-cs"/>
              </a:rPr>
              <a:t>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antara</a:t>
            </a:r>
            <a:r>
              <a:rPr kumimoji="0" lang="en-MY" sz="3200" b="1" i="0" u="none" strike="noStrike" kern="1200" cap="none" spc="0" normalizeH="0" baseline="0" noProof="0" dirty="0">
                <a:ln>
                  <a:noFill/>
                </a:ln>
                <a:solidFill>
                  <a:srgbClr val="C00000"/>
                </a:solidFill>
                <a:effectLst/>
                <a:uLnTx/>
                <a:uFillTx/>
                <a:latin typeface="Calibri"/>
                <a:ea typeface="+mn-ea"/>
                <a:cs typeface="+mn-cs"/>
              </a:rPr>
              <a:t> yang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benar</a:t>
            </a:r>
            <a:r>
              <a:rPr kumimoji="0" lang="en-MY" sz="3200" b="1" i="0" u="none" strike="noStrike" kern="1200" cap="none" spc="0" normalizeH="0" baseline="0" noProof="0" dirty="0">
                <a:ln>
                  <a:noFill/>
                </a:ln>
                <a:solidFill>
                  <a:srgbClr val="C00000"/>
                </a:solidFill>
                <a:effectLst/>
                <a:uLnTx/>
                <a:uFillTx/>
                <a:latin typeface="Calibri"/>
                <a:ea typeface="+mn-ea"/>
                <a:cs typeface="+mn-cs"/>
              </a:rPr>
              <a:t> dan yang salah).</a:t>
            </a:r>
            <a:endParaRPr kumimoji="0" lang="en-MY" sz="28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4" name="Picture 3">
            <a:extLst>
              <a:ext uri="{FF2B5EF4-FFF2-40B4-BE49-F238E27FC236}">
                <a16:creationId xmlns:a16="http://schemas.microsoft.com/office/drawing/2014/main" xmlns="" id="{CF2051AA-AE26-4090-8ABD-A27DE4ABEC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596" y="1219200"/>
            <a:ext cx="8766808" cy="2517866"/>
          </a:xfrm>
          <a:prstGeom prst="rect">
            <a:avLst/>
          </a:prstGeom>
        </p:spPr>
      </p:pic>
    </p:spTree>
    <p:extLst>
      <p:ext uri="{BB962C8B-B14F-4D97-AF65-F5344CB8AC3E}">
        <p14:creationId xmlns:p14="http://schemas.microsoft.com/office/powerpoint/2010/main" val="103999017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xmlns="" id="{FD84CAF0-D9C1-70FF-1D2A-30D4CC7BB683}"/>
              </a:ext>
            </a:extLst>
          </p:cNvPr>
          <p:cNvSpPr/>
          <p:nvPr/>
        </p:nvSpPr>
        <p:spPr>
          <a:xfrm>
            <a:off x="609600" y="219075"/>
            <a:ext cx="7848600" cy="6419850"/>
          </a:xfrm>
          <a:prstGeom prst="roundRect">
            <a:avLst/>
          </a:prstGeom>
          <a:no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sv-SE" sz="4800" dirty="0">
                <a:ln>
                  <a:solidFill>
                    <a:schemeClr val="bg1"/>
                  </a:solidFill>
                </a:ln>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Umat Islam seharusnya menyambut bulan Ramadan dengan penuh kegembiraan dan penghormatan.</a:t>
            </a:r>
          </a:p>
        </p:txBody>
      </p:sp>
    </p:spTree>
    <p:extLst>
      <p:ext uri="{BB962C8B-B14F-4D97-AF65-F5344CB8AC3E}">
        <p14:creationId xmlns:p14="http://schemas.microsoft.com/office/powerpoint/2010/main" val="30612768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xmlns="" id="{F46AAAEC-4D28-B047-621E-BB1495171D43}"/>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xmlns="" id="{2055183D-B088-2B7C-B231-3EEA42041B4E}"/>
              </a:ext>
            </a:extLst>
          </p:cNvPr>
          <p:cNvSpPr/>
          <p:nvPr/>
        </p:nvSpPr>
        <p:spPr>
          <a:xfrm>
            <a:off x="247650" y="2590800"/>
            <a:ext cx="8648700" cy="3819525"/>
          </a:xfrm>
          <a:prstGeom prst="roundRect">
            <a:avLst/>
          </a:prstGeom>
          <a:no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sv-SE" sz="3600" dirty="0">
                <a:ln>
                  <a:solidFill>
                    <a:schemeClr val="bg1"/>
                  </a:solidFill>
                </a:ln>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Bertadarus al-Quran, bersedekah, solat jamaah, menghidupkan malam dengan qiamulllail, melazimi zikir, menyediakan juadah berbuka puasa dan sebagainya</a:t>
            </a:r>
            <a:endParaRPr lang="sv-SE" sz="3200" dirty="0">
              <a:ln>
                <a:solidFill>
                  <a:schemeClr val="bg1"/>
                </a:solidFill>
              </a:ln>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endParaRPr>
          </a:p>
        </p:txBody>
      </p:sp>
      <p:sp>
        <p:nvSpPr>
          <p:cNvPr id="3" name="Rectangle: Rounded Corners 2">
            <a:extLst>
              <a:ext uri="{FF2B5EF4-FFF2-40B4-BE49-F238E27FC236}">
                <a16:creationId xmlns:a16="http://schemas.microsoft.com/office/drawing/2014/main" xmlns="" id="{06283AE6-4485-4EAE-9F99-019A90A7FF30}"/>
              </a:ext>
            </a:extLst>
          </p:cNvPr>
          <p:cNvSpPr/>
          <p:nvPr/>
        </p:nvSpPr>
        <p:spPr>
          <a:xfrm>
            <a:off x="0" y="-2875"/>
            <a:ext cx="9144000" cy="2593675"/>
          </a:xfrm>
          <a:prstGeom prst="roundRect">
            <a:avLst/>
          </a:prstGeom>
          <a:solidFill>
            <a:schemeClr val="accent5">
              <a:lumMod val="20000"/>
              <a:lumOff val="80000"/>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sv-SE" sz="3600" dirty="0">
                <a:ln>
                  <a:solidFill>
                    <a:schemeClr val="bg1"/>
                  </a:solidFill>
                </a:ln>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Kita hendaklah berazam dan bersungguh-sungguh melakukan ibadah sepanjang bulan Ramadan seperti : </a:t>
            </a:r>
          </a:p>
        </p:txBody>
      </p:sp>
    </p:spTree>
    <p:extLst>
      <p:ext uri="{BB962C8B-B14F-4D97-AF65-F5344CB8AC3E}">
        <p14:creationId xmlns:p14="http://schemas.microsoft.com/office/powerpoint/2010/main" val="8799403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5414</TotalTime>
  <Words>1428</Words>
  <Application>Microsoft Office PowerPoint</Application>
  <PresentationFormat>On-screen Show (4:3)</PresentationFormat>
  <Paragraphs>172</Paragraphs>
  <Slides>46</Slides>
  <Notes>0</Notes>
  <HiddenSlides>0</HiddenSlides>
  <MMClips>0</MMClips>
  <ScaleCrop>false</ScaleCrop>
  <HeadingPairs>
    <vt:vector size="6" baseType="variant">
      <vt:variant>
        <vt:lpstr>Fonts Used</vt:lpstr>
      </vt:variant>
      <vt:variant>
        <vt:i4>14</vt:i4>
      </vt:variant>
      <vt:variant>
        <vt:lpstr>Theme</vt:lpstr>
      </vt:variant>
      <vt:variant>
        <vt:i4>6</vt:i4>
      </vt:variant>
      <vt:variant>
        <vt:lpstr>Slide Titles</vt:lpstr>
      </vt:variant>
      <vt:variant>
        <vt:i4>46</vt:i4>
      </vt:variant>
    </vt:vector>
  </HeadingPairs>
  <TitlesOfParts>
    <vt:vector size="66" baseType="lpstr">
      <vt:lpstr>Arial Unicode MS</vt:lpstr>
      <vt:lpstr>Yu Gothic UI Semilight</vt:lpstr>
      <vt:lpstr>Aharoni</vt:lpstr>
      <vt:lpstr>Arial</vt:lpstr>
      <vt:lpstr>Arial Black</vt:lpstr>
      <vt:lpstr>Arial Rounded MT Bold</vt:lpstr>
      <vt:lpstr>Bahnschrift Condensed</vt:lpstr>
      <vt:lpstr>Bernard MT Condensed</vt:lpstr>
      <vt:lpstr>Calibri</vt:lpstr>
      <vt:lpstr>Century Schoolbook</vt:lpstr>
      <vt:lpstr>Monotype Corsiva</vt:lpstr>
      <vt:lpstr>SymphonyUltraBlack</vt:lpstr>
      <vt:lpstr>Times New Roman</vt:lpstr>
      <vt:lpstr>Traditional Arabic</vt:lpstr>
      <vt:lpstr>Office Theme</vt:lpstr>
      <vt:lpstr>1_Office Theme</vt:lpstr>
      <vt:lpstr>2_Office Theme</vt:lpstr>
      <vt:lpstr>4_Office Theme</vt:lpstr>
      <vt:lpstr>5_Office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AzlinaDaud</dc:creator>
  <cp:lastModifiedBy>asus</cp:lastModifiedBy>
  <cp:revision>2054</cp:revision>
  <dcterms:created xsi:type="dcterms:W3CDTF">2017-12-24T04:47:00Z</dcterms:created>
  <dcterms:modified xsi:type="dcterms:W3CDTF">2025-02-27T02:55:42Z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CBF94BD4BFBE47B3A57ACE852EE710D6_12</vt:lpwstr>
  </property>
  <property fmtid="{D5CDD505-2E9C-101B-9397-08002B2CF9AE}" pid="3" name="KSOProductBuildVer">
    <vt:lpwstr>1033-12.2.0.17562</vt:lpwstr>
  </property>
</Properties>
</file>