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99" r:id="rId6"/>
  </p:sldMasterIdLst>
  <p:notesMasterIdLst>
    <p:notesMasterId r:id="rId61"/>
  </p:notesMasterIdLst>
  <p:sldIdLst>
    <p:sldId id="898" r:id="rId7"/>
    <p:sldId id="259" r:id="rId8"/>
    <p:sldId id="260" r:id="rId9"/>
    <p:sldId id="261" r:id="rId10"/>
    <p:sldId id="1681" r:id="rId11"/>
    <p:sldId id="755" r:id="rId12"/>
    <p:sldId id="1601" r:id="rId13"/>
    <p:sldId id="1663" r:id="rId14"/>
    <p:sldId id="1682" r:id="rId15"/>
    <p:sldId id="1683" r:id="rId16"/>
    <p:sldId id="1529" r:id="rId17"/>
    <p:sldId id="1658" r:id="rId18"/>
    <p:sldId id="1672" r:id="rId19"/>
    <p:sldId id="1671" r:id="rId20"/>
    <p:sldId id="1651" r:id="rId21"/>
    <p:sldId id="1659" r:id="rId22"/>
    <p:sldId id="1684" r:id="rId23"/>
    <p:sldId id="1660" r:id="rId24"/>
    <p:sldId id="1662" r:id="rId25"/>
    <p:sldId id="1642" r:id="rId26"/>
    <p:sldId id="1685" r:id="rId27"/>
    <p:sldId id="1686" r:id="rId28"/>
    <p:sldId id="1641" r:id="rId29"/>
    <p:sldId id="1675" r:id="rId30"/>
    <p:sldId id="1676" r:id="rId31"/>
    <p:sldId id="1677" r:id="rId32"/>
    <p:sldId id="1670" r:id="rId33"/>
    <p:sldId id="417" r:id="rId34"/>
    <p:sldId id="281" r:id="rId35"/>
    <p:sldId id="950" r:id="rId36"/>
    <p:sldId id="276" r:id="rId37"/>
    <p:sldId id="277" r:id="rId38"/>
    <p:sldId id="278" r:id="rId39"/>
    <p:sldId id="1645" r:id="rId40"/>
    <p:sldId id="1678" r:id="rId41"/>
    <p:sldId id="1679" r:id="rId42"/>
    <p:sldId id="1680" r:id="rId43"/>
    <p:sldId id="1687" r:id="rId44"/>
    <p:sldId id="1688" r:id="rId45"/>
    <p:sldId id="283" r:id="rId46"/>
    <p:sldId id="284" r:id="rId47"/>
    <p:sldId id="309" r:id="rId48"/>
    <p:sldId id="310" r:id="rId49"/>
    <p:sldId id="961" r:id="rId50"/>
    <p:sldId id="962" r:id="rId51"/>
    <p:sldId id="1181" r:id="rId52"/>
    <p:sldId id="976" r:id="rId53"/>
    <p:sldId id="977" r:id="rId54"/>
    <p:sldId id="1668" r:id="rId55"/>
    <p:sldId id="978" r:id="rId56"/>
    <p:sldId id="312" r:id="rId57"/>
    <p:sldId id="313" r:id="rId58"/>
    <p:sldId id="1669"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1681"/>
            <p14:sldId id="755"/>
            <p14:sldId id="1601"/>
            <p14:sldId id="1663"/>
            <p14:sldId id="1682"/>
            <p14:sldId id="1683"/>
            <p14:sldId id="1529"/>
            <p14:sldId id="1658"/>
            <p14:sldId id="1672"/>
            <p14:sldId id="1671"/>
            <p14:sldId id="1651"/>
            <p14:sldId id="1659"/>
            <p14:sldId id="1684"/>
            <p14:sldId id="1660"/>
            <p14:sldId id="1662"/>
            <p14:sldId id="1642"/>
            <p14:sldId id="1685"/>
            <p14:sldId id="1686"/>
            <p14:sldId id="1641"/>
            <p14:sldId id="1675"/>
            <p14:sldId id="1676"/>
            <p14:sldId id="1677"/>
            <p14:sldId id="1670"/>
            <p14:sldId id="417"/>
            <p14:sldId id="281"/>
            <p14:sldId id="950"/>
            <p14:sldId id="276"/>
            <p14:sldId id="277"/>
            <p14:sldId id="278"/>
            <p14:sldId id="1645"/>
            <p14:sldId id="1678"/>
            <p14:sldId id="1679"/>
            <p14:sldId id="1680"/>
            <p14:sldId id="1687"/>
            <p14:sldId id="1688"/>
            <p14:sldId id="283"/>
            <p14:sldId id="284"/>
            <p14:sldId id="309"/>
            <p14:sldId id="310"/>
            <p14:sldId id="961"/>
            <p14:sldId id="962"/>
            <p14:sldId id="1181"/>
            <p14:sldId id="976"/>
            <p14:sldId id="977"/>
            <p14:sldId id="1668"/>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00FF00"/>
    <a:srgbClr val="66FF99"/>
    <a:srgbClr val="67F000"/>
    <a:srgbClr val="F84032"/>
    <a:srgbClr val="DE12C6"/>
    <a:srgbClr val="006600"/>
    <a:srgbClr val="009900"/>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5829F-07BA-493E-A95C-7A6F9D6C3B07}" v="181" dt="2024-12-23T12:46:35.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91" d="100"/>
          <a:sy n="91" d="100"/>
        </p:scale>
        <p:origin x="888" y="66"/>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FB45829F-07BA-493E-A95C-7A6F9D6C3B07}"/>
    <pc:docChg chg="undo custSel addSld delSld modSld sldOrd modSection">
      <pc:chgData name="faizul alfalah" userId="b097e28588539e7c" providerId="LiveId" clId="{FB45829F-07BA-493E-A95C-7A6F9D6C3B07}" dt="2024-12-23T12:46:52.325" v="796" actId="207"/>
      <pc:docMkLst>
        <pc:docMk/>
      </pc:docMkLst>
      <pc:sldChg chg="modSp mod">
        <pc:chgData name="faizul alfalah" userId="b097e28588539e7c" providerId="LiveId" clId="{FB45829F-07BA-493E-A95C-7A6F9D6C3B07}" dt="2024-12-23T11:47:12.290" v="16" actId="20577"/>
        <pc:sldMkLst>
          <pc:docMk/>
          <pc:sldMk cId="0" sldId="260"/>
        </pc:sldMkLst>
        <pc:spChg chg="mod">
          <ac:chgData name="faizul alfalah" userId="b097e28588539e7c" providerId="LiveId" clId="{FB45829F-07BA-493E-A95C-7A6F9D6C3B07}" dt="2024-12-23T11:47:01.977" v="14" actId="6549"/>
          <ac:spMkLst>
            <pc:docMk/>
            <pc:sldMk cId="0" sldId="260"/>
            <ac:spMk id="3" creationId="{00000000-0000-0000-0000-000000000000}"/>
          </ac:spMkLst>
        </pc:spChg>
        <pc:spChg chg="mod">
          <ac:chgData name="faizul alfalah" userId="b097e28588539e7c" providerId="LiveId" clId="{FB45829F-07BA-493E-A95C-7A6F9D6C3B07}" dt="2024-12-23T11:47:12.290" v="16" actId="20577"/>
          <ac:spMkLst>
            <pc:docMk/>
            <pc:sldMk cId="0" sldId="260"/>
            <ac:spMk id="5" creationId="{00000000-0000-0000-0000-000000000000}"/>
          </ac:spMkLst>
        </pc:spChg>
      </pc:sldChg>
      <pc:sldChg chg="modSp mod">
        <pc:chgData name="faizul alfalah" userId="b097e28588539e7c" providerId="LiveId" clId="{FB45829F-07BA-493E-A95C-7A6F9D6C3B07}" dt="2024-12-23T11:47:49.485" v="57" actId="20577"/>
        <pc:sldMkLst>
          <pc:docMk/>
          <pc:sldMk cId="0" sldId="261"/>
        </pc:sldMkLst>
        <pc:spChg chg="mod">
          <ac:chgData name="faizul alfalah" userId="b097e28588539e7c" providerId="LiveId" clId="{FB45829F-07BA-493E-A95C-7A6F9D6C3B07}" dt="2024-12-23T11:47:29.328" v="17"/>
          <ac:spMkLst>
            <pc:docMk/>
            <pc:sldMk cId="0" sldId="261"/>
            <ac:spMk id="3" creationId="{00000000-0000-0000-0000-000000000000}"/>
          </ac:spMkLst>
        </pc:spChg>
        <pc:spChg chg="mod">
          <ac:chgData name="faizul alfalah" userId="b097e28588539e7c" providerId="LiveId" clId="{FB45829F-07BA-493E-A95C-7A6F9D6C3B07}" dt="2024-12-23T11:47:49.485" v="57" actId="20577"/>
          <ac:spMkLst>
            <pc:docMk/>
            <pc:sldMk cId="0" sldId="261"/>
            <ac:spMk id="4" creationId="{00000000-0000-0000-0000-000000000000}"/>
          </ac:spMkLst>
        </pc:spChg>
      </pc:sldChg>
      <pc:sldChg chg="delSp modSp mod setBg">
        <pc:chgData name="faizul alfalah" userId="b097e28588539e7c" providerId="LiveId" clId="{FB45829F-07BA-493E-A95C-7A6F9D6C3B07}" dt="2024-12-23T12:34:33.488" v="559" actId="20577"/>
        <pc:sldMkLst>
          <pc:docMk/>
          <pc:sldMk cId="0" sldId="755"/>
        </pc:sldMkLst>
        <pc:spChg chg="mod">
          <ac:chgData name="faizul alfalah" userId="b097e28588539e7c" providerId="LiveId" clId="{FB45829F-07BA-493E-A95C-7A6F9D6C3B07}" dt="2024-12-23T12:34:18.652" v="553" actId="1076"/>
          <ac:spMkLst>
            <pc:docMk/>
            <pc:sldMk cId="0" sldId="755"/>
            <ac:spMk id="2" creationId="{00000000-0000-0000-0000-000000000000}"/>
          </ac:spMkLst>
        </pc:spChg>
        <pc:spChg chg="mod">
          <ac:chgData name="faizul alfalah" userId="b097e28588539e7c" providerId="LiveId" clId="{FB45829F-07BA-493E-A95C-7A6F9D6C3B07}" dt="2024-12-23T12:34:33.488" v="559" actId="20577"/>
          <ac:spMkLst>
            <pc:docMk/>
            <pc:sldMk cId="0" sldId="755"/>
            <ac:spMk id="3" creationId="{00000000-0000-0000-0000-000000000000}"/>
          </ac:spMkLst>
        </pc:spChg>
        <pc:spChg chg="mod">
          <ac:chgData name="faizul alfalah" userId="b097e28588539e7c" providerId="LiveId" clId="{FB45829F-07BA-493E-A95C-7A6F9D6C3B07}" dt="2024-12-23T12:33:50.488" v="535" actId="207"/>
          <ac:spMkLst>
            <pc:docMk/>
            <pc:sldMk cId="0" sldId="755"/>
            <ac:spMk id="4" creationId="{A57D8305-26D8-DB5D-6F02-E8EDEAA76CA8}"/>
          </ac:spMkLst>
        </pc:spChg>
        <pc:picChg chg="del">
          <ac:chgData name="faizul alfalah" userId="b097e28588539e7c" providerId="LiveId" clId="{FB45829F-07BA-493E-A95C-7A6F9D6C3B07}" dt="2024-12-23T12:33:43.548" v="534" actId="478"/>
          <ac:picMkLst>
            <pc:docMk/>
            <pc:sldMk cId="0" sldId="755"/>
            <ac:picMk id="5" creationId="{351858DE-2744-3F37-11F3-BB1D93A67FA5}"/>
          </ac:picMkLst>
        </pc:picChg>
      </pc:sldChg>
      <pc:sldChg chg="modSp mod setBg">
        <pc:chgData name="faizul alfalah" userId="b097e28588539e7c" providerId="LiveId" clId="{FB45829F-07BA-493E-A95C-7A6F9D6C3B07}" dt="2024-12-23T12:33:32.623" v="533" actId="207"/>
        <pc:sldMkLst>
          <pc:docMk/>
          <pc:sldMk cId="0" sldId="898"/>
        </pc:sldMkLst>
        <pc:spChg chg="mod">
          <ac:chgData name="faizul alfalah" userId="b097e28588539e7c" providerId="LiveId" clId="{FB45829F-07BA-493E-A95C-7A6F9D6C3B07}" dt="2024-12-23T12:33:32.623" v="533" actId="207"/>
          <ac:spMkLst>
            <pc:docMk/>
            <pc:sldMk cId="0" sldId="898"/>
            <ac:spMk id="2" creationId="{00000000-0000-0000-0000-000000000000}"/>
          </ac:spMkLst>
        </pc:spChg>
      </pc:sldChg>
      <pc:sldChg chg="addSp delSp modSp mod">
        <pc:chgData name="faizul alfalah" userId="b097e28588539e7c" providerId="LiveId" clId="{FB45829F-07BA-493E-A95C-7A6F9D6C3B07}" dt="2024-12-23T11:56:35.756" v="119" actId="1076"/>
        <pc:sldMkLst>
          <pc:docMk/>
          <pc:sldMk cId="1554810667" sldId="1529"/>
        </pc:sldMkLst>
        <pc:spChg chg="add del mod">
          <ac:chgData name="faizul alfalah" userId="b097e28588539e7c" providerId="LiveId" clId="{FB45829F-07BA-493E-A95C-7A6F9D6C3B07}" dt="2024-12-23T11:56:24.125" v="114" actId="478"/>
          <ac:spMkLst>
            <pc:docMk/>
            <pc:sldMk cId="1554810667" sldId="1529"/>
            <ac:spMk id="3" creationId="{EBE358C6-9ED0-90F4-4F9D-80CF8C5BB488}"/>
          </ac:spMkLst>
        </pc:spChg>
        <pc:spChg chg="mod">
          <ac:chgData name="faizul alfalah" userId="b097e28588539e7c" providerId="LiveId" clId="{FB45829F-07BA-493E-A95C-7A6F9D6C3B07}" dt="2024-12-23T11:55:04.893" v="106" actId="1076"/>
          <ac:spMkLst>
            <pc:docMk/>
            <pc:sldMk cId="1554810667" sldId="1529"/>
            <ac:spMk id="5" creationId="{F984C406-6B54-1DFD-D91D-1994B4A35915}"/>
          </ac:spMkLst>
        </pc:spChg>
        <pc:spChg chg="mod">
          <ac:chgData name="faizul alfalah" userId="b097e28588539e7c" providerId="LiveId" clId="{FB45829F-07BA-493E-A95C-7A6F9D6C3B07}" dt="2024-12-23T11:55:42.864" v="112" actId="20577"/>
          <ac:spMkLst>
            <pc:docMk/>
            <pc:sldMk cId="1554810667" sldId="1529"/>
            <ac:spMk id="8" creationId="{00000000-0000-0000-0000-000000000000}"/>
          </ac:spMkLst>
        </pc:spChg>
        <pc:picChg chg="add mod">
          <ac:chgData name="faizul alfalah" userId="b097e28588539e7c" providerId="LiveId" clId="{FB45829F-07BA-493E-A95C-7A6F9D6C3B07}" dt="2024-12-23T11:56:35.756" v="119" actId="1076"/>
          <ac:picMkLst>
            <pc:docMk/>
            <pc:sldMk cId="1554810667" sldId="1529"/>
            <ac:picMk id="6" creationId="{37164021-C825-62F8-7C87-9F800B495924}"/>
          </ac:picMkLst>
        </pc:picChg>
        <pc:picChg chg="del">
          <ac:chgData name="faizul alfalah" userId="b097e28588539e7c" providerId="LiveId" clId="{FB45829F-07BA-493E-A95C-7A6F9D6C3B07}" dt="2024-12-23T11:53:28.080" v="87" actId="478"/>
          <ac:picMkLst>
            <pc:docMk/>
            <pc:sldMk cId="1554810667" sldId="1529"/>
            <ac:picMk id="12" creationId="{86D9CB0C-4002-BCE0-DDE5-3E34345233EF}"/>
          </ac:picMkLst>
        </pc:picChg>
      </pc:sldChg>
      <pc:sldChg chg="addSp modSp mod setBg">
        <pc:chgData name="faizul alfalah" userId="b097e28588539e7c" providerId="LiveId" clId="{FB45829F-07BA-493E-A95C-7A6F9D6C3B07}" dt="2024-12-23T12:35:49.056" v="578"/>
        <pc:sldMkLst>
          <pc:docMk/>
          <pc:sldMk cId="3061276841" sldId="1601"/>
        </pc:sldMkLst>
        <pc:spChg chg="add mod">
          <ac:chgData name="faizul alfalah" userId="b097e28588539e7c" providerId="LiveId" clId="{FB45829F-07BA-493E-A95C-7A6F9D6C3B07}" dt="2024-12-23T11:50:12.302" v="71" actId="1035"/>
          <ac:spMkLst>
            <pc:docMk/>
            <pc:sldMk cId="3061276841" sldId="1601"/>
            <ac:spMk id="2" creationId="{89D1C8BD-7B16-8492-CF9E-6209D5AFA396}"/>
          </ac:spMkLst>
        </pc:spChg>
        <pc:spChg chg="add mod">
          <ac:chgData name="faizul alfalah" userId="b097e28588539e7c" providerId="LiveId" clId="{FB45829F-07BA-493E-A95C-7A6F9D6C3B07}" dt="2024-12-23T11:50:31.126" v="77" actId="404"/>
          <ac:spMkLst>
            <pc:docMk/>
            <pc:sldMk cId="3061276841" sldId="1601"/>
            <ac:spMk id="3" creationId="{C117173F-F1B1-FD0D-1CF7-251D1842703F}"/>
          </ac:spMkLst>
        </pc:spChg>
        <pc:spChg chg="mod">
          <ac:chgData name="faizul alfalah" userId="b097e28588539e7c" providerId="LiveId" clId="{FB45829F-07BA-493E-A95C-7A6F9D6C3B07}" dt="2024-12-23T12:34:49.293" v="561" actId="20577"/>
          <ac:spMkLst>
            <pc:docMk/>
            <pc:sldMk cId="3061276841" sldId="1601"/>
            <ac:spMk id="5" creationId="{79D87872-0DB6-4A54-83EC-D7FCA212D486}"/>
          </ac:spMkLst>
        </pc:spChg>
      </pc:sldChg>
      <pc:sldChg chg="del">
        <pc:chgData name="faizul alfalah" userId="b097e28588539e7c" providerId="LiveId" clId="{FB45829F-07BA-493E-A95C-7A6F9D6C3B07}" dt="2024-12-23T12:10:34.129" v="367" actId="47"/>
        <pc:sldMkLst>
          <pc:docMk/>
          <pc:sldMk cId="3988699274" sldId="1626"/>
        </pc:sldMkLst>
      </pc:sldChg>
      <pc:sldChg chg="delSp modSp mod">
        <pc:chgData name="faizul alfalah" userId="b097e28588539e7c" providerId="LiveId" clId="{FB45829F-07BA-493E-A95C-7A6F9D6C3B07}" dt="2024-12-23T12:13:00.469" v="379" actId="14100"/>
        <pc:sldMkLst>
          <pc:docMk/>
          <pc:sldMk cId="3555687044" sldId="1641"/>
        </pc:sldMkLst>
        <pc:spChg chg="del">
          <ac:chgData name="faizul alfalah" userId="b097e28588539e7c" providerId="LiveId" clId="{FB45829F-07BA-493E-A95C-7A6F9D6C3B07}" dt="2024-12-23T12:12:09.958" v="372" actId="478"/>
          <ac:spMkLst>
            <pc:docMk/>
            <pc:sldMk cId="3555687044" sldId="1641"/>
            <ac:spMk id="2" creationId="{9A5700A7-6517-4996-09E8-E9CB3B83745F}"/>
          </ac:spMkLst>
        </pc:spChg>
        <pc:spChg chg="mod">
          <ac:chgData name="faizul alfalah" userId="b097e28588539e7c" providerId="LiveId" clId="{FB45829F-07BA-493E-A95C-7A6F9D6C3B07}" dt="2024-12-23T12:13:00.469" v="379" actId="14100"/>
          <ac:spMkLst>
            <pc:docMk/>
            <pc:sldMk cId="3555687044" sldId="1641"/>
            <ac:spMk id="5" creationId="{B9D33E1E-C241-4B5D-A7A8-C1D2651AA151}"/>
          </ac:spMkLst>
        </pc:spChg>
      </pc:sldChg>
      <pc:sldChg chg="modSp mod setBg">
        <pc:chgData name="faizul alfalah" userId="b097e28588539e7c" providerId="LiveId" clId="{FB45829F-07BA-493E-A95C-7A6F9D6C3B07}" dt="2024-12-23T12:46:52.325" v="796" actId="207"/>
        <pc:sldMkLst>
          <pc:docMk/>
          <pc:sldMk cId="618629998" sldId="1642"/>
        </pc:sldMkLst>
        <pc:spChg chg="mod">
          <ac:chgData name="faizul alfalah" userId="b097e28588539e7c" providerId="LiveId" clId="{FB45829F-07BA-493E-A95C-7A6F9D6C3B07}" dt="2024-12-23T12:46:52.325" v="796" actId="207"/>
          <ac:spMkLst>
            <pc:docMk/>
            <pc:sldMk cId="618629998" sldId="1642"/>
            <ac:spMk id="6" creationId="{5F89765B-7099-4A37-AD53-12154FAF03DE}"/>
          </ac:spMkLst>
        </pc:spChg>
      </pc:sldChg>
      <pc:sldChg chg="addSp delSp modSp mod setBg">
        <pc:chgData name="faizul alfalah" userId="b097e28588539e7c" providerId="LiveId" clId="{FB45829F-07BA-493E-A95C-7A6F9D6C3B07}" dt="2024-12-23T12:31:00.910" v="518"/>
        <pc:sldMkLst>
          <pc:docMk/>
          <pc:sldMk cId="3429851245" sldId="1645"/>
        </pc:sldMkLst>
        <pc:spChg chg="add del mod">
          <ac:chgData name="faizul alfalah" userId="b097e28588539e7c" providerId="LiveId" clId="{FB45829F-07BA-493E-A95C-7A6F9D6C3B07}" dt="2024-12-23T12:28:39.254" v="473" actId="478"/>
          <ac:spMkLst>
            <pc:docMk/>
            <pc:sldMk cId="3429851245" sldId="1645"/>
            <ac:spMk id="3" creationId="{394D8918-02A2-410A-9918-45921E2A6F47}"/>
          </ac:spMkLst>
        </pc:spChg>
        <pc:spChg chg="add del">
          <ac:chgData name="faizul alfalah" userId="b097e28588539e7c" providerId="LiveId" clId="{FB45829F-07BA-493E-A95C-7A6F9D6C3B07}" dt="2024-12-23T12:28:39.254" v="473" actId="478"/>
          <ac:spMkLst>
            <pc:docMk/>
            <pc:sldMk cId="3429851245" sldId="1645"/>
            <ac:spMk id="5" creationId="{ED20BF96-F679-4B48-9115-6636580F0CEE}"/>
          </ac:spMkLst>
        </pc:spChg>
        <pc:picChg chg="del">
          <ac:chgData name="faizul alfalah" userId="b097e28588539e7c" providerId="LiveId" clId="{FB45829F-07BA-493E-A95C-7A6F9D6C3B07}" dt="2024-12-23T12:28:42.794" v="474" actId="478"/>
          <ac:picMkLst>
            <pc:docMk/>
            <pc:sldMk cId="3429851245" sldId="1645"/>
            <ac:picMk id="4" creationId="{30797BA7-2BBA-8C45-C588-AFF524E5C1F3}"/>
          </ac:picMkLst>
        </pc:picChg>
      </pc:sldChg>
      <pc:sldChg chg="modSp mod setBg">
        <pc:chgData name="faizul alfalah" userId="b097e28588539e7c" providerId="LiveId" clId="{FB45829F-07BA-493E-A95C-7A6F9D6C3B07}" dt="2024-12-23T12:43:04.736" v="704" actId="207"/>
        <pc:sldMkLst>
          <pc:docMk/>
          <pc:sldMk cId="1370118030" sldId="1651"/>
        </pc:sldMkLst>
        <pc:spChg chg="mod">
          <ac:chgData name="faizul alfalah" userId="b097e28588539e7c" providerId="LiveId" clId="{FB45829F-07BA-493E-A95C-7A6F9D6C3B07}" dt="2024-12-23T12:43:04.736" v="704" actId="207"/>
          <ac:spMkLst>
            <pc:docMk/>
            <pc:sldMk cId="1370118030" sldId="1651"/>
            <ac:spMk id="3" creationId="{B30B67E1-61F3-49DA-56F1-E4C45484D2BB}"/>
          </ac:spMkLst>
        </pc:spChg>
      </pc:sldChg>
      <pc:sldChg chg="modSp mod">
        <pc:chgData name="faizul alfalah" userId="b097e28588539e7c" providerId="LiveId" clId="{FB45829F-07BA-493E-A95C-7A6F9D6C3B07}" dt="2024-12-23T11:58:25.747" v="132" actId="14100"/>
        <pc:sldMkLst>
          <pc:docMk/>
          <pc:sldMk cId="1849464191" sldId="1658"/>
        </pc:sldMkLst>
        <pc:spChg chg="mod">
          <ac:chgData name="faizul alfalah" userId="b097e28588539e7c" providerId="LiveId" clId="{FB45829F-07BA-493E-A95C-7A6F9D6C3B07}" dt="2024-12-23T11:58:25.747" v="132" actId="14100"/>
          <ac:spMkLst>
            <pc:docMk/>
            <pc:sldMk cId="1849464191" sldId="1658"/>
            <ac:spMk id="3" creationId="{57007312-DB47-1011-9068-115899FEF9CD}"/>
          </ac:spMkLst>
        </pc:spChg>
        <pc:spChg chg="mod">
          <ac:chgData name="faizul alfalah" userId="b097e28588539e7c" providerId="LiveId" clId="{FB45829F-07BA-493E-A95C-7A6F9D6C3B07}" dt="2024-12-23T11:58:22.791" v="131" actId="14100"/>
          <ac:spMkLst>
            <pc:docMk/>
            <pc:sldMk cId="1849464191" sldId="1658"/>
            <ac:spMk id="4" creationId="{1B183FFD-61B2-1EBA-2C7E-873126DC65FF}"/>
          </ac:spMkLst>
        </pc:spChg>
      </pc:sldChg>
      <pc:sldChg chg="delSp modSp mod setBg">
        <pc:chgData name="faizul alfalah" userId="b097e28588539e7c" providerId="LiveId" clId="{FB45829F-07BA-493E-A95C-7A6F9D6C3B07}" dt="2024-12-23T12:43:27.242" v="711" actId="207"/>
        <pc:sldMkLst>
          <pc:docMk/>
          <pc:sldMk cId="2472163954" sldId="1659"/>
        </pc:sldMkLst>
        <pc:spChg chg="mod">
          <ac:chgData name="faizul alfalah" userId="b097e28588539e7c" providerId="LiveId" clId="{FB45829F-07BA-493E-A95C-7A6F9D6C3B07}" dt="2024-12-23T12:43:27.242" v="711" actId="207"/>
          <ac:spMkLst>
            <pc:docMk/>
            <pc:sldMk cId="2472163954" sldId="1659"/>
            <ac:spMk id="2" creationId="{FD9487A2-6AD7-4615-4F52-DE0179537466}"/>
          </ac:spMkLst>
        </pc:spChg>
        <pc:spChg chg="del">
          <ac:chgData name="faizul alfalah" userId="b097e28588539e7c" providerId="LiveId" clId="{FB45829F-07BA-493E-A95C-7A6F9D6C3B07}" dt="2024-12-23T12:02:44.078" v="272" actId="478"/>
          <ac:spMkLst>
            <pc:docMk/>
            <pc:sldMk cId="2472163954" sldId="1659"/>
            <ac:spMk id="3" creationId="{30FA60A9-B776-D98A-DF49-2C1A857331BB}"/>
          </ac:spMkLst>
        </pc:spChg>
      </pc:sldChg>
      <pc:sldChg chg="modSp mod setBg">
        <pc:chgData name="faizul alfalah" userId="b097e28588539e7c" providerId="LiveId" clId="{FB45829F-07BA-493E-A95C-7A6F9D6C3B07}" dt="2024-12-23T12:44:52.348" v="748" actId="403"/>
        <pc:sldMkLst>
          <pc:docMk/>
          <pc:sldMk cId="3474326506" sldId="1660"/>
        </pc:sldMkLst>
        <pc:spChg chg="mod">
          <ac:chgData name="faizul alfalah" userId="b097e28588539e7c" providerId="LiveId" clId="{FB45829F-07BA-493E-A95C-7A6F9D6C3B07}" dt="2024-12-23T12:44:52.348" v="748" actId="403"/>
          <ac:spMkLst>
            <pc:docMk/>
            <pc:sldMk cId="3474326506" sldId="1660"/>
            <ac:spMk id="6" creationId="{93EE5E50-7CEF-B287-CA68-024861230EBC}"/>
          </ac:spMkLst>
        </pc:spChg>
      </pc:sldChg>
      <pc:sldChg chg="addSp delSp modSp mod ord">
        <pc:chgData name="faizul alfalah" userId="b097e28588539e7c" providerId="LiveId" clId="{FB45829F-07BA-493E-A95C-7A6F9D6C3B07}" dt="2024-12-23T12:08:11.438" v="361" actId="1076"/>
        <pc:sldMkLst>
          <pc:docMk/>
          <pc:sldMk cId="1906758023" sldId="1662"/>
        </pc:sldMkLst>
        <pc:spChg chg="add del mod">
          <ac:chgData name="faizul alfalah" userId="b097e28588539e7c" providerId="LiveId" clId="{FB45829F-07BA-493E-A95C-7A6F9D6C3B07}" dt="2024-12-23T12:07:01.026" v="329" actId="478"/>
          <ac:spMkLst>
            <pc:docMk/>
            <pc:sldMk cId="1906758023" sldId="1662"/>
            <ac:spMk id="3" creationId="{D67B10EC-CFA2-CD27-9FA6-A56F9D860F91}"/>
          </ac:spMkLst>
        </pc:spChg>
        <pc:spChg chg="mod">
          <ac:chgData name="faizul alfalah" userId="b097e28588539e7c" providerId="LiveId" clId="{FB45829F-07BA-493E-A95C-7A6F9D6C3B07}" dt="2024-12-23T12:08:09.453" v="360" actId="1076"/>
          <ac:spMkLst>
            <pc:docMk/>
            <pc:sldMk cId="1906758023" sldId="1662"/>
            <ac:spMk id="5" creationId="{09DCCFAE-2422-8754-CD5D-3C61E819A5C8}"/>
          </ac:spMkLst>
        </pc:spChg>
        <pc:picChg chg="add mod">
          <ac:chgData name="faizul alfalah" userId="b097e28588539e7c" providerId="LiveId" clId="{FB45829F-07BA-493E-A95C-7A6F9D6C3B07}" dt="2024-12-23T12:08:11.438" v="361" actId="1076"/>
          <ac:picMkLst>
            <pc:docMk/>
            <pc:sldMk cId="1906758023" sldId="1662"/>
            <ac:picMk id="6" creationId="{D79675A4-E8CD-0FFD-F546-F22372366B47}"/>
          </ac:picMkLst>
        </pc:picChg>
      </pc:sldChg>
      <pc:sldChg chg="modSp mod ord setBg">
        <pc:chgData name="faizul alfalah" userId="b097e28588539e7c" providerId="LiveId" clId="{FB45829F-07BA-493E-A95C-7A6F9D6C3B07}" dt="2024-12-23T12:41:31.460" v="690" actId="207"/>
        <pc:sldMkLst>
          <pc:docMk/>
          <pc:sldMk cId="777509640" sldId="1663"/>
        </pc:sldMkLst>
        <pc:spChg chg="mod">
          <ac:chgData name="faizul alfalah" userId="b097e28588539e7c" providerId="LiveId" clId="{FB45829F-07BA-493E-A95C-7A6F9D6C3B07}" dt="2024-12-23T12:41:31.460" v="690" actId="207"/>
          <ac:spMkLst>
            <pc:docMk/>
            <pc:sldMk cId="777509640" sldId="1663"/>
            <ac:spMk id="4" creationId="{C2C93871-C939-3333-B70B-76CEC5FF7752}"/>
          </ac:spMkLst>
        </pc:spChg>
      </pc:sldChg>
      <pc:sldChg chg="addSp delSp modSp mod ord setBg">
        <pc:chgData name="faizul alfalah" userId="b097e28588539e7c" providerId="LiveId" clId="{FB45829F-07BA-493E-A95C-7A6F9D6C3B07}" dt="2024-12-23T12:42:38.637" v="698"/>
        <pc:sldMkLst>
          <pc:docMk/>
          <pc:sldMk cId="4094536893" sldId="1671"/>
        </pc:sldMkLst>
        <pc:spChg chg="add del mod">
          <ac:chgData name="faizul alfalah" userId="b097e28588539e7c" providerId="LiveId" clId="{FB45829F-07BA-493E-A95C-7A6F9D6C3B07}" dt="2024-12-23T12:00:24.418" v="265" actId="478"/>
          <ac:spMkLst>
            <pc:docMk/>
            <pc:sldMk cId="4094536893" sldId="1671"/>
            <ac:spMk id="3" creationId="{C4511D70-9DF8-E829-7091-F7230FD4A9B5}"/>
          </ac:spMkLst>
        </pc:spChg>
        <pc:spChg chg="mod">
          <ac:chgData name="faizul alfalah" userId="b097e28588539e7c" providerId="LiveId" clId="{FB45829F-07BA-493E-A95C-7A6F9D6C3B07}" dt="2024-12-23T12:00:07.619" v="263" actId="1076"/>
          <ac:spMkLst>
            <pc:docMk/>
            <pc:sldMk cId="4094536893" sldId="1671"/>
            <ac:spMk id="5" creationId="{AAD375DC-1455-B757-DF3A-810F1364BE41}"/>
          </ac:spMkLst>
        </pc:spChg>
        <pc:spChg chg="mod">
          <ac:chgData name="faizul alfalah" userId="b097e28588539e7c" providerId="LiveId" clId="{FB45829F-07BA-493E-A95C-7A6F9D6C3B07}" dt="2024-12-23T11:58:53.171" v="137" actId="20577"/>
          <ac:spMkLst>
            <pc:docMk/>
            <pc:sldMk cId="4094536893" sldId="1671"/>
            <ac:spMk id="8" creationId="{5A659795-7576-A768-3854-653E77E6A1A8}"/>
          </ac:spMkLst>
        </pc:spChg>
        <pc:picChg chg="add mod">
          <ac:chgData name="faizul alfalah" userId="b097e28588539e7c" providerId="LiveId" clId="{FB45829F-07BA-493E-A95C-7A6F9D6C3B07}" dt="2024-12-23T12:00:36.084" v="269" actId="1076"/>
          <ac:picMkLst>
            <pc:docMk/>
            <pc:sldMk cId="4094536893" sldId="1671"/>
            <ac:picMk id="6" creationId="{F714BDD5-E53E-3045-4C8D-C838D910766E}"/>
          </ac:picMkLst>
        </pc:picChg>
        <pc:picChg chg="del">
          <ac:chgData name="faizul alfalah" userId="b097e28588539e7c" providerId="LiveId" clId="{FB45829F-07BA-493E-A95C-7A6F9D6C3B07}" dt="2024-12-23T11:58:35.474" v="133" actId="478"/>
          <ac:picMkLst>
            <pc:docMk/>
            <pc:sldMk cId="4094536893" sldId="1671"/>
            <ac:picMk id="7" creationId="{0E18017A-D557-6BB2-FDE3-940364EB75CF}"/>
          </ac:picMkLst>
        </pc:picChg>
      </pc:sldChg>
      <pc:sldChg chg="modSp mod ord">
        <pc:chgData name="faizul alfalah" userId="b097e28588539e7c" providerId="LiveId" clId="{FB45829F-07BA-493E-A95C-7A6F9D6C3B07}" dt="2024-12-23T11:57:45.825" v="125"/>
        <pc:sldMkLst>
          <pc:docMk/>
          <pc:sldMk cId="4255141528" sldId="1672"/>
        </pc:sldMkLst>
        <pc:spChg chg="mod">
          <ac:chgData name="faizul alfalah" userId="b097e28588539e7c" providerId="LiveId" clId="{FB45829F-07BA-493E-A95C-7A6F9D6C3B07}" dt="2024-12-23T11:57:45.825" v="125"/>
          <ac:spMkLst>
            <pc:docMk/>
            <pc:sldMk cId="4255141528" sldId="1672"/>
            <ac:spMk id="4" creationId="{88D328A7-F987-3A99-C7E7-3CB2F204B455}"/>
          </ac:spMkLst>
        </pc:spChg>
      </pc:sldChg>
      <pc:sldChg chg="del">
        <pc:chgData name="faizul alfalah" userId="b097e28588539e7c" providerId="LiveId" clId="{FB45829F-07BA-493E-A95C-7A6F9D6C3B07}" dt="2024-12-23T12:10:26.971" v="366" actId="47"/>
        <pc:sldMkLst>
          <pc:docMk/>
          <pc:sldMk cId="2277851947" sldId="1673"/>
        </pc:sldMkLst>
      </pc:sldChg>
      <pc:sldChg chg="add del">
        <pc:chgData name="faizul alfalah" userId="b097e28588539e7c" providerId="LiveId" clId="{FB45829F-07BA-493E-A95C-7A6F9D6C3B07}" dt="2024-12-23T12:10:24.433" v="365" actId="47"/>
        <pc:sldMkLst>
          <pc:docMk/>
          <pc:sldMk cId="2252930550" sldId="1674"/>
        </pc:sldMkLst>
      </pc:sldChg>
      <pc:sldChg chg="modSp mod">
        <pc:chgData name="faizul alfalah" userId="b097e28588539e7c" providerId="LiveId" clId="{FB45829F-07BA-493E-A95C-7A6F9D6C3B07}" dt="2024-12-23T12:14:28.063" v="391" actId="1076"/>
        <pc:sldMkLst>
          <pc:docMk/>
          <pc:sldMk cId="1289924998" sldId="1675"/>
        </pc:sldMkLst>
        <pc:spChg chg="mod">
          <ac:chgData name="faizul alfalah" userId="b097e28588539e7c" providerId="LiveId" clId="{FB45829F-07BA-493E-A95C-7A6F9D6C3B07}" dt="2024-12-23T12:14:25.097" v="390" actId="1076"/>
          <ac:spMkLst>
            <pc:docMk/>
            <pc:sldMk cId="1289924998" sldId="1675"/>
            <ac:spMk id="2" creationId="{E9DE0F69-D2AF-51A7-E91A-D9E74D41EFC8}"/>
          </ac:spMkLst>
        </pc:spChg>
        <pc:spChg chg="mod">
          <ac:chgData name="faizul alfalah" userId="b097e28588539e7c" providerId="LiveId" clId="{FB45829F-07BA-493E-A95C-7A6F9D6C3B07}" dt="2024-12-23T12:14:28.063" v="391" actId="1076"/>
          <ac:spMkLst>
            <pc:docMk/>
            <pc:sldMk cId="1289924998" sldId="1675"/>
            <ac:spMk id="5" creationId="{8948220D-5EDF-C119-A074-9264949AF25B}"/>
          </ac:spMkLst>
        </pc:spChg>
      </pc:sldChg>
      <pc:sldChg chg="addSp modSp mod">
        <pc:chgData name="faizul alfalah" userId="b097e28588539e7c" providerId="LiveId" clId="{FB45829F-07BA-493E-A95C-7A6F9D6C3B07}" dt="2024-12-23T12:15:20.085" v="398"/>
        <pc:sldMkLst>
          <pc:docMk/>
          <pc:sldMk cId="150397721" sldId="1676"/>
        </pc:sldMkLst>
        <pc:spChg chg="mod">
          <ac:chgData name="faizul alfalah" userId="b097e28588539e7c" providerId="LiveId" clId="{FB45829F-07BA-493E-A95C-7A6F9D6C3B07}" dt="2024-12-23T12:14:59.650" v="395" actId="14100"/>
          <ac:spMkLst>
            <pc:docMk/>
            <pc:sldMk cId="150397721" sldId="1676"/>
            <ac:spMk id="3" creationId="{E7D273BC-4630-DC5F-948D-93B57719C0EA}"/>
          </ac:spMkLst>
        </pc:spChg>
        <pc:spChg chg="add mod">
          <ac:chgData name="faizul alfalah" userId="b097e28588539e7c" providerId="LiveId" clId="{FB45829F-07BA-493E-A95C-7A6F9D6C3B07}" dt="2024-12-23T12:15:20.085" v="398"/>
          <ac:spMkLst>
            <pc:docMk/>
            <pc:sldMk cId="150397721" sldId="1676"/>
            <ac:spMk id="4" creationId="{A560F729-A3A6-C1B0-EDEB-B9538AB97DFB}"/>
          </ac:spMkLst>
        </pc:spChg>
      </pc:sldChg>
      <pc:sldChg chg="addSp delSp modSp mod">
        <pc:chgData name="faizul alfalah" userId="b097e28588539e7c" providerId="LiveId" clId="{FB45829F-07BA-493E-A95C-7A6F9D6C3B07}" dt="2024-12-23T12:22:04.650" v="449" actId="1076"/>
        <pc:sldMkLst>
          <pc:docMk/>
          <pc:sldMk cId="912621191" sldId="1677"/>
        </pc:sldMkLst>
        <pc:spChg chg="add mod">
          <ac:chgData name="faizul alfalah" userId="b097e28588539e7c" providerId="LiveId" clId="{FB45829F-07BA-493E-A95C-7A6F9D6C3B07}" dt="2024-12-23T12:20:13.287" v="430" actId="1076"/>
          <ac:spMkLst>
            <pc:docMk/>
            <pc:sldMk cId="912621191" sldId="1677"/>
            <ac:spMk id="2" creationId="{0D0C61D1-E03E-BF7C-C2B5-7835EB87FF51}"/>
          </ac:spMkLst>
        </pc:spChg>
        <pc:spChg chg="add del mod">
          <ac:chgData name="faizul alfalah" userId="b097e28588539e7c" providerId="LiveId" clId="{FB45829F-07BA-493E-A95C-7A6F9D6C3B07}" dt="2024-12-23T12:19:32.099" v="422" actId="478"/>
          <ac:spMkLst>
            <pc:docMk/>
            <pc:sldMk cId="912621191" sldId="1677"/>
            <ac:spMk id="3" creationId="{7000B8AD-7DD5-7EB0-D087-52D5E2811C32}"/>
          </ac:spMkLst>
        </pc:spChg>
        <pc:spChg chg="add mod">
          <ac:chgData name="faizul alfalah" userId="b097e28588539e7c" providerId="LiveId" clId="{FB45829F-07BA-493E-A95C-7A6F9D6C3B07}" dt="2024-12-23T12:19:47.376" v="425" actId="1076"/>
          <ac:spMkLst>
            <pc:docMk/>
            <pc:sldMk cId="912621191" sldId="1677"/>
            <ac:spMk id="4" creationId="{366B6C6B-66F0-D5A0-9AE5-37863EF2B560}"/>
          </ac:spMkLst>
        </pc:spChg>
        <pc:spChg chg="mod">
          <ac:chgData name="faizul alfalah" userId="b097e28588539e7c" providerId="LiveId" clId="{FB45829F-07BA-493E-A95C-7A6F9D6C3B07}" dt="2024-12-23T12:22:04.650" v="449" actId="1076"/>
          <ac:spMkLst>
            <pc:docMk/>
            <pc:sldMk cId="912621191" sldId="1677"/>
            <ac:spMk id="5" creationId="{2510B9F3-AC63-A840-11F2-C4A2F5165F0C}"/>
          </ac:spMkLst>
        </pc:spChg>
        <pc:spChg chg="del mod">
          <ac:chgData name="faizul alfalah" userId="b097e28588539e7c" providerId="LiveId" clId="{FB45829F-07BA-493E-A95C-7A6F9D6C3B07}" dt="2024-12-23T12:15:54.964" v="401" actId="478"/>
          <ac:spMkLst>
            <pc:docMk/>
            <pc:sldMk cId="912621191" sldId="1677"/>
            <ac:spMk id="7" creationId="{F4077B6C-55BD-313D-D5A3-7085EDD7E9DE}"/>
          </ac:spMkLst>
        </pc:spChg>
        <pc:spChg chg="del">
          <ac:chgData name="faizul alfalah" userId="b097e28588539e7c" providerId="LiveId" clId="{FB45829F-07BA-493E-A95C-7A6F9D6C3B07}" dt="2024-12-23T12:16:02.517" v="404" actId="21"/>
          <ac:spMkLst>
            <pc:docMk/>
            <pc:sldMk cId="912621191" sldId="1677"/>
            <ac:spMk id="9" creationId="{7000B8AD-7DD5-7EB0-D087-52D5E2811C32}"/>
          </ac:spMkLst>
        </pc:spChg>
        <pc:spChg chg="add del mod">
          <ac:chgData name="faizul alfalah" userId="b097e28588539e7c" providerId="LiveId" clId="{FB45829F-07BA-493E-A95C-7A6F9D6C3B07}" dt="2024-12-23T12:20:50.380" v="440" actId="478"/>
          <ac:spMkLst>
            <pc:docMk/>
            <pc:sldMk cId="912621191" sldId="1677"/>
            <ac:spMk id="10" creationId="{3F282845-F5E1-66CA-7A72-9165C5C812E8}"/>
          </ac:spMkLst>
        </pc:spChg>
        <pc:picChg chg="del">
          <ac:chgData name="faizul alfalah" userId="b097e28588539e7c" providerId="LiveId" clId="{FB45829F-07BA-493E-A95C-7A6F9D6C3B07}" dt="2024-12-23T12:15:37.437" v="399" actId="478"/>
          <ac:picMkLst>
            <pc:docMk/>
            <pc:sldMk cId="912621191" sldId="1677"/>
            <ac:picMk id="8" creationId="{5F559AA8-10AD-9702-DD71-90D75556C75F}"/>
          </ac:picMkLst>
        </pc:picChg>
        <pc:picChg chg="add mod">
          <ac:chgData name="faizul alfalah" userId="b097e28588539e7c" providerId="LiveId" clId="{FB45829F-07BA-493E-A95C-7A6F9D6C3B07}" dt="2024-12-23T12:20:54.561" v="444" actId="1076"/>
          <ac:picMkLst>
            <pc:docMk/>
            <pc:sldMk cId="912621191" sldId="1677"/>
            <ac:picMk id="12" creationId="{6F73705A-7866-9F84-A0EC-9C4FF168D4E8}"/>
          </ac:picMkLst>
        </pc:picChg>
      </pc:sldChg>
      <pc:sldChg chg="delSp modSp mod setBg">
        <pc:chgData name="faizul alfalah" userId="b097e28588539e7c" providerId="LiveId" clId="{FB45829F-07BA-493E-A95C-7A6F9D6C3B07}" dt="2024-12-23T12:30:42.247" v="514"/>
        <pc:sldMkLst>
          <pc:docMk/>
          <pc:sldMk cId="1334679306" sldId="1678"/>
        </pc:sldMkLst>
        <pc:spChg chg="mod">
          <ac:chgData name="faizul alfalah" userId="b097e28588539e7c" providerId="LiveId" clId="{FB45829F-07BA-493E-A95C-7A6F9D6C3B07}" dt="2024-12-23T12:24:03.022" v="453"/>
          <ac:spMkLst>
            <pc:docMk/>
            <pc:sldMk cId="1334679306" sldId="1678"/>
            <ac:spMk id="3" creationId="{F9115A8D-D6D2-6E58-E1F1-9A7B71FEEAFB}"/>
          </ac:spMkLst>
        </pc:spChg>
        <pc:picChg chg="del">
          <ac:chgData name="faizul alfalah" userId="b097e28588539e7c" providerId="LiveId" clId="{FB45829F-07BA-493E-A95C-7A6F9D6C3B07}" dt="2024-12-23T12:28:46.389" v="475" actId="478"/>
          <ac:picMkLst>
            <pc:docMk/>
            <pc:sldMk cId="1334679306" sldId="1678"/>
            <ac:picMk id="4" creationId="{358260A8-2C01-D971-F13F-3284883BD6DD}"/>
          </ac:picMkLst>
        </pc:picChg>
      </pc:sldChg>
      <pc:sldChg chg="delSp modSp mod setBg">
        <pc:chgData name="faizul alfalah" userId="b097e28588539e7c" providerId="LiveId" clId="{FB45829F-07BA-493E-A95C-7A6F9D6C3B07}" dt="2024-12-23T12:30:25.382" v="502"/>
        <pc:sldMkLst>
          <pc:docMk/>
          <pc:sldMk cId="1939152928" sldId="1679"/>
        </pc:sldMkLst>
        <pc:spChg chg="mod">
          <ac:chgData name="faizul alfalah" userId="b097e28588539e7c" providerId="LiveId" clId="{FB45829F-07BA-493E-A95C-7A6F9D6C3B07}" dt="2024-12-23T12:25:40.376" v="464" actId="20577"/>
          <ac:spMkLst>
            <pc:docMk/>
            <pc:sldMk cId="1939152928" sldId="1679"/>
            <ac:spMk id="3" creationId="{4D368029-7A05-4740-3F17-5CB2DB41FDE0}"/>
          </ac:spMkLst>
        </pc:spChg>
        <pc:picChg chg="del">
          <ac:chgData name="faizul alfalah" userId="b097e28588539e7c" providerId="LiveId" clId="{FB45829F-07BA-493E-A95C-7A6F9D6C3B07}" dt="2024-12-23T12:28:48.876" v="476" actId="478"/>
          <ac:picMkLst>
            <pc:docMk/>
            <pc:sldMk cId="1939152928" sldId="1679"/>
            <ac:picMk id="4" creationId="{736A1347-CCD6-1207-FF52-AE3192078CC0}"/>
          </ac:picMkLst>
        </pc:picChg>
      </pc:sldChg>
      <pc:sldChg chg="delSp modSp mod setBg">
        <pc:chgData name="faizul alfalah" userId="b097e28588539e7c" providerId="LiveId" clId="{FB45829F-07BA-493E-A95C-7A6F9D6C3B07}" dt="2024-12-23T12:30:07.642" v="497"/>
        <pc:sldMkLst>
          <pc:docMk/>
          <pc:sldMk cId="1446508932" sldId="1680"/>
        </pc:sldMkLst>
        <pc:spChg chg="mod">
          <ac:chgData name="faizul alfalah" userId="b097e28588539e7c" providerId="LiveId" clId="{FB45829F-07BA-493E-A95C-7A6F9D6C3B07}" dt="2024-12-23T12:26:16.523" v="465"/>
          <ac:spMkLst>
            <pc:docMk/>
            <pc:sldMk cId="1446508932" sldId="1680"/>
            <ac:spMk id="3" creationId="{37CE5C48-90E0-966F-7BE7-B284FEEB209E}"/>
          </ac:spMkLst>
        </pc:spChg>
        <pc:picChg chg="del">
          <ac:chgData name="faizul alfalah" userId="b097e28588539e7c" providerId="LiveId" clId="{FB45829F-07BA-493E-A95C-7A6F9D6C3B07}" dt="2024-12-23T12:28:51.171" v="477" actId="478"/>
          <ac:picMkLst>
            <pc:docMk/>
            <pc:sldMk cId="1446508932" sldId="1680"/>
            <ac:picMk id="4" creationId="{BABAE012-822F-8056-0266-6A47BF7E36CB}"/>
          </ac:picMkLst>
        </pc:picChg>
      </pc:sldChg>
      <pc:sldChg chg="modSp add mod setBg">
        <pc:chgData name="faizul alfalah" userId="b097e28588539e7c" providerId="LiveId" clId="{FB45829F-07BA-493E-A95C-7A6F9D6C3B07}" dt="2024-12-23T12:41:00.848" v="688" actId="207"/>
        <pc:sldMkLst>
          <pc:docMk/>
          <pc:sldMk cId="3288884627" sldId="1682"/>
        </pc:sldMkLst>
        <pc:spChg chg="mod">
          <ac:chgData name="faizul alfalah" userId="b097e28588539e7c" providerId="LiveId" clId="{FB45829F-07BA-493E-A95C-7A6F9D6C3B07}" dt="2024-12-23T12:41:00.848" v="688" actId="207"/>
          <ac:spMkLst>
            <pc:docMk/>
            <pc:sldMk cId="3288884627" sldId="1682"/>
            <ac:spMk id="4" creationId="{69C2B76B-3972-79A1-0E3E-C85DFB06407E}"/>
          </ac:spMkLst>
        </pc:spChg>
      </pc:sldChg>
      <pc:sldChg chg="modSp add mod setBg">
        <pc:chgData name="faizul alfalah" userId="b097e28588539e7c" providerId="LiveId" clId="{FB45829F-07BA-493E-A95C-7A6F9D6C3B07}" dt="2024-12-23T12:42:00.172" v="696" actId="207"/>
        <pc:sldMkLst>
          <pc:docMk/>
          <pc:sldMk cId="730599766" sldId="1683"/>
        </pc:sldMkLst>
        <pc:spChg chg="mod">
          <ac:chgData name="faizul alfalah" userId="b097e28588539e7c" providerId="LiveId" clId="{FB45829F-07BA-493E-A95C-7A6F9D6C3B07}" dt="2024-12-23T12:42:00.172" v="696" actId="207"/>
          <ac:spMkLst>
            <pc:docMk/>
            <pc:sldMk cId="730599766" sldId="1683"/>
            <ac:spMk id="4" creationId="{B1EDA4D2-CFCD-5EF2-43EB-28993FED7D9A}"/>
          </ac:spMkLst>
        </pc:spChg>
      </pc:sldChg>
      <pc:sldChg chg="addSp delSp modSp add mod setBg">
        <pc:chgData name="faizul alfalah" userId="b097e28588539e7c" providerId="LiveId" clId="{FB45829F-07BA-493E-A95C-7A6F9D6C3B07}" dt="2024-12-23T12:44:02.366" v="713"/>
        <pc:sldMkLst>
          <pc:docMk/>
          <pc:sldMk cId="165665912" sldId="1684"/>
        </pc:sldMkLst>
        <pc:spChg chg="add del mod">
          <ac:chgData name="faizul alfalah" userId="b097e28588539e7c" providerId="LiveId" clId="{FB45829F-07BA-493E-A95C-7A6F9D6C3B07}" dt="2024-12-23T12:04:41.250" v="299" actId="478"/>
          <ac:spMkLst>
            <pc:docMk/>
            <pc:sldMk cId="165665912" sldId="1684"/>
            <ac:spMk id="3" creationId="{9D263097-D227-9B1B-1A05-4FB2A1006B4F}"/>
          </ac:spMkLst>
        </pc:spChg>
        <pc:spChg chg="mod">
          <ac:chgData name="faizul alfalah" userId="b097e28588539e7c" providerId="LiveId" clId="{FB45829F-07BA-493E-A95C-7A6F9D6C3B07}" dt="2024-12-23T12:04:17.794" v="297" actId="1076"/>
          <ac:spMkLst>
            <pc:docMk/>
            <pc:sldMk cId="165665912" sldId="1684"/>
            <ac:spMk id="5" creationId="{BB7C4A20-EDD4-BDD6-CCA2-16C57D457C58}"/>
          </ac:spMkLst>
        </pc:spChg>
        <pc:spChg chg="mod">
          <ac:chgData name="faizul alfalah" userId="b097e28588539e7c" providerId="LiveId" clId="{FB45829F-07BA-493E-A95C-7A6F9D6C3B07}" dt="2024-12-23T12:03:33.762" v="284" actId="20577"/>
          <ac:spMkLst>
            <pc:docMk/>
            <pc:sldMk cId="165665912" sldId="1684"/>
            <ac:spMk id="8" creationId="{79CF669D-1BC3-CFEB-16E4-FC665B3C64C1}"/>
          </ac:spMkLst>
        </pc:spChg>
        <pc:picChg chg="del">
          <ac:chgData name="faizul alfalah" userId="b097e28588539e7c" providerId="LiveId" clId="{FB45829F-07BA-493E-A95C-7A6F9D6C3B07}" dt="2024-12-23T12:03:06.607" v="277" actId="478"/>
          <ac:picMkLst>
            <pc:docMk/>
            <pc:sldMk cId="165665912" sldId="1684"/>
            <ac:picMk id="6" creationId="{7906C7D6-8FF3-3F39-7D89-746E04BE3AED}"/>
          </ac:picMkLst>
        </pc:picChg>
        <pc:picChg chg="add mod">
          <ac:chgData name="faizul alfalah" userId="b097e28588539e7c" providerId="LiveId" clId="{FB45829F-07BA-493E-A95C-7A6F9D6C3B07}" dt="2024-12-23T12:04:47.533" v="303" actId="1076"/>
          <ac:picMkLst>
            <pc:docMk/>
            <pc:sldMk cId="165665912" sldId="1684"/>
            <ac:picMk id="7" creationId="{D8954E6C-BBC0-FE3A-2D1D-2F808ACDE724}"/>
          </ac:picMkLst>
        </pc:picChg>
      </pc:sldChg>
      <pc:sldChg chg="modSp add mod setBg">
        <pc:chgData name="faizul alfalah" userId="b097e28588539e7c" providerId="LiveId" clId="{FB45829F-07BA-493E-A95C-7A6F9D6C3B07}" dt="2024-12-23T12:46:42.793" v="792" actId="207"/>
        <pc:sldMkLst>
          <pc:docMk/>
          <pc:sldMk cId="1536572971" sldId="1685"/>
        </pc:sldMkLst>
        <pc:spChg chg="mod">
          <ac:chgData name="faizul alfalah" userId="b097e28588539e7c" providerId="LiveId" clId="{FB45829F-07BA-493E-A95C-7A6F9D6C3B07}" dt="2024-12-23T12:46:42.793" v="792" actId="207"/>
          <ac:spMkLst>
            <pc:docMk/>
            <pc:sldMk cId="1536572971" sldId="1685"/>
            <ac:spMk id="6" creationId="{D2E16784-F9D6-6D16-F9D8-71464D380737}"/>
          </ac:spMkLst>
        </pc:spChg>
      </pc:sldChg>
      <pc:sldChg chg="modSp add mod setBg">
        <pc:chgData name="faizul alfalah" userId="b097e28588539e7c" providerId="LiveId" clId="{FB45829F-07BA-493E-A95C-7A6F9D6C3B07}" dt="2024-12-23T12:46:26.461" v="781" actId="207"/>
        <pc:sldMkLst>
          <pc:docMk/>
          <pc:sldMk cId="510951864" sldId="1686"/>
        </pc:sldMkLst>
        <pc:spChg chg="mod">
          <ac:chgData name="faizul alfalah" userId="b097e28588539e7c" providerId="LiveId" clId="{FB45829F-07BA-493E-A95C-7A6F9D6C3B07}" dt="2024-12-23T12:46:26.461" v="781" actId="207"/>
          <ac:spMkLst>
            <pc:docMk/>
            <pc:sldMk cId="510951864" sldId="1686"/>
            <ac:spMk id="6" creationId="{8F61AA79-E58D-751C-FF6B-95CF7A78D588}"/>
          </ac:spMkLst>
        </pc:spChg>
      </pc:sldChg>
      <pc:sldChg chg="delSp modSp add mod setBg">
        <pc:chgData name="faizul alfalah" userId="b097e28588539e7c" providerId="LiveId" clId="{FB45829F-07BA-493E-A95C-7A6F9D6C3B07}" dt="2024-12-23T12:29:50.460" v="488"/>
        <pc:sldMkLst>
          <pc:docMk/>
          <pc:sldMk cId="4000689096" sldId="1687"/>
        </pc:sldMkLst>
        <pc:spChg chg="mod">
          <ac:chgData name="faizul alfalah" userId="b097e28588539e7c" providerId="LiveId" clId="{FB45829F-07BA-493E-A95C-7A6F9D6C3B07}" dt="2024-12-23T12:27:11.732" v="469" actId="20577"/>
          <ac:spMkLst>
            <pc:docMk/>
            <pc:sldMk cId="4000689096" sldId="1687"/>
            <ac:spMk id="3" creationId="{EF66A973-CD50-2C75-3929-339F8593B6A6}"/>
          </ac:spMkLst>
        </pc:spChg>
        <pc:picChg chg="del">
          <ac:chgData name="faizul alfalah" userId="b097e28588539e7c" providerId="LiveId" clId="{FB45829F-07BA-493E-A95C-7A6F9D6C3B07}" dt="2024-12-23T12:28:53.365" v="478" actId="478"/>
          <ac:picMkLst>
            <pc:docMk/>
            <pc:sldMk cId="4000689096" sldId="1687"/>
            <ac:picMk id="4" creationId="{40426F6C-1D71-0F94-D383-44E4B0DBB2FB}"/>
          </ac:picMkLst>
        </pc:picChg>
      </pc:sldChg>
      <pc:sldChg chg="delSp modSp add mod setBg">
        <pc:chgData name="faizul alfalah" userId="b097e28588539e7c" providerId="LiveId" clId="{FB45829F-07BA-493E-A95C-7A6F9D6C3B07}" dt="2024-12-23T12:29:34.987" v="484"/>
        <pc:sldMkLst>
          <pc:docMk/>
          <pc:sldMk cId="3112922657" sldId="1688"/>
        </pc:sldMkLst>
        <pc:spChg chg="mod">
          <ac:chgData name="faizul alfalah" userId="b097e28588539e7c" providerId="LiveId" clId="{FB45829F-07BA-493E-A95C-7A6F9D6C3B07}" dt="2024-12-23T12:27:31.355" v="471"/>
          <ac:spMkLst>
            <pc:docMk/>
            <pc:sldMk cId="3112922657" sldId="1688"/>
            <ac:spMk id="3" creationId="{49162CB6-233E-90C7-4C5C-1FB063A788D6}"/>
          </ac:spMkLst>
        </pc:spChg>
        <pc:picChg chg="del">
          <ac:chgData name="faizul alfalah" userId="b097e28588539e7c" providerId="LiveId" clId="{FB45829F-07BA-493E-A95C-7A6F9D6C3B07}" dt="2024-12-23T12:28:55.464" v="479" actId="478"/>
          <ac:picMkLst>
            <pc:docMk/>
            <pc:sldMk cId="3112922657" sldId="1688"/>
            <ac:picMk id="4" creationId="{55AB549A-6B39-D1C5-871C-1A73931BB3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24/12/2024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05932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85420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24/12/2024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2682914889"/>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97173845"/>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1219200" cy="13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18" y="1756556"/>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Jabatan</a:t>
            </a:r>
            <a:r>
              <a:rPr lang="en-US" sz="24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 Hal </a:t>
            </a:r>
            <a:r>
              <a:rPr lang="en-US" sz="24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Ehwal</a:t>
            </a:r>
            <a:r>
              <a:rPr lang="en-US" sz="24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 Agama Terengganu</a:t>
            </a:r>
          </a:p>
        </p:txBody>
      </p:sp>
      <p:sp>
        <p:nvSpPr>
          <p:cNvPr id="9" name="Rectangle 5"/>
          <p:cNvSpPr txBox="1">
            <a:spLocks noChangeArrowheads="1"/>
          </p:cNvSpPr>
          <p:nvPr/>
        </p:nvSpPr>
        <p:spPr>
          <a:xfrm>
            <a:off x="2209800" y="225307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52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4061265"/>
            <a:ext cx="7734300" cy="1806135"/>
          </a:xfrm>
          <a:prstGeom prst="rect">
            <a:avLst/>
          </a:prstGeom>
          <a:ln>
            <a:solidFill>
              <a:srgbClr val="FFFF00"/>
            </a:solidFill>
          </a:ln>
          <a:effectLst>
            <a:glow rad="139700">
              <a:schemeClr val="accent6">
                <a:satMod val="175000"/>
                <a:alpha val="40000"/>
              </a:schemeClr>
            </a:glow>
          </a:effectLst>
        </p:spPr>
        <p:txBody>
          <a:bodyPr wrap="square">
            <a:noAutofit/>
          </a:bodyPr>
          <a:lstStyle/>
          <a:p>
            <a:pPr algn="ctr"/>
            <a:r>
              <a:rPr lang="fi-FI" sz="4000" b="1" dirty="0">
                <a:ln w="13462">
                  <a:solidFill>
                    <a:schemeClr val="tx2"/>
                  </a:solidFill>
                  <a:prstDash val="solid"/>
                </a:ln>
                <a:solidFill>
                  <a:schemeClr val="accent5"/>
                </a:solidFill>
                <a:effectLst>
                  <a:outerShdw dist="38100" dir="2700000" algn="bl" rotWithShape="0">
                    <a:schemeClr val="accent5"/>
                  </a:outerShdw>
                </a:effectLst>
                <a:latin typeface="Arial Black" panose="020B0A04020102020204" pitchFamily="34" charset="0"/>
              </a:rPr>
              <a:t>HARI-HARI PEPERIKSAAN: PERSEDIAAN DAN PENGHARAPAN</a:t>
            </a:r>
          </a:p>
        </p:txBody>
      </p:sp>
      <p:sp>
        <p:nvSpPr>
          <p:cNvPr id="4" name="Rectangle 3"/>
          <p:cNvSpPr/>
          <p:nvPr/>
        </p:nvSpPr>
        <p:spPr>
          <a:xfrm>
            <a:off x="1098842" y="3130624"/>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smtClean="0">
                <a:solidFill>
                  <a:srgbClr val="00FF00"/>
                </a:solidFill>
                <a:effectLst>
                  <a:glow rad="139700">
                    <a:schemeClr val="tx1">
                      <a:alpha val="40000"/>
                    </a:schemeClr>
                  </a:glow>
                  <a:outerShdw dist="38100" dir="2700000" algn="tl">
                    <a:srgbClr val="000000">
                      <a:alpha val="94000"/>
                    </a:srgbClr>
                  </a:outerShdw>
                </a:effectLst>
              </a:rPr>
              <a:t>25  </a:t>
            </a:r>
            <a:r>
              <a:rPr lang="en-US" sz="2400" b="1" dirty="0" err="1">
                <a:solidFill>
                  <a:srgbClr val="00FF00"/>
                </a:solidFill>
                <a:effectLst>
                  <a:glow rad="139700">
                    <a:schemeClr val="tx1">
                      <a:alpha val="40000"/>
                    </a:schemeClr>
                  </a:glow>
                  <a:outerShdw dist="38100" dir="2700000" algn="tl">
                    <a:srgbClr val="000000">
                      <a:alpha val="94000"/>
                    </a:srgbClr>
                  </a:outerShdw>
                </a:effectLst>
              </a:rPr>
              <a:t>Jamadilakhir</a:t>
            </a:r>
            <a:r>
              <a:rPr lang="en-US" sz="2400" b="1" dirty="0">
                <a:solidFill>
                  <a:srgbClr val="00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00FF00"/>
                </a:solidFill>
                <a:effectLst>
                  <a:glow rad="139700">
                    <a:schemeClr val="tx1">
                      <a:alpha val="40000"/>
                    </a:schemeClr>
                  </a:glow>
                  <a:outerShdw dist="38100" dir="2700000" algn="tl">
                    <a:srgbClr val="000000">
                      <a:alpha val="94000"/>
                    </a:srgbClr>
                  </a:outerShdw>
                </a:effectLst>
              </a:rPr>
              <a:t> </a:t>
            </a:r>
            <a:r>
              <a:rPr lang="en-US" sz="2400" b="1" dirty="0">
                <a:solidFill>
                  <a:srgbClr val="00FF00"/>
                </a:solidFill>
                <a:effectLst>
                  <a:glow rad="139700">
                    <a:schemeClr val="tx1">
                      <a:alpha val="40000"/>
                    </a:schemeClr>
                  </a:glow>
                  <a:outerShdw dist="38100" dir="2700000" algn="tl">
                    <a:srgbClr val="000000">
                      <a:alpha val="94000"/>
                    </a:srgbClr>
                  </a:outerShdw>
                </a:effectLst>
              </a:rPr>
              <a:t> </a:t>
            </a:r>
            <a:r>
              <a:rPr lang="ms-MY" sz="2400" b="1" dirty="0">
                <a:solidFill>
                  <a:srgbClr val="00FF00"/>
                </a:solidFill>
                <a:effectLst>
                  <a:glow rad="139700">
                    <a:schemeClr val="tx1">
                      <a:alpha val="40000"/>
                    </a:schemeClr>
                  </a:glow>
                  <a:outerShdw dist="38100" dir="2700000" algn="tl">
                    <a:srgbClr val="000000">
                      <a:alpha val="94000"/>
                    </a:srgbClr>
                  </a:outerShdw>
                </a:effectLst>
              </a:rPr>
              <a:t>27 Disember 2024</a:t>
            </a:r>
            <a:endParaRPr lang="en-US" sz="2400" b="1" dirty="0">
              <a:solidFill>
                <a:srgbClr val="00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D525C9-7945-C6A4-A302-BB6FD014109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1EDA4D2-CFCD-5EF2-43EB-28993FED7D9A}"/>
              </a:ext>
            </a:extLst>
          </p:cNvPr>
          <p:cNvSpPr/>
          <p:nvPr/>
        </p:nvSpPr>
        <p:spPr>
          <a:xfrm>
            <a:off x="266700" y="457200"/>
            <a:ext cx="8610600" cy="6172200"/>
          </a:xfrm>
          <a:prstGeom prst="roundRect">
            <a:avLst/>
          </a:prstGeom>
          <a:blipFill dpi="0" rotWithShape="1">
            <a:blip r:embed="rId3">
              <a:alphaModFix amt="31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FFC0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Usaha untuk mendapatkan kejayaan hidup di dunia, apatah lagi mencapai kebahagiaan di akhirat kelak adalah suatu tuntutan yang dianjurkan oleh syariat Islam</a:t>
            </a:r>
          </a:p>
        </p:txBody>
      </p:sp>
    </p:spTree>
    <p:extLst>
      <p:ext uri="{BB962C8B-B14F-4D97-AF65-F5344CB8AC3E}">
        <p14:creationId xmlns:p14="http://schemas.microsoft.com/office/powerpoint/2010/main" val="73059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al-Qasas ayat 77:</a:t>
            </a:r>
          </a:p>
        </p:txBody>
      </p:sp>
      <p:sp>
        <p:nvSpPr>
          <p:cNvPr id="5" name="Rectangle 4">
            <a:extLst>
              <a:ext uri="{FF2B5EF4-FFF2-40B4-BE49-F238E27FC236}">
                <a16:creationId xmlns:a16="http://schemas.microsoft.com/office/drawing/2014/main" id="{F984C406-6B54-1DFD-D91D-1994B4A35915}"/>
              </a:ext>
            </a:extLst>
          </p:cNvPr>
          <p:cNvSpPr/>
          <p:nvPr/>
        </p:nvSpPr>
        <p:spPr>
          <a:xfrm>
            <a:off x="417907" y="3995172"/>
            <a:ext cx="8308183" cy="2677656"/>
          </a:xfrm>
          <a:prstGeom prst="rect">
            <a:avLst/>
          </a:prstGeom>
        </p:spPr>
        <p:txBody>
          <a:bodyPr wrap="square">
            <a:spAutoFit/>
          </a:bodyPr>
          <a:lstStyle/>
          <a:p>
            <a:pPr algn="just"/>
            <a:r>
              <a:rPr lang="en-MY" sz="2400" b="1" dirty="0" err="1">
                <a:solidFill>
                  <a:schemeClr val="bg2">
                    <a:lumMod val="10000"/>
                  </a:schemeClr>
                </a:solidFill>
              </a:rPr>
              <a:t>Maksudnya</a:t>
            </a:r>
            <a:r>
              <a:rPr lang="en-MY" sz="2400" b="1" dirty="0">
                <a:solidFill>
                  <a:srgbClr val="C00000"/>
                </a:solidFill>
              </a:rPr>
              <a:t>: Dan </a:t>
            </a:r>
            <a:r>
              <a:rPr lang="en-MY" sz="2400" b="1" dirty="0" err="1">
                <a:solidFill>
                  <a:srgbClr val="C00000"/>
                </a:solidFill>
              </a:rPr>
              <a:t>tuntutlah</a:t>
            </a:r>
            <a:r>
              <a:rPr lang="en-MY" sz="2400" b="1" dirty="0">
                <a:solidFill>
                  <a:srgbClr val="C00000"/>
                </a:solidFill>
              </a:rPr>
              <a:t> </a:t>
            </a:r>
            <a:r>
              <a:rPr lang="en-MY" sz="2400" b="1" dirty="0" err="1">
                <a:solidFill>
                  <a:srgbClr val="C00000"/>
                </a:solidFill>
              </a:rPr>
              <a:t>dengan</a:t>
            </a:r>
            <a:r>
              <a:rPr lang="en-MY" sz="2400" b="1" dirty="0">
                <a:solidFill>
                  <a:srgbClr val="C00000"/>
                </a:solidFill>
              </a:rPr>
              <a:t> </a:t>
            </a:r>
            <a:r>
              <a:rPr lang="en-MY" sz="2400" b="1" dirty="0" err="1">
                <a:solidFill>
                  <a:srgbClr val="C00000"/>
                </a:solidFill>
              </a:rPr>
              <a:t>harta</a:t>
            </a:r>
            <a:r>
              <a:rPr lang="en-MY" sz="2400" b="1" dirty="0">
                <a:solidFill>
                  <a:srgbClr val="C00000"/>
                </a:solidFill>
              </a:rPr>
              <a:t> yang Allah </a:t>
            </a:r>
            <a:r>
              <a:rPr lang="en-MY" sz="2400" b="1" dirty="0" err="1">
                <a:solidFill>
                  <a:srgbClr val="C00000"/>
                </a:solidFill>
              </a:rPr>
              <a:t>kurniakan</a:t>
            </a:r>
            <a:r>
              <a:rPr lang="en-MY" sz="2400" b="1" dirty="0">
                <a:solidFill>
                  <a:srgbClr val="C00000"/>
                </a:solidFill>
              </a:rPr>
              <a:t> </a:t>
            </a:r>
            <a:r>
              <a:rPr lang="en-MY" sz="2400" b="1" dirty="0" err="1">
                <a:solidFill>
                  <a:srgbClr val="C00000"/>
                </a:solidFill>
              </a:rPr>
              <a:t>kepadamu</a:t>
            </a:r>
            <a:r>
              <a:rPr lang="en-MY" sz="2400" b="1" dirty="0">
                <a:solidFill>
                  <a:srgbClr val="C00000"/>
                </a:solidFill>
              </a:rPr>
              <a:t> </a:t>
            </a:r>
            <a:r>
              <a:rPr lang="en-MY" sz="2400" b="1" dirty="0" err="1">
                <a:solidFill>
                  <a:srgbClr val="C00000"/>
                </a:solidFill>
              </a:rPr>
              <a:t>akan</a:t>
            </a:r>
            <a:r>
              <a:rPr lang="en-MY" sz="2400" b="1" dirty="0">
                <a:solidFill>
                  <a:srgbClr val="C00000"/>
                </a:solidFill>
              </a:rPr>
              <a:t> </a:t>
            </a:r>
            <a:r>
              <a:rPr lang="en-MY" sz="2400" b="1" dirty="0" err="1">
                <a:solidFill>
                  <a:srgbClr val="C00000"/>
                </a:solidFill>
              </a:rPr>
              <a:t>kebahagiaan</a:t>
            </a:r>
            <a:r>
              <a:rPr lang="en-MY" sz="2400" b="1" dirty="0">
                <a:solidFill>
                  <a:srgbClr val="C00000"/>
                </a:solidFill>
              </a:rPr>
              <a:t> </a:t>
            </a:r>
            <a:r>
              <a:rPr lang="en-MY" sz="2400" b="1" dirty="0" err="1">
                <a:solidFill>
                  <a:srgbClr val="C00000"/>
                </a:solidFill>
              </a:rPr>
              <a:t>hari</a:t>
            </a:r>
            <a:r>
              <a:rPr lang="en-MY" sz="2400" b="1" dirty="0">
                <a:solidFill>
                  <a:srgbClr val="C00000"/>
                </a:solidFill>
              </a:rPr>
              <a:t> </a:t>
            </a:r>
            <a:r>
              <a:rPr lang="en-MY" sz="2400" b="1" dirty="0" err="1">
                <a:solidFill>
                  <a:srgbClr val="C00000"/>
                </a:solidFill>
              </a:rPr>
              <a:t>akhirat</a:t>
            </a:r>
            <a:r>
              <a:rPr lang="en-MY" sz="2400" b="1" dirty="0">
                <a:solidFill>
                  <a:srgbClr val="C00000"/>
                </a:solidFill>
              </a:rPr>
              <a:t> dan </a:t>
            </a:r>
            <a:r>
              <a:rPr lang="en-MY" sz="2400" b="1" dirty="0" err="1">
                <a:solidFill>
                  <a:srgbClr val="C00000"/>
                </a:solidFill>
              </a:rPr>
              <a:t>janganlah</a:t>
            </a:r>
            <a:r>
              <a:rPr lang="en-MY" sz="2400" b="1" dirty="0">
                <a:solidFill>
                  <a:srgbClr val="C00000"/>
                </a:solidFill>
              </a:rPr>
              <a:t> </a:t>
            </a:r>
            <a:r>
              <a:rPr lang="en-MY" sz="2400" b="1" dirty="0" err="1">
                <a:solidFill>
                  <a:srgbClr val="C00000"/>
                </a:solidFill>
              </a:rPr>
              <a:t>kamu</a:t>
            </a:r>
            <a:r>
              <a:rPr lang="en-MY" sz="2400" b="1" dirty="0">
                <a:solidFill>
                  <a:srgbClr val="C00000"/>
                </a:solidFill>
              </a:rPr>
              <a:t> </a:t>
            </a:r>
            <a:r>
              <a:rPr lang="en-MY" sz="2400" b="1" dirty="0" err="1">
                <a:solidFill>
                  <a:srgbClr val="C00000"/>
                </a:solidFill>
              </a:rPr>
              <a:t>lupakan</a:t>
            </a:r>
            <a:r>
              <a:rPr lang="en-MY" sz="2400" b="1" dirty="0">
                <a:solidFill>
                  <a:srgbClr val="C00000"/>
                </a:solidFill>
              </a:rPr>
              <a:t> </a:t>
            </a:r>
            <a:r>
              <a:rPr lang="en-MY" sz="2400" b="1" dirty="0" err="1">
                <a:solidFill>
                  <a:srgbClr val="C00000"/>
                </a:solidFill>
              </a:rPr>
              <a:t>bahagianmu</a:t>
            </a:r>
            <a:r>
              <a:rPr lang="en-MY" sz="2400" b="1" dirty="0">
                <a:solidFill>
                  <a:srgbClr val="C00000"/>
                </a:solidFill>
              </a:rPr>
              <a:t> </a:t>
            </a:r>
            <a:r>
              <a:rPr lang="en-MY" sz="2400" b="1" dirty="0" err="1">
                <a:solidFill>
                  <a:srgbClr val="C00000"/>
                </a:solidFill>
              </a:rPr>
              <a:t>dari</a:t>
            </a:r>
            <a:r>
              <a:rPr lang="en-MY" sz="2400" b="1" dirty="0">
                <a:solidFill>
                  <a:srgbClr val="C00000"/>
                </a:solidFill>
              </a:rPr>
              <a:t> dunia; dan </a:t>
            </a:r>
            <a:r>
              <a:rPr lang="en-MY" sz="2400" b="1" dirty="0" err="1">
                <a:solidFill>
                  <a:srgbClr val="C00000"/>
                </a:solidFill>
              </a:rPr>
              <a:t>berbuat</a:t>
            </a:r>
            <a:r>
              <a:rPr lang="en-MY" sz="2400" b="1" dirty="0">
                <a:solidFill>
                  <a:srgbClr val="C00000"/>
                </a:solidFill>
              </a:rPr>
              <a:t> </a:t>
            </a:r>
            <a:r>
              <a:rPr lang="en-MY" sz="2400" b="1" dirty="0" err="1">
                <a:solidFill>
                  <a:srgbClr val="C00000"/>
                </a:solidFill>
              </a:rPr>
              <a:t>baiklah</a:t>
            </a:r>
            <a:r>
              <a:rPr lang="en-MY" sz="2400" b="1" dirty="0">
                <a:solidFill>
                  <a:srgbClr val="C00000"/>
                </a:solidFill>
              </a:rPr>
              <a:t> </a:t>
            </a:r>
            <a:r>
              <a:rPr lang="en-MY" sz="2400" b="1" dirty="0" err="1">
                <a:solidFill>
                  <a:srgbClr val="C00000"/>
                </a:solidFill>
              </a:rPr>
              <a:t>kepada</a:t>
            </a:r>
            <a:r>
              <a:rPr lang="en-MY" sz="2400" b="1" dirty="0">
                <a:solidFill>
                  <a:srgbClr val="C00000"/>
                </a:solidFill>
              </a:rPr>
              <a:t> orang lain </a:t>
            </a:r>
            <a:r>
              <a:rPr lang="en-MY" sz="2400" b="1" dirty="0" err="1">
                <a:solidFill>
                  <a:srgbClr val="C00000"/>
                </a:solidFill>
              </a:rPr>
              <a:t>sebagaimana</a:t>
            </a:r>
            <a:r>
              <a:rPr lang="en-MY" sz="2400" b="1" dirty="0">
                <a:solidFill>
                  <a:srgbClr val="C00000"/>
                </a:solidFill>
              </a:rPr>
              <a:t> Allah </a:t>
            </a:r>
            <a:r>
              <a:rPr lang="en-MY" sz="2400" b="1" dirty="0" err="1">
                <a:solidFill>
                  <a:srgbClr val="C00000"/>
                </a:solidFill>
              </a:rPr>
              <a:t>berbuat</a:t>
            </a:r>
            <a:r>
              <a:rPr lang="en-MY" sz="2400" b="1" dirty="0">
                <a:solidFill>
                  <a:srgbClr val="C00000"/>
                </a:solidFill>
              </a:rPr>
              <a:t> </a:t>
            </a:r>
            <a:r>
              <a:rPr lang="en-MY" sz="2400" b="1" dirty="0" err="1">
                <a:solidFill>
                  <a:srgbClr val="C00000"/>
                </a:solidFill>
              </a:rPr>
              <a:t>baik</a:t>
            </a:r>
            <a:r>
              <a:rPr lang="en-MY" sz="2400" b="1" dirty="0">
                <a:solidFill>
                  <a:srgbClr val="C00000"/>
                </a:solidFill>
              </a:rPr>
              <a:t> </a:t>
            </a:r>
            <a:r>
              <a:rPr lang="en-MY" sz="2400" b="1" dirty="0" err="1">
                <a:solidFill>
                  <a:srgbClr val="C00000"/>
                </a:solidFill>
              </a:rPr>
              <a:t>kepadamu</a:t>
            </a:r>
            <a:r>
              <a:rPr lang="en-MY" sz="2400" b="1" dirty="0">
                <a:solidFill>
                  <a:srgbClr val="C00000"/>
                </a:solidFill>
              </a:rPr>
              <a:t>; dan </a:t>
            </a:r>
            <a:r>
              <a:rPr lang="en-MY" sz="2400" b="1" dirty="0" err="1">
                <a:solidFill>
                  <a:srgbClr val="C00000"/>
                </a:solidFill>
              </a:rPr>
              <a:t>janganlah</a:t>
            </a:r>
            <a:r>
              <a:rPr lang="en-MY" sz="2400" b="1" dirty="0">
                <a:solidFill>
                  <a:srgbClr val="C00000"/>
                </a:solidFill>
              </a:rPr>
              <a:t> </a:t>
            </a:r>
            <a:r>
              <a:rPr lang="en-MY" sz="2400" b="1" dirty="0" err="1">
                <a:solidFill>
                  <a:srgbClr val="C00000"/>
                </a:solidFill>
              </a:rPr>
              <a:t>engkau</a:t>
            </a:r>
            <a:r>
              <a:rPr lang="en-MY" sz="2400" b="1" dirty="0">
                <a:solidFill>
                  <a:srgbClr val="C00000"/>
                </a:solidFill>
              </a:rPr>
              <a:t> </a:t>
            </a:r>
            <a:r>
              <a:rPr lang="en-MY" sz="2400" b="1" dirty="0" err="1">
                <a:solidFill>
                  <a:srgbClr val="C00000"/>
                </a:solidFill>
              </a:rPr>
              <a:t>melakukan</a:t>
            </a:r>
            <a:r>
              <a:rPr lang="en-MY" sz="2400" b="1" dirty="0">
                <a:solidFill>
                  <a:srgbClr val="C00000"/>
                </a:solidFill>
              </a:rPr>
              <a:t> </a:t>
            </a:r>
            <a:r>
              <a:rPr lang="en-MY" sz="2400" b="1" dirty="0" err="1">
                <a:solidFill>
                  <a:srgbClr val="C00000"/>
                </a:solidFill>
              </a:rPr>
              <a:t>kerosakan</a:t>
            </a:r>
            <a:r>
              <a:rPr lang="en-MY" sz="2400" b="1" dirty="0">
                <a:solidFill>
                  <a:srgbClr val="C00000"/>
                </a:solidFill>
              </a:rPr>
              <a:t> di </a:t>
            </a:r>
            <a:r>
              <a:rPr lang="en-MY" sz="2400" b="1" dirty="0" err="1">
                <a:solidFill>
                  <a:srgbClr val="C00000"/>
                </a:solidFill>
              </a:rPr>
              <a:t>muka</a:t>
            </a:r>
            <a:r>
              <a:rPr lang="en-MY" sz="2400" b="1" dirty="0">
                <a:solidFill>
                  <a:srgbClr val="C00000"/>
                </a:solidFill>
              </a:rPr>
              <a:t> </a:t>
            </a:r>
            <a:r>
              <a:rPr lang="en-MY" sz="2400" b="1" dirty="0" err="1">
                <a:solidFill>
                  <a:srgbClr val="C00000"/>
                </a:solidFill>
              </a:rPr>
              <a:t>bumi</a:t>
            </a:r>
            <a:r>
              <a:rPr lang="en-MY" sz="2400" b="1" dirty="0">
                <a:solidFill>
                  <a:srgbClr val="C00000"/>
                </a:solidFill>
              </a:rPr>
              <a:t>; </a:t>
            </a:r>
            <a:r>
              <a:rPr lang="en-MY" sz="2400" b="1" dirty="0" err="1">
                <a:solidFill>
                  <a:srgbClr val="C00000"/>
                </a:solidFill>
              </a:rPr>
              <a:t>sesungguhnya</a:t>
            </a:r>
            <a:r>
              <a:rPr lang="en-MY" sz="2400" b="1" dirty="0">
                <a:solidFill>
                  <a:srgbClr val="C00000"/>
                </a:solidFill>
              </a:rPr>
              <a:t> Allah </a:t>
            </a:r>
            <a:r>
              <a:rPr lang="en-MY" sz="2400" b="1" dirty="0" err="1">
                <a:solidFill>
                  <a:srgbClr val="C00000"/>
                </a:solidFill>
              </a:rPr>
              <a:t>tidak</a:t>
            </a:r>
            <a:r>
              <a:rPr lang="en-MY" sz="2400" b="1" dirty="0">
                <a:solidFill>
                  <a:srgbClr val="C00000"/>
                </a:solidFill>
              </a:rPr>
              <a:t> </a:t>
            </a:r>
            <a:r>
              <a:rPr lang="en-MY" sz="2400" b="1" dirty="0" err="1">
                <a:solidFill>
                  <a:srgbClr val="C00000"/>
                </a:solidFill>
              </a:rPr>
              <a:t>suka</a:t>
            </a:r>
            <a:r>
              <a:rPr lang="en-MY" sz="2400" b="1" dirty="0">
                <a:solidFill>
                  <a:srgbClr val="C00000"/>
                </a:solidFill>
              </a:rPr>
              <a:t> </a:t>
            </a:r>
            <a:r>
              <a:rPr lang="en-MY" sz="2400" b="1" dirty="0" err="1">
                <a:solidFill>
                  <a:srgbClr val="C00000"/>
                </a:solidFill>
              </a:rPr>
              <a:t>kepada</a:t>
            </a:r>
            <a:r>
              <a:rPr lang="en-MY" sz="2400" b="1" dirty="0">
                <a:solidFill>
                  <a:srgbClr val="C00000"/>
                </a:solidFill>
              </a:rPr>
              <a:t> orang yang </a:t>
            </a:r>
            <a:r>
              <a:rPr lang="en-MY" sz="2400" b="1" dirty="0" err="1">
                <a:solidFill>
                  <a:srgbClr val="C00000"/>
                </a:solidFill>
              </a:rPr>
              <a:t>berbuat</a:t>
            </a:r>
            <a:r>
              <a:rPr lang="en-MY" sz="2400" b="1" dirty="0">
                <a:solidFill>
                  <a:srgbClr val="C00000"/>
                </a:solidFill>
              </a:rPr>
              <a:t> </a:t>
            </a:r>
            <a:r>
              <a:rPr lang="en-MY" sz="2400" b="1" dirty="0" err="1">
                <a:solidFill>
                  <a:srgbClr val="C00000"/>
                </a:solidFill>
              </a:rPr>
              <a:t>kerosakan</a:t>
            </a:r>
            <a:r>
              <a:rPr lang="en-MY" sz="2400" b="1" dirty="0">
                <a:solidFill>
                  <a:srgbClr val="C00000"/>
                </a:solidFill>
              </a:rPr>
              <a:t>. </a:t>
            </a:r>
            <a:endParaRPr lang="en-MY" sz="900" b="1" dirty="0">
              <a:solidFill>
                <a:srgbClr val="C00000"/>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7164021-C825-62F8-7C87-9F800B49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54" y="1295400"/>
            <a:ext cx="8190887" cy="2865148"/>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C04437-A452-5BD7-E370-BDC4AD8FB3C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B183FFD-61B2-1EBA-2C7E-873126DC65FF}"/>
              </a:ext>
            </a:extLst>
          </p:cNvPr>
          <p:cNvSpPr/>
          <p:nvPr/>
        </p:nvSpPr>
        <p:spPr>
          <a:xfrm>
            <a:off x="247650" y="76200"/>
            <a:ext cx="8648700" cy="2971800"/>
          </a:xfrm>
          <a:prstGeom prst="roundRect">
            <a:avLst/>
          </a:prstGeom>
          <a:solidFill>
            <a:schemeClr val="accent1">
              <a:lumMod val="40000"/>
              <a:lumOff val="6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Setiap ayah dan ibu akan sentiasa menanamkan dalam hati anak mereka semangat dan keinginan untuk terus berprestasi cemerlang</a:t>
            </a:r>
            <a:endPar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3" name="Rectangle: Rounded Corners 2">
            <a:extLst>
              <a:ext uri="{FF2B5EF4-FFF2-40B4-BE49-F238E27FC236}">
                <a16:creationId xmlns:a16="http://schemas.microsoft.com/office/drawing/2014/main" id="{57007312-DB47-1011-9068-115899FEF9CD}"/>
              </a:ext>
            </a:extLst>
          </p:cNvPr>
          <p:cNvSpPr/>
          <p:nvPr/>
        </p:nvSpPr>
        <p:spPr>
          <a:xfrm>
            <a:off x="247650" y="3200400"/>
            <a:ext cx="8648700" cy="3581400"/>
          </a:xfrm>
          <a:prstGeom prst="roundRect">
            <a:avLst/>
          </a:prstGeom>
          <a:solidFill>
            <a:schemeClr val="accent1">
              <a:lumMod val="40000"/>
              <a:lumOff val="6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Ini kerana kejayaan anak-anak merupakan asas kepada kegemilangan umat, sumber bagi pembangunan diri dan negara, juga menjadi cahaya hidup secara berilmu, daripada kegelapan jahil kepada berilmu pengetahuan</a:t>
            </a:r>
          </a:p>
        </p:txBody>
      </p:sp>
    </p:spTree>
    <p:extLst>
      <p:ext uri="{BB962C8B-B14F-4D97-AF65-F5344CB8AC3E}">
        <p14:creationId xmlns:p14="http://schemas.microsoft.com/office/powerpoint/2010/main" val="184946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B4261C-5CCC-663A-4B8E-ED97D9955A6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D328A7-F987-3A99-C7E7-3CB2F204B455}"/>
              </a:ext>
            </a:extLst>
          </p:cNvPr>
          <p:cNvSpPr/>
          <p:nvPr/>
        </p:nvSpPr>
        <p:spPr>
          <a:xfrm>
            <a:off x="266700" y="381000"/>
            <a:ext cx="8648700" cy="5791200"/>
          </a:xfrm>
          <a:prstGeom prst="roundRect">
            <a:avLst/>
          </a:prstGeom>
          <a:solidFill>
            <a:schemeClr val="accent5">
              <a:lumMod val="20000"/>
              <a:lumOff val="8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Islam menekankan agar umatnya sentiasa menuntut ilmu khususnya pengetahuan yang boleh mendekatkan diri kepada Allah SWT</a:t>
            </a:r>
          </a:p>
        </p:txBody>
      </p:sp>
    </p:spTree>
    <p:extLst>
      <p:ext uri="{BB962C8B-B14F-4D97-AF65-F5344CB8AC3E}">
        <p14:creationId xmlns:p14="http://schemas.microsoft.com/office/powerpoint/2010/main" val="425514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id="{744F26E7-0F29-AD2F-C5BE-4C31FC569801}"/>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5A659795-7576-A768-3854-653E77E6A1A8}"/>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a:t>
            </a:r>
          </a:p>
        </p:txBody>
      </p:sp>
      <p:sp>
        <p:nvSpPr>
          <p:cNvPr id="5" name="Rectangle 4">
            <a:extLst>
              <a:ext uri="{FF2B5EF4-FFF2-40B4-BE49-F238E27FC236}">
                <a16:creationId xmlns:a16="http://schemas.microsoft.com/office/drawing/2014/main" id="{AAD375DC-1455-B757-DF3A-810F1364BE41}"/>
              </a:ext>
            </a:extLst>
          </p:cNvPr>
          <p:cNvSpPr/>
          <p:nvPr/>
        </p:nvSpPr>
        <p:spPr>
          <a:xfrm>
            <a:off x="437552" y="4038600"/>
            <a:ext cx="8308183" cy="2677656"/>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r>
              <a:rPr lang="en-MY" sz="2800" b="1" dirty="0" err="1">
                <a:solidFill>
                  <a:srgbClr val="C00000"/>
                </a:solidFill>
              </a:rPr>
              <a:t>Menuntut</a:t>
            </a:r>
            <a:r>
              <a:rPr lang="en-MY" sz="2800" b="1" dirty="0">
                <a:solidFill>
                  <a:srgbClr val="C00000"/>
                </a:solidFill>
              </a:rPr>
              <a:t> </a:t>
            </a:r>
            <a:r>
              <a:rPr lang="en-MY" sz="2800" b="1" dirty="0" err="1">
                <a:solidFill>
                  <a:srgbClr val="C00000"/>
                </a:solidFill>
              </a:rPr>
              <a:t>ilmu</a:t>
            </a:r>
            <a:r>
              <a:rPr lang="en-MY" sz="2800" b="1" dirty="0">
                <a:solidFill>
                  <a:srgbClr val="C00000"/>
                </a:solidFill>
              </a:rPr>
              <a:t> </a:t>
            </a:r>
            <a:r>
              <a:rPr lang="en-MY" sz="2800" b="1" dirty="0" err="1">
                <a:solidFill>
                  <a:srgbClr val="C00000"/>
                </a:solidFill>
              </a:rPr>
              <a:t>itu</a:t>
            </a:r>
            <a:r>
              <a:rPr lang="en-MY" sz="2800" b="1" dirty="0">
                <a:solidFill>
                  <a:srgbClr val="C00000"/>
                </a:solidFill>
              </a:rPr>
              <a:t> </a:t>
            </a:r>
            <a:r>
              <a:rPr lang="en-MY" sz="2800" b="1" dirty="0" err="1">
                <a:solidFill>
                  <a:srgbClr val="C00000"/>
                </a:solidFill>
              </a:rPr>
              <a:t>wajib</a:t>
            </a:r>
            <a:r>
              <a:rPr lang="en-MY" sz="2800" b="1" dirty="0">
                <a:solidFill>
                  <a:srgbClr val="C00000"/>
                </a:solidFill>
              </a:rPr>
              <a:t> </a:t>
            </a:r>
            <a:r>
              <a:rPr lang="en-MY" sz="2800" b="1" dirty="0" err="1">
                <a:solidFill>
                  <a:srgbClr val="C00000"/>
                </a:solidFill>
              </a:rPr>
              <a:t>ke</a:t>
            </a:r>
            <a:r>
              <a:rPr lang="en-MY" sz="2800" b="1" dirty="0">
                <a:solidFill>
                  <a:srgbClr val="C00000"/>
                </a:solidFill>
              </a:rPr>
              <a:t> </a:t>
            </a:r>
            <a:r>
              <a:rPr lang="en-MY" sz="2800" b="1" dirty="0" err="1">
                <a:solidFill>
                  <a:srgbClr val="C00000"/>
                </a:solidFill>
              </a:rPr>
              <a:t>atas</a:t>
            </a:r>
            <a:r>
              <a:rPr lang="en-MY" sz="2800" b="1" dirty="0">
                <a:solidFill>
                  <a:srgbClr val="C00000"/>
                </a:solidFill>
              </a:rPr>
              <a:t> </a:t>
            </a:r>
            <a:r>
              <a:rPr lang="en-MY" sz="2800" b="1" dirty="0" err="1">
                <a:solidFill>
                  <a:srgbClr val="C00000"/>
                </a:solidFill>
              </a:rPr>
              <a:t>setiap</a:t>
            </a:r>
            <a:r>
              <a:rPr lang="en-MY" sz="2800" b="1" dirty="0">
                <a:solidFill>
                  <a:srgbClr val="C00000"/>
                </a:solidFill>
              </a:rPr>
              <a:t> orang Islam. Orang yang </a:t>
            </a:r>
            <a:r>
              <a:rPr lang="en-MY" sz="2800" b="1" dirty="0" err="1">
                <a:solidFill>
                  <a:srgbClr val="C00000"/>
                </a:solidFill>
              </a:rPr>
              <a:t>menuntut</a:t>
            </a:r>
            <a:r>
              <a:rPr lang="en-MY" sz="2800" b="1" dirty="0">
                <a:solidFill>
                  <a:srgbClr val="C00000"/>
                </a:solidFill>
              </a:rPr>
              <a:t> </a:t>
            </a:r>
            <a:r>
              <a:rPr lang="en-MY" sz="2800" b="1" dirty="0" err="1">
                <a:solidFill>
                  <a:srgbClr val="C00000"/>
                </a:solidFill>
              </a:rPr>
              <a:t>ilmu</a:t>
            </a:r>
            <a:r>
              <a:rPr lang="en-MY" sz="2800" b="1" dirty="0">
                <a:solidFill>
                  <a:srgbClr val="C00000"/>
                </a:solidFill>
              </a:rPr>
              <a:t> </a:t>
            </a:r>
            <a:r>
              <a:rPr lang="en-MY" sz="2800" b="1" dirty="0" err="1">
                <a:solidFill>
                  <a:srgbClr val="C00000"/>
                </a:solidFill>
              </a:rPr>
              <a:t>akan</a:t>
            </a:r>
            <a:r>
              <a:rPr lang="en-MY" sz="2800" b="1" dirty="0">
                <a:solidFill>
                  <a:srgbClr val="C00000"/>
                </a:solidFill>
              </a:rPr>
              <a:t> </a:t>
            </a:r>
            <a:r>
              <a:rPr lang="en-MY" sz="2800" b="1" dirty="0" err="1">
                <a:solidFill>
                  <a:srgbClr val="C00000"/>
                </a:solidFill>
              </a:rPr>
              <a:t>dimohonkan</a:t>
            </a:r>
            <a:r>
              <a:rPr lang="en-MY" sz="2800" b="1" dirty="0">
                <a:solidFill>
                  <a:srgbClr val="C00000"/>
                </a:solidFill>
              </a:rPr>
              <a:t> </a:t>
            </a:r>
            <a:r>
              <a:rPr lang="en-MY" sz="2800" b="1" dirty="0" err="1">
                <a:solidFill>
                  <a:srgbClr val="C00000"/>
                </a:solidFill>
              </a:rPr>
              <a:t>keampunan</a:t>
            </a:r>
            <a:r>
              <a:rPr lang="en-MY" sz="2800" b="1" dirty="0">
                <a:solidFill>
                  <a:srgbClr val="C00000"/>
                </a:solidFill>
              </a:rPr>
              <a:t> </a:t>
            </a:r>
            <a:r>
              <a:rPr lang="en-MY" sz="2800" b="1" dirty="0" err="1">
                <a:solidFill>
                  <a:srgbClr val="C00000"/>
                </a:solidFill>
              </a:rPr>
              <a:t>baginya</a:t>
            </a:r>
            <a:r>
              <a:rPr lang="en-MY" sz="2800" b="1" dirty="0">
                <a:solidFill>
                  <a:srgbClr val="C00000"/>
                </a:solidFill>
              </a:rPr>
              <a:t> oleh </a:t>
            </a:r>
            <a:r>
              <a:rPr lang="en-MY" sz="2800" b="1" dirty="0" err="1">
                <a:solidFill>
                  <a:srgbClr val="C00000"/>
                </a:solidFill>
              </a:rPr>
              <a:t>semua</a:t>
            </a:r>
            <a:r>
              <a:rPr lang="en-MY" sz="2800" b="1" dirty="0">
                <a:solidFill>
                  <a:srgbClr val="C00000"/>
                </a:solidFill>
              </a:rPr>
              <a:t> </a:t>
            </a:r>
            <a:r>
              <a:rPr lang="en-MY" sz="2800" b="1" dirty="0" err="1">
                <a:solidFill>
                  <a:srgbClr val="C00000"/>
                </a:solidFill>
              </a:rPr>
              <a:t>makhluk</a:t>
            </a:r>
            <a:r>
              <a:rPr lang="en-MY" sz="2800" b="1" dirty="0">
                <a:solidFill>
                  <a:srgbClr val="C00000"/>
                </a:solidFill>
              </a:rPr>
              <a:t>, </a:t>
            </a:r>
            <a:r>
              <a:rPr lang="en-MY" sz="2800" b="1" dirty="0" err="1">
                <a:solidFill>
                  <a:srgbClr val="C00000"/>
                </a:solidFill>
              </a:rPr>
              <a:t>termasuklah</a:t>
            </a:r>
            <a:r>
              <a:rPr lang="en-MY" sz="2800" b="1" dirty="0">
                <a:solidFill>
                  <a:srgbClr val="C00000"/>
                </a:solidFill>
              </a:rPr>
              <a:t> ikan-ikan di </a:t>
            </a:r>
            <a:r>
              <a:rPr lang="en-MY" sz="2800" b="1" dirty="0" err="1">
                <a:solidFill>
                  <a:srgbClr val="C00000"/>
                </a:solidFill>
              </a:rPr>
              <a:t>lautan</a:t>
            </a:r>
            <a:r>
              <a:rPr lang="en-MY" sz="2800" b="1" dirty="0">
                <a:solidFill>
                  <a:srgbClr val="C00000"/>
                </a:solidFill>
              </a:rPr>
              <a:t>. 		</a:t>
            </a:r>
          </a:p>
          <a:p>
            <a:pPr algn="r"/>
            <a:r>
              <a:rPr lang="en-MY" sz="2800" b="1" dirty="0"/>
              <a:t>(Hadis Riwayat Ibn Abdul Bar) </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F714BDD5-E53E-3045-4C8D-C838D9107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52" y="1954868"/>
            <a:ext cx="8268473" cy="1729064"/>
          </a:xfrm>
          <a:prstGeom prst="rect">
            <a:avLst/>
          </a:prstGeom>
        </p:spPr>
      </p:pic>
    </p:spTree>
    <p:extLst>
      <p:ext uri="{BB962C8B-B14F-4D97-AF65-F5344CB8AC3E}">
        <p14:creationId xmlns:p14="http://schemas.microsoft.com/office/powerpoint/2010/main" val="40945368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7A6730-2AE6-02D1-B0EC-215BDA8B498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30B67E1-61F3-49DA-56F1-E4C45484D2BB}"/>
              </a:ext>
            </a:extLst>
          </p:cNvPr>
          <p:cNvSpPr/>
          <p:nvPr/>
        </p:nvSpPr>
        <p:spPr>
          <a:xfrm>
            <a:off x="314325" y="1066800"/>
            <a:ext cx="8515350" cy="4953000"/>
          </a:xfrm>
          <a:prstGeom prst="roundRect">
            <a:avLst/>
          </a:prstGeom>
          <a:blipFill dpi="0" rotWithShape="1">
            <a:blip r:embed="rId3">
              <a:alphaModFix amt="26000"/>
              <a:extLst>
                <a:ext uri="{28A0092B-C50C-407E-A947-70E740481C1C}">
                  <a14:useLocalDpi xmlns:a14="http://schemas.microsoft.com/office/drawing/2010/main" val="0"/>
                </a:ext>
              </a:extLst>
            </a:blip>
            <a:srcRect/>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6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Kita menaruh harapan bahawa, setiap anak yang bakal menghadapi peperiksaan akan berusaha sedaya mungkin dalam membuat persiapan terbaik  bagi menghasilkan kejayaan yang cemerlang</a:t>
            </a:r>
            <a:endPar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7011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6B3FA8-A637-F7D8-63E2-94710D34323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9487A2-6AD7-4615-4F52-DE0179537466}"/>
              </a:ext>
            </a:extLst>
          </p:cNvPr>
          <p:cNvSpPr/>
          <p:nvPr/>
        </p:nvSpPr>
        <p:spPr>
          <a:xfrm>
            <a:off x="314325" y="1243853"/>
            <a:ext cx="8515350" cy="4370294"/>
          </a:xfrm>
          <a:prstGeom prst="roundRect">
            <a:avLst/>
          </a:prstGeom>
          <a:blipFill dpi="0" rotWithShape="1">
            <a:blip r:embed="rId3">
              <a:alphaModFix amt="22000"/>
              <a:extLst>
                <a:ext uri="{28A0092B-C50C-407E-A947-70E740481C1C}">
                  <a14:useLocalDpi xmlns:a14="http://schemas.microsoft.com/office/drawing/2010/main" val="0"/>
                </a:ext>
              </a:extLst>
            </a:blip>
            <a:srcRect/>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6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Setiap muslim yang menginginkan kebaikan diri dan kejayaan hidup sudah tentu akan memanjatkan pengharapan sebenar kepada Allah SWT</a:t>
            </a:r>
            <a:endParaRPr lang="sv-SE" sz="36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47216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74420936-593D-CA50-2AD1-9DE1B579F863}"/>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79CF669D-1BC3-CFEB-16E4-FC665B3C64C1}"/>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al-Kahfi ayat 10 :</a:t>
            </a:r>
          </a:p>
        </p:txBody>
      </p:sp>
      <p:sp>
        <p:nvSpPr>
          <p:cNvPr id="5" name="Rectangle 4">
            <a:extLst>
              <a:ext uri="{FF2B5EF4-FFF2-40B4-BE49-F238E27FC236}">
                <a16:creationId xmlns:a16="http://schemas.microsoft.com/office/drawing/2014/main" id="{BB7C4A20-EDD4-BDD6-CCA2-16C57D457C58}"/>
              </a:ext>
            </a:extLst>
          </p:cNvPr>
          <p:cNvSpPr/>
          <p:nvPr/>
        </p:nvSpPr>
        <p:spPr>
          <a:xfrm>
            <a:off x="427728" y="4191000"/>
            <a:ext cx="8308183" cy="2246769"/>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r>
              <a:rPr lang="en-MY" sz="2800" b="1" dirty="0">
                <a:solidFill>
                  <a:srgbClr val="C00000"/>
                </a:solidFill>
              </a:rPr>
              <a:t>Lalu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berdoa</a:t>
            </a:r>
            <a:r>
              <a:rPr lang="en-MY" sz="2800" b="1" dirty="0">
                <a:solidFill>
                  <a:srgbClr val="C00000"/>
                </a:solidFill>
              </a:rPr>
              <a:t>: "</a:t>
            </a:r>
            <a:r>
              <a:rPr lang="en-MY" sz="2800" b="1" dirty="0" err="1">
                <a:solidFill>
                  <a:srgbClr val="C00000"/>
                </a:solidFill>
              </a:rPr>
              <a:t>Wahai</a:t>
            </a:r>
            <a:r>
              <a:rPr lang="en-MY" sz="2800" b="1" dirty="0">
                <a:solidFill>
                  <a:srgbClr val="C00000"/>
                </a:solidFill>
              </a:rPr>
              <a:t> </a:t>
            </a:r>
            <a:r>
              <a:rPr lang="en-MY" sz="2800" b="1" dirty="0" err="1">
                <a:solidFill>
                  <a:srgbClr val="C00000"/>
                </a:solidFill>
              </a:rPr>
              <a:t>Tuhan</a:t>
            </a:r>
            <a:r>
              <a:rPr lang="en-MY" sz="2800" b="1" dirty="0">
                <a:solidFill>
                  <a:srgbClr val="C00000"/>
                </a:solidFill>
              </a:rPr>
              <a:t> kami! </a:t>
            </a:r>
            <a:r>
              <a:rPr lang="en-MY" sz="2800" b="1" dirty="0" err="1">
                <a:solidFill>
                  <a:srgbClr val="C00000"/>
                </a:solidFill>
              </a:rPr>
              <a:t>Kurniakanlah</a:t>
            </a:r>
            <a:r>
              <a:rPr lang="en-MY" sz="2800" b="1" dirty="0">
                <a:solidFill>
                  <a:srgbClr val="C00000"/>
                </a:solidFill>
              </a:rPr>
              <a:t> kami </a:t>
            </a:r>
            <a:r>
              <a:rPr lang="en-MY" sz="2800" b="1" dirty="0" err="1">
                <a:solidFill>
                  <a:srgbClr val="C00000"/>
                </a:solidFill>
              </a:rPr>
              <a:t>rahmat</a:t>
            </a:r>
            <a:r>
              <a:rPr lang="en-MY" sz="2800" b="1" dirty="0">
                <a:solidFill>
                  <a:srgbClr val="C00000"/>
                </a:solidFill>
              </a:rPr>
              <a:t> </a:t>
            </a:r>
            <a:r>
              <a:rPr lang="en-MY" sz="2800" b="1" dirty="0" err="1">
                <a:solidFill>
                  <a:srgbClr val="C00000"/>
                </a:solidFill>
              </a:rPr>
              <a:t>dari</a:t>
            </a:r>
            <a:r>
              <a:rPr lang="en-MY" sz="2800" b="1" dirty="0">
                <a:solidFill>
                  <a:srgbClr val="C00000"/>
                </a:solidFill>
              </a:rPr>
              <a:t> </a:t>
            </a:r>
            <a:r>
              <a:rPr lang="en-MY" sz="2800" b="1" dirty="0" err="1">
                <a:solidFill>
                  <a:srgbClr val="C00000"/>
                </a:solidFill>
              </a:rPr>
              <a:t>sisiMu</a:t>
            </a:r>
            <a:r>
              <a:rPr lang="en-MY" sz="2800" b="1" dirty="0">
                <a:solidFill>
                  <a:srgbClr val="C00000"/>
                </a:solidFill>
              </a:rPr>
              <a:t>, dan </a:t>
            </a:r>
            <a:r>
              <a:rPr lang="en-MY" sz="2800" b="1" dirty="0" err="1">
                <a:solidFill>
                  <a:srgbClr val="C00000"/>
                </a:solidFill>
              </a:rPr>
              <a:t>berilah</a:t>
            </a:r>
            <a:r>
              <a:rPr lang="en-MY" sz="2800" b="1" dirty="0">
                <a:solidFill>
                  <a:srgbClr val="C00000"/>
                </a:solidFill>
              </a:rPr>
              <a:t> </a:t>
            </a:r>
            <a:r>
              <a:rPr lang="en-MY" sz="2800" b="1" dirty="0" err="1">
                <a:solidFill>
                  <a:srgbClr val="C00000"/>
                </a:solidFill>
              </a:rPr>
              <a:t>kemudahan-kemudahan</a:t>
            </a:r>
            <a:r>
              <a:rPr lang="en-MY" sz="2800" b="1" dirty="0">
                <a:solidFill>
                  <a:srgbClr val="C00000"/>
                </a:solidFill>
              </a:rPr>
              <a:t> </a:t>
            </a:r>
            <a:r>
              <a:rPr lang="en-MY" sz="2800" b="1" dirty="0" err="1">
                <a:solidFill>
                  <a:srgbClr val="C00000"/>
                </a:solidFill>
              </a:rPr>
              <a:t>serta</a:t>
            </a:r>
            <a:r>
              <a:rPr lang="en-MY" sz="2800" b="1" dirty="0">
                <a:solidFill>
                  <a:srgbClr val="C00000"/>
                </a:solidFill>
              </a:rPr>
              <a:t> </a:t>
            </a:r>
            <a:r>
              <a:rPr lang="en-MY" sz="2800" b="1" dirty="0" err="1">
                <a:solidFill>
                  <a:srgbClr val="C00000"/>
                </a:solidFill>
              </a:rPr>
              <a:t>pimpinan</a:t>
            </a:r>
            <a:r>
              <a:rPr lang="en-MY" sz="2800" b="1" dirty="0">
                <a:solidFill>
                  <a:srgbClr val="C00000"/>
                </a:solidFill>
              </a:rPr>
              <a:t> </a:t>
            </a:r>
            <a:r>
              <a:rPr lang="en-MY" sz="2800" b="1" dirty="0" err="1">
                <a:solidFill>
                  <a:srgbClr val="C00000"/>
                </a:solidFill>
              </a:rPr>
              <a:t>kepada</a:t>
            </a:r>
            <a:r>
              <a:rPr lang="en-MY" sz="2800" b="1" dirty="0">
                <a:solidFill>
                  <a:srgbClr val="C00000"/>
                </a:solidFill>
              </a:rPr>
              <a:t> kami </a:t>
            </a:r>
            <a:r>
              <a:rPr lang="en-MY" sz="2800" b="1" dirty="0" err="1">
                <a:solidFill>
                  <a:srgbClr val="C00000"/>
                </a:solidFill>
              </a:rPr>
              <a:t>untuk</a:t>
            </a:r>
            <a:r>
              <a:rPr lang="en-MY" sz="2800" b="1" dirty="0">
                <a:solidFill>
                  <a:srgbClr val="C00000"/>
                </a:solidFill>
              </a:rPr>
              <a:t> </a:t>
            </a:r>
            <a:r>
              <a:rPr lang="en-MY" sz="2800" b="1" dirty="0" err="1">
                <a:solidFill>
                  <a:srgbClr val="C00000"/>
                </a:solidFill>
              </a:rPr>
              <a:t>keselamatan</a:t>
            </a:r>
            <a:r>
              <a:rPr lang="en-MY" sz="2800" b="1" dirty="0">
                <a:solidFill>
                  <a:srgbClr val="C00000"/>
                </a:solidFill>
              </a:rPr>
              <a:t> agama kami".</a:t>
            </a:r>
            <a:endParaRPr lang="en-MY" sz="2800" b="1"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D8954E6C-BBC0-FE3A-2D1D-2F808ACD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21" y="2356648"/>
            <a:ext cx="8623153" cy="1072352"/>
          </a:xfrm>
          <a:prstGeom prst="rect">
            <a:avLst/>
          </a:prstGeom>
        </p:spPr>
      </p:pic>
    </p:spTree>
    <p:extLst>
      <p:ext uri="{BB962C8B-B14F-4D97-AF65-F5344CB8AC3E}">
        <p14:creationId xmlns:p14="http://schemas.microsoft.com/office/powerpoint/2010/main" val="165665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4A797C-7A5F-E9CE-9BA1-5092734713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EE5E50-7CEF-B287-CA68-024861230EBC}"/>
              </a:ext>
            </a:extLst>
          </p:cNvPr>
          <p:cNvSpPr/>
          <p:nvPr/>
        </p:nvSpPr>
        <p:spPr>
          <a:xfrm>
            <a:off x="304800" y="304800"/>
            <a:ext cx="8610600" cy="6172200"/>
          </a:xfrm>
          <a:prstGeom prst="rect">
            <a:avLst/>
          </a:prstGeom>
          <a:solidFill>
            <a:schemeClr val="bg1">
              <a:lumMod val="95000"/>
              <a:alpha val="77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3600" b="1"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rPr>
              <a:t>KEPADA PARA PELAJAR YANG DIRAHMATI ALLAH </a:t>
            </a:r>
          </a:p>
          <a:p>
            <a:pPr algn="ctr"/>
            <a:endParaRPr lang="en-MY" sz="3600" b="1" spc="5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ndParaRPr>
          </a:p>
          <a:p>
            <a:pPr algn="ct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Hindarilah</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sikap</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meniru</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menipu</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dan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membuat</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helah</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dalam</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mencapai</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sesuatu</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kejayaan</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kerana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hal</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ini</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44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dilarang</a:t>
            </a:r>
            <a:r>
              <a:rPr lang="en-MY" sz="44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oleh Islam</a:t>
            </a:r>
          </a:p>
        </p:txBody>
      </p:sp>
    </p:spTree>
    <p:extLst>
      <p:ext uri="{BB962C8B-B14F-4D97-AF65-F5344CB8AC3E}">
        <p14:creationId xmlns:p14="http://schemas.microsoft.com/office/powerpoint/2010/main" val="347432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id="{4BEC8CE8-6AD9-642C-1DB3-E79E2847170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C352298C-7D24-6A0D-99B9-56CA20AC8A49}"/>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 :</a:t>
            </a:r>
          </a:p>
        </p:txBody>
      </p:sp>
      <p:sp>
        <p:nvSpPr>
          <p:cNvPr id="5" name="Rectangle 4">
            <a:extLst>
              <a:ext uri="{FF2B5EF4-FFF2-40B4-BE49-F238E27FC236}">
                <a16:creationId xmlns:a16="http://schemas.microsoft.com/office/drawing/2014/main" id="{09DCCFAE-2422-8754-CD5D-3C61E819A5C8}"/>
              </a:ext>
            </a:extLst>
          </p:cNvPr>
          <p:cNvSpPr/>
          <p:nvPr/>
        </p:nvSpPr>
        <p:spPr>
          <a:xfrm>
            <a:off x="533400" y="3964342"/>
            <a:ext cx="8308183" cy="2559675"/>
          </a:xfrm>
          <a:prstGeom prst="rect">
            <a:avLst/>
          </a:prstGeom>
        </p:spPr>
        <p:txBody>
          <a:bodyPr wrap="square">
            <a:spAutoFit/>
          </a:bodyPr>
          <a:lstStyle/>
          <a:p>
            <a:pPr algn="just">
              <a:spcAft>
                <a:spcPts val="1000"/>
              </a:spcAft>
            </a:pPr>
            <a:r>
              <a:rPr lang="en-MY" sz="4000" b="1" dirty="0" err="1"/>
              <a:t>Maksudnya</a:t>
            </a:r>
            <a:r>
              <a:rPr lang="en-MY" sz="4000" b="1" dirty="0"/>
              <a:t> : </a:t>
            </a:r>
            <a:r>
              <a:rPr lang="en-MY" sz="4000" b="1" dirty="0" err="1">
                <a:solidFill>
                  <a:srgbClr val="C00000"/>
                </a:solidFill>
              </a:rPr>
              <a:t>Sesiapa</a:t>
            </a:r>
            <a:r>
              <a:rPr lang="en-MY" sz="4000" b="1" dirty="0">
                <a:solidFill>
                  <a:srgbClr val="C00000"/>
                </a:solidFill>
              </a:rPr>
              <a:t> yang </a:t>
            </a:r>
            <a:r>
              <a:rPr lang="en-MY" sz="4000" b="1" dirty="0" err="1">
                <a:solidFill>
                  <a:srgbClr val="C00000"/>
                </a:solidFill>
              </a:rPr>
              <a:t>menipu</a:t>
            </a:r>
            <a:r>
              <a:rPr lang="en-MY" sz="4000" b="1" dirty="0">
                <a:solidFill>
                  <a:srgbClr val="C00000"/>
                </a:solidFill>
              </a:rPr>
              <a:t> kami, </a:t>
            </a:r>
            <a:r>
              <a:rPr lang="en-MY" sz="4000" b="1" dirty="0" err="1">
                <a:solidFill>
                  <a:srgbClr val="C00000"/>
                </a:solidFill>
              </a:rPr>
              <a:t>dia</a:t>
            </a:r>
            <a:r>
              <a:rPr lang="en-MY" sz="4000" b="1" dirty="0">
                <a:solidFill>
                  <a:srgbClr val="C00000"/>
                </a:solidFill>
              </a:rPr>
              <a:t> </a:t>
            </a:r>
            <a:r>
              <a:rPr lang="en-MY" sz="4000" b="1" dirty="0" err="1">
                <a:solidFill>
                  <a:srgbClr val="C00000"/>
                </a:solidFill>
              </a:rPr>
              <a:t>bukanlah</a:t>
            </a:r>
            <a:r>
              <a:rPr lang="en-MY" sz="4000" b="1" dirty="0">
                <a:solidFill>
                  <a:srgbClr val="C00000"/>
                </a:solidFill>
              </a:rPr>
              <a:t> </a:t>
            </a:r>
            <a:r>
              <a:rPr lang="en-MY" sz="4000" b="1" dirty="0" err="1">
                <a:solidFill>
                  <a:srgbClr val="C00000"/>
                </a:solidFill>
              </a:rPr>
              <a:t>daripada</a:t>
            </a:r>
            <a:r>
              <a:rPr lang="en-MY" sz="4000" b="1" dirty="0">
                <a:solidFill>
                  <a:srgbClr val="C00000"/>
                </a:solidFill>
              </a:rPr>
              <a:t> </a:t>
            </a:r>
            <a:r>
              <a:rPr lang="en-MY" sz="4000" b="1" dirty="0" err="1">
                <a:solidFill>
                  <a:srgbClr val="C00000"/>
                </a:solidFill>
              </a:rPr>
              <a:t>kalangan</a:t>
            </a:r>
            <a:r>
              <a:rPr lang="en-MY" sz="4000" b="1" dirty="0">
                <a:solidFill>
                  <a:srgbClr val="C00000"/>
                </a:solidFill>
              </a:rPr>
              <a:t> kami. </a:t>
            </a:r>
            <a:r>
              <a:rPr lang="en-MY" sz="3600" b="1" dirty="0">
                <a:solidFill>
                  <a:srgbClr val="C00000"/>
                </a:solidFill>
              </a:rPr>
              <a:t>	 </a:t>
            </a:r>
          </a:p>
          <a:p>
            <a:pPr algn="r">
              <a:spcAft>
                <a:spcPts val="1000"/>
              </a:spcAft>
            </a:pPr>
            <a:r>
              <a:rPr lang="en-US" sz="3200" b="1" dirty="0">
                <a:ea typeface="Calibri" panose="020F0502020204030204" pitchFamily="34" charset="0"/>
                <a:cs typeface="Arial" panose="020B0604020202020204" pitchFamily="34" charset="0"/>
              </a:rPr>
              <a:t>(Hadis Riwayat  Muslim)</a:t>
            </a:r>
            <a:endParaRPr lang="en-MY" sz="3200" b="1"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79675A4-E8CD-0FFD-F546-F22372366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907" y="1985342"/>
            <a:ext cx="8307266" cy="1443658"/>
          </a:xfrm>
          <a:prstGeom prst="rect">
            <a:avLst/>
          </a:prstGeom>
        </p:spPr>
      </p:pic>
    </p:spTree>
    <p:extLst>
      <p:ext uri="{BB962C8B-B14F-4D97-AF65-F5344CB8AC3E}">
        <p14:creationId xmlns:p14="http://schemas.microsoft.com/office/powerpoint/2010/main" val="190675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393412"/>
            <a:ext cx="7805790" cy="584775"/>
          </a:xfrm>
          <a:prstGeom prst="rect">
            <a:avLst/>
          </a:prstGeom>
          <a:solidFill>
            <a:srgbClr val="C0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F89765B-7099-4A37-AD53-12154FAF03DE}"/>
              </a:ext>
            </a:extLst>
          </p:cNvPr>
          <p:cNvSpPr/>
          <p:nvPr/>
        </p:nvSpPr>
        <p:spPr>
          <a:xfrm>
            <a:off x="266700" y="304800"/>
            <a:ext cx="8610600" cy="6400800"/>
          </a:xfrm>
          <a:prstGeom prst="roundRect">
            <a:avLst/>
          </a:prstGeom>
          <a:blipFill dpi="0" rotWithShape="1">
            <a:blip r:embed="rId3">
              <a:alphaModFix amt="23000"/>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Di samping itu, ingatlah bahawa jasa ibu bapa dan para guru dalam membimbing dan menunjuk-ajar kita kepada jalan kebaikan dan kejayaan hidup perlu dihargai dan disyukuri</a:t>
            </a:r>
          </a:p>
        </p:txBody>
      </p:sp>
    </p:spTree>
    <p:extLst>
      <p:ext uri="{BB962C8B-B14F-4D97-AF65-F5344CB8AC3E}">
        <p14:creationId xmlns:p14="http://schemas.microsoft.com/office/powerpoint/2010/main" val="61862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872DDF-74CA-E51F-B549-772211FE073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E16784-F9D6-6D16-F9D8-71464D380737}"/>
              </a:ext>
            </a:extLst>
          </p:cNvPr>
          <p:cNvSpPr/>
          <p:nvPr/>
        </p:nvSpPr>
        <p:spPr>
          <a:xfrm>
            <a:off x="266700" y="304800"/>
            <a:ext cx="8610600" cy="6400800"/>
          </a:xfrm>
          <a:prstGeom prst="roundRect">
            <a:avLst/>
          </a:prstGeom>
          <a:blipFill dpi="0" rotWithShape="1">
            <a:blip r:embed="rId3">
              <a:alphaModFix amt="21000"/>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Mereka tidak mengharapkan bayaran dan hadiah berharga daripada anak-anak dan para pelajar semua, tetapi cukuplah bagi mereka kita beroleh kegembiraan serta kejayaan dalam kerjaya dan kehidupan ini. </a:t>
            </a:r>
          </a:p>
        </p:txBody>
      </p:sp>
    </p:spTree>
    <p:extLst>
      <p:ext uri="{BB962C8B-B14F-4D97-AF65-F5344CB8AC3E}">
        <p14:creationId xmlns:p14="http://schemas.microsoft.com/office/powerpoint/2010/main" val="153657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A3D6CA-5CFF-2ADA-E4DC-00AF9BBF11A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61AA79-E58D-751C-FF6B-95CF7A78D588}"/>
              </a:ext>
            </a:extLst>
          </p:cNvPr>
          <p:cNvSpPr/>
          <p:nvPr/>
        </p:nvSpPr>
        <p:spPr>
          <a:xfrm>
            <a:off x="266700" y="304800"/>
            <a:ext cx="8610600" cy="6400800"/>
          </a:xfrm>
          <a:prstGeom prst="roundRect">
            <a:avLst/>
          </a:prstGeom>
          <a:blipFill dpi="0" rotWithShape="1">
            <a:blip r:embed="rId3">
              <a:alphaModFix amt="29000"/>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Kerana itu, perlihatkanlah kebolehan masing-masing bagi mencapai kejayaan dalam peperiksaan berkaitan dengan sebaiknya, agar kegembiraan sebenar bakal terukir di wajah mereka. </a:t>
            </a:r>
          </a:p>
        </p:txBody>
      </p:sp>
    </p:spTree>
    <p:extLst>
      <p:ext uri="{BB962C8B-B14F-4D97-AF65-F5344CB8AC3E}">
        <p14:creationId xmlns:p14="http://schemas.microsoft.com/office/powerpoint/2010/main" val="51095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ECB5FB-2D39-47C1-A4D0-DF2B5C9D334E}"/>
              </a:ext>
            </a:extLst>
          </p:cNvPr>
          <p:cNvSpPr/>
          <p:nvPr/>
        </p:nvSpPr>
        <p:spPr>
          <a:xfrm>
            <a:off x="952500" y="152400"/>
            <a:ext cx="7239000" cy="11049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5" name="Rectangle: Rounded Corners 4">
            <a:extLst>
              <a:ext uri="{FF2B5EF4-FFF2-40B4-BE49-F238E27FC236}">
                <a16:creationId xmlns:a16="http://schemas.microsoft.com/office/drawing/2014/main" id="{B9D33E1E-C241-4B5D-A7A8-C1D2651AA151}"/>
              </a:ext>
            </a:extLst>
          </p:cNvPr>
          <p:cNvSpPr/>
          <p:nvPr/>
        </p:nvSpPr>
        <p:spPr>
          <a:xfrm>
            <a:off x="103094" y="1371600"/>
            <a:ext cx="8991600" cy="53340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prstClr val="black">
                    <a:lumMod val="95000"/>
                    <a:lumOff val="5000"/>
                  </a:prstClr>
                </a:solidFill>
                <a:effectLst>
                  <a:outerShdw blurRad="38100" dist="38100" dir="2700000" algn="tl">
                    <a:srgbClr val="000000">
                      <a:alpha val="43137"/>
                    </a:srgbClr>
                  </a:outerShdw>
                </a:effectLst>
                <a:uLnTx/>
                <a:uFillTx/>
                <a:latin typeface="Arial Black" panose="020B0A04020102020204" pitchFamily="34" charset="0"/>
                <a:ea typeface="+mn-ea"/>
                <a:cs typeface="+mn-cs"/>
              </a:rPr>
              <a:t>Bagi mencapai kejayaan dalam mana-mana aspek kehidupan, ia memerlukan kekuatan tubuh badan (jasmani), jiwa yang kental (rohani), mampu mengawal tekanan perasaan, di samping mengharapkan bantuan dan pertolongan Allah SWT pada  setiap masa</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5568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1E93D2-0E77-0885-A522-C7AAB55F5D1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024FA0E-E51F-1C6F-C69A-F38B3F731067}"/>
              </a:ext>
            </a:extLst>
          </p:cNvPr>
          <p:cNvSpPr/>
          <p:nvPr/>
        </p:nvSpPr>
        <p:spPr>
          <a:xfrm>
            <a:off x="952500" y="152400"/>
            <a:ext cx="7239000" cy="7620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5" name="Rectangle: Rounded Corners 4">
            <a:extLst>
              <a:ext uri="{FF2B5EF4-FFF2-40B4-BE49-F238E27FC236}">
                <a16:creationId xmlns:a16="http://schemas.microsoft.com/office/drawing/2014/main" id="{8948220D-5EDF-C119-A074-9264949AF25B}"/>
              </a:ext>
            </a:extLst>
          </p:cNvPr>
          <p:cNvSpPr/>
          <p:nvPr/>
        </p:nvSpPr>
        <p:spPr>
          <a:xfrm>
            <a:off x="76200" y="1221227"/>
            <a:ext cx="8991600" cy="23622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Berharaplah kepada Allah SWT dalam setiap detik kehidupan kita agar dikurniakan kekuatan, kejayaan dan keberhasilan hidup yang terbaik. </a:t>
            </a:r>
          </a:p>
        </p:txBody>
      </p:sp>
      <p:sp>
        <p:nvSpPr>
          <p:cNvPr id="2" name="Rectangle: Rounded Corners 1">
            <a:extLst>
              <a:ext uri="{FF2B5EF4-FFF2-40B4-BE49-F238E27FC236}">
                <a16:creationId xmlns:a16="http://schemas.microsoft.com/office/drawing/2014/main" id="{E9DE0F69-D2AF-51A7-E91A-D9E74D41EFC8}"/>
              </a:ext>
            </a:extLst>
          </p:cNvPr>
          <p:cNvSpPr/>
          <p:nvPr/>
        </p:nvSpPr>
        <p:spPr>
          <a:xfrm>
            <a:off x="76200" y="3848100"/>
            <a:ext cx="8991600" cy="25527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Jangan lupa menjaga solat dan terus berdoa, memohon restu ibu bapa dan guru, jaga hubungan persahabatan, semoga Allah meredai setiap usaha kita selama ini</a:t>
            </a:r>
          </a:p>
        </p:txBody>
      </p:sp>
    </p:spTree>
    <p:extLst>
      <p:ext uri="{BB962C8B-B14F-4D97-AF65-F5344CB8AC3E}">
        <p14:creationId xmlns:p14="http://schemas.microsoft.com/office/powerpoint/2010/main" val="128992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638F32-07B9-DD75-94CC-CD159EAE4F0F}"/>
              </a:ext>
            </a:extLst>
          </p:cNvPr>
          <p:cNvSpPr/>
          <p:nvPr/>
        </p:nvSpPr>
        <p:spPr>
          <a:xfrm>
            <a:off x="952500" y="152400"/>
            <a:ext cx="7239000" cy="7620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3" name="Rectangle: Rounded Corners 2">
            <a:extLst>
              <a:ext uri="{FF2B5EF4-FFF2-40B4-BE49-F238E27FC236}">
                <a16:creationId xmlns:a16="http://schemas.microsoft.com/office/drawing/2014/main" id="{E7D273BC-4630-DC5F-948D-93B57719C0EA}"/>
              </a:ext>
            </a:extLst>
          </p:cNvPr>
          <p:cNvSpPr/>
          <p:nvPr/>
        </p:nvSpPr>
        <p:spPr>
          <a:xfrm>
            <a:off x="152400" y="1219200"/>
            <a:ext cx="8839200" cy="24384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sv-SE" sz="3600" dirty="0">
                <a:ln>
                  <a:solidFill>
                    <a:prstClr val="white"/>
                  </a:solidFill>
                </a:ln>
                <a:solidFill>
                  <a:schemeClr val="tx1"/>
                </a:solidFill>
                <a:effectLst>
                  <a:outerShdw blurRad="38100" dist="38100" dir="2700000" algn="tl">
                    <a:srgbClr val="000000">
                      <a:alpha val="43137"/>
                    </a:srgbClr>
                  </a:outerShdw>
                </a:effectLst>
                <a:latin typeface="Arial Black" panose="020B0A04020102020204" pitchFamily="34" charset="0"/>
              </a:rPr>
              <a:t>A</a:t>
            </a:r>
            <a:r>
              <a:rPr kumimoji="0" lang="sv-SE" sz="36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spek kesihatan perlu dititikberatkan sepanjang musim peperiksaan dengan menjaga tidur dan pemakanan</a:t>
            </a:r>
          </a:p>
        </p:txBody>
      </p:sp>
      <p:sp>
        <p:nvSpPr>
          <p:cNvPr id="4" name="Rectangle: Rounded Corners 3">
            <a:extLst>
              <a:ext uri="{FF2B5EF4-FFF2-40B4-BE49-F238E27FC236}">
                <a16:creationId xmlns:a16="http://schemas.microsoft.com/office/drawing/2014/main" id="{A560F729-A3A6-C1B0-EDEB-B9538AB97DFB}"/>
              </a:ext>
            </a:extLst>
          </p:cNvPr>
          <p:cNvSpPr/>
          <p:nvPr/>
        </p:nvSpPr>
        <p:spPr>
          <a:xfrm>
            <a:off x="136187" y="3810000"/>
            <a:ext cx="8839200" cy="24384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sv-SE" sz="3600" dirty="0">
                <a:ln>
                  <a:solidFill>
                    <a:prstClr val="white"/>
                  </a:solidFill>
                </a:ln>
                <a:solidFill>
                  <a:schemeClr val="tx1"/>
                </a:solidFill>
                <a:effectLst>
                  <a:outerShdw blurRad="38100" dist="38100" dir="2700000" algn="tl">
                    <a:srgbClr val="000000">
                      <a:alpha val="43137"/>
                    </a:srgbClr>
                  </a:outerShdw>
                </a:effectLst>
                <a:latin typeface="Arial Black" panose="020B0A04020102020204" pitchFamily="34" charset="0"/>
              </a:rPr>
              <a:t>Yakinlah kepada diri dan manfaatkan masa yang ada sebaiknya</a:t>
            </a:r>
            <a:endParaRPr kumimoji="0" lang="sv-SE" sz="36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50397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id="{B45841AB-091B-E4EE-6BE4-CBF25CB0F1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510B9F3-AC63-A840-11F2-C4A2F5165F0C}"/>
              </a:ext>
            </a:extLst>
          </p:cNvPr>
          <p:cNvSpPr/>
          <p:nvPr/>
        </p:nvSpPr>
        <p:spPr>
          <a:xfrm>
            <a:off x="304797" y="3887217"/>
            <a:ext cx="8610597" cy="2595582"/>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 </a:t>
            </a:r>
            <a:r>
              <a:rPr lang="en-US" sz="3200" b="1" dirty="0">
                <a:solidFill>
                  <a:srgbClr val="C00000"/>
                </a:solidFill>
                <a:ea typeface="Calibri" panose="020F0502020204030204" pitchFamily="34" charset="0"/>
                <a:cs typeface="Arial" panose="020B0604020202020204" pitchFamily="34" charset="0"/>
              </a:rPr>
              <a:t>Hai orang yang </a:t>
            </a:r>
            <a:r>
              <a:rPr lang="en-US" sz="3200" b="1" dirty="0" err="1">
                <a:solidFill>
                  <a:srgbClr val="C00000"/>
                </a:solidFill>
                <a:ea typeface="Calibri" panose="020F0502020204030204" pitchFamily="34" charset="0"/>
                <a:cs typeface="Arial" panose="020B0604020202020204" pitchFamily="34" charset="0"/>
              </a:rPr>
              <a:t>beriman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Bersabarlah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kuatkanlah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kesabaran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bersedialah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serta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bertakwalah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kepada</a:t>
            </a:r>
            <a:r>
              <a:rPr lang="en-US" sz="3200" b="1" dirty="0">
                <a:solidFill>
                  <a:srgbClr val="C00000"/>
                </a:solidFill>
                <a:ea typeface="Calibri" panose="020F0502020204030204" pitchFamily="34" charset="0"/>
                <a:cs typeface="Arial" panose="020B0604020202020204" pitchFamily="34" charset="0"/>
              </a:rPr>
              <a:t> Allah, </a:t>
            </a:r>
            <a:r>
              <a:rPr lang="en-US" sz="3200" b="1" dirty="0" err="1">
                <a:solidFill>
                  <a:srgbClr val="C00000"/>
                </a:solidFill>
                <a:ea typeface="Calibri" panose="020F0502020204030204" pitchFamily="34" charset="0"/>
                <a:cs typeface="Arial" panose="020B0604020202020204" pitchFamily="34" charset="0"/>
              </a:rPr>
              <a:t>supaya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kamu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berjaya</a:t>
            </a:r>
            <a:r>
              <a:rPr lang="en-US" sz="3200" b="1" dirty="0">
                <a:solidFill>
                  <a:srgbClr val="C00000"/>
                </a:solidFill>
                <a:ea typeface="Calibri" panose="020F0502020204030204" pitchFamily="34" charset="0"/>
                <a:cs typeface="Arial" panose="020B0604020202020204" pitchFamily="34" charset="0"/>
              </a:rPr>
              <a:t>.</a:t>
            </a:r>
          </a:p>
          <a:p>
            <a:pPr algn="r">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(Surah Ali Imran: 200)</a:t>
            </a:r>
          </a:p>
        </p:txBody>
      </p:sp>
      <p:sp>
        <p:nvSpPr>
          <p:cNvPr id="2" name="Snip Diagonal Corner Rectangle 7">
            <a:extLst>
              <a:ext uri="{FF2B5EF4-FFF2-40B4-BE49-F238E27FC236}">
                <a16:creationId xmlns:a16="http://schemas.microsoft.com/office/drawing/2014/main" id="{0D0C61D1-E03E-BF7C-C2B5-7835EB87FF51}"/>
              </a:ext>
            </a:extLst>
          </p:cNvPr>
          <p:cNvSpPr/>
          <p:nvPr/>
        </p:nvSpPr>
        <p:spPr>
          <a:xfrm>
            <a:off x="466972" y="1524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366B6C6B-66F0-D5A0-9AE5-37863EF2B560}"/>
              </a:ext>
            </a:extLst>
          </p:cNvPr>
          <p:cNvSpPr/>
          <p:nvPr/>
        </p:nvSpPr>
        <p:spPr>
          <a:xfrm>
            <a:off x="2596138" y="375201"/>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accent3">
                    <a:lumMod val="50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F73705A-7866-9F84-A0EC-9C4FF168D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63" y="1524000"/>
            <a:ext cx="8307266" cy="2072660"/>
          </a:xfrm>
          <a:prstGeom prst="rect">
            <a:avLst/>
          </a:prstGeom>
        </p:spPr>
      </p:pic>
    </p:spTree>
    <p:extLst>
      <p:ext uri="{BB962C8B-B14F-4D97-AF65-F5344CB8AC3E}">
        <p14:creationId xmlns:p14="http://schemas.microsoft.com/office/powerpoint/2010/main" val="912621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F042B5-CF80-8D89-BFE9-3925561B7F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3BB0F1-ABAE-D3D4-E72C-60C793065D77}"/>
              </a:ext>
            </a:extLst>
          </p:cNvPr>
          <p:cNvPicPr>
            <a:picLocks noChangeAspect="1"/>
          </p:cNvPicPr>
          <p:nvPr/>
        </p:nvPicPr>
        <p:blipFill>
          <a:blip r:embed="rId3"/>
          <a:stretch>
            <a:fillRect/>
          </a:stretch>
        </p:blipFill>
        <p:spPr>
          <a:xfrm>
            <a:off x="-152400" y="152400"/>
            <a:ext cx="9448800" cy="6705600"/>
          </a:xfrm>
          <a:prstGeom prst="rect">
            <a:avLst/>
          </a:prstGeom>
        </p:spPr>
      </p:pic>
    </p:spTree>
    <p:extLst>
      <p:ext uri="{BB962C8B-B14F-4D97-AF65-F5344CB8AC3E}">
        <p14:creationId xmlns:p14="http://schemas.microsoft.com/office/powerpoint/2010/main" val="194613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pic>
        <p:nvPicPr>
          <p:cNvPr id="3" name="Picture 2">
            <a:extLst>
              <a:ext uri="{FF2B5EF4-FFF2-40B4-BE49-F238E27FC236}">
                <a16:creationId xmlns:a16="http://schemas.microsoft.com/office/drawing/2014/main" id="{21443452-9C96-4CEF-878A-1633E3C7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096693"/>
          </a:xfrm>
          <a:prstGeom prst="rect">
            <a:avLst/>
          </a:prstGeom>
        </p:spPr>
      </p:pic>
      <p:pic>
        <p:nvPicPr>
          <p:cNvPr id="8" name="Picture 7">
            <a:extLst>
              <a:ext uri="{FF2B5EF4-FFF2-40B4-BE49-F238E27FC236}">
                <a16:creationId xmlns:a16="http://schemas.microsoft.com/office/drawing/2014/main" id="{ADE8E923-037B-4D1D-AA78-72B7B422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51" y="4343400"/>
            <a:ext cx="7029297" cy="34079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solidFill>
            <a:schemeClr val="bg1">
              <a:lumMod val="75000"/>
            </a:schemeClr>
          </a:solid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4" cstate="print">
            <a:lum bright="40000" contrast="-40000"/>
          </a:blip>
          <a:srcRect/>
          <a:stretch>
            <a:fillRect/>
          </a:stretch>
        </p:blipFill>
        <p:spPr bwMode="auto">
          <a:xfrm>
            <a:off x="228600" y="3954462"/>
            <a:ext cx="8686800" cy="1341438"/>
          </a:xfrm>
          <a:prstGeom prst="rect">
            <a:avLst/>
          </a:prstGeom>
          <a:pattFill prst="openDmnd">
            <a:fgClr>
              <a:schemeClr val="accent6">
                <a:lumMod val="75000"/>
              </a:schemeClr>
            </a:fgClr>
            <a:bgClr>
              <a:schemeClr val="bg1"/>
            </a:bgClr>
          </a:patt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tx1">
              <a:lumMod val="75000"/>
              <a:lumOff val="25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p>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عَبْدُهُ وَرَسُولُهُ. </a:t>
            </a:r>
          </a:p>
        </p:txBody>
      </p:sp>
      <p:sp>
        <p:nvSpPr>
          <p:cNvPr id="5" name="TextBox 4"/>
          <p:cNvSpPr txBox="1"/>
          <p:nvPr/>
        </p:nvSpPr>
        <p:spPr>
          <a:xfrm>
            <a:off x="111912" y="3048000"/>
            <a:ext cx="8890488" cy="2554545"/>
          </a:xfrm>
          <a:prstGeom prst="rect">
            <a:avLst/>
          </a:prstGeom>
          <a:solidFill>
            <a:schemeClr val="accent3">
              <a:lumMod val="75000"/>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Maha Esa,</a:t>
            </a:r>
          </a:p>
          <a:p>
            <a:pPr algn="ctr" fontAlgn="auto">
              <a:spcBef>
                <a:spcPts val="0"/>
              </a:spcBef>
              <a:spcAft>
                <a:spcPts val="0"/>
              </a:spcAft>
              <a:defRPr/>
            </a:pP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
        <p:nvSpPr>
          <p:cNvPr id="6" name="Rectangle 5"/>
          <p:cNvSpPr/>
          <p:nvPr/>
        </p:nvSpPr>
        <p:spPr>
          <a:xfrm>
            <a:off x="427512" y="164813"/>
            <a:ext cx="8259288" cy="584775"/>
          </a:xfrm>
          <a:prstGeom prst="rect">
            <a:avLst/>
          </a:prstGeom>
          <a:solidFill>
            <a:srgbClr val="00206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94D8918-02A2-410A-9918-45921E2A6F47}"/>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Berbaktilah kepada Allah SWT dengan sepenuh hati. Manfaatkanlah peluang kehidupan ini dengan melakukan ketaatan untuk mendapat keredaan-Nya.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ED20BF96-F679-4B48-9115-6636580F0CEE}"/>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E5382C-0AF1-A3E8-ACF5-A503ED47B4C5}"/>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F9115A8D-D6D2-6E58-E1F1-9A7B71FEEAFB}"/>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Ketahuilah bahawa Allah telah menjadikan hari Jumaat sebagai penghulu segala hari yang dipenuhi dengan pelbagai kelebihan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5EE59180-2379-F878-84B8-DB7C4CD21187}"/>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334679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CA6C40-E96F-1EF7-5334-518D48C25EA1}"/>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4D368029-7A05-4740-3F17-5CB2DB41FDE0}"/>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Sabda Rasulullah SAW yang bermaksud:</a:t>
            </a:r>
          </a:p>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”Sebaik-baik hari ialah hari Jumaat. Padanya dijadikan Nabi Adam. Padanya dimasukkan baginda ke syurga dan padanya juga dikeluarkan daripada syurga, dan tidak berlaku Kiamat melainkan pada hari Jumaat.”</a:t>
            </a:r>
          </a:p>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(Hadis riwayat Muslim)</a:t>
            </a:r>
          </a:p>
        </p:txBody>
      </p:sp>
      <p:sp>
        <p:nvSpPr>
          <p:cNvPr id="5" name="Snip Diagonal Corner Rectangle 5">
            <a:extLst>
              <a:ext uri="{FF2B5EF4-FFF2-40B4-BE49-F238E27FC236}">
                <a16:creationId xmlns:a16="http://schemas.microsoft.com/office/drawing/2014/main" id="{64DB8CC4-B48F-8F05-6233-A976C4F6CF9F}"/>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93915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301D4F-9CB6-FFA9-908B-D29BB2C1BE82}"/>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7CE5C48-90E0-966F-7BE7-B284FEEB209E}"/>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Maka bersempena dengan hari yang mulia ini, sayugialah kita umat Islam mengambil peluang melakukan amal kebaikan seperti berniat iktikaf ketika berada dalam masjid</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F6F314BA-31E5-2627-B585-3553BF66700D}"/>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446508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0CFA90-B97B-A43F-8BBA-A6F9C2702F6B}"/>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EF66A973-CD50-2C75-3929-339F8593B6A6}"/>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Mengambil pengajaran daripada kandungan khutbah Jumaat, berzikir serta menunaikan solat Jumaat dengan tertib dan khusyuk</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1772526B-7D2F-5A9B-2A66-2EED0ABB50DC}"/>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4000689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2A81B9-EB57-BBB9-7DD5-788B8E79E122}"/>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49162CB6-233E-90C7-4C5C-1FB063A788D6}"/>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Janganlah melakukan perkara yang boleh mengganggu jemaah lain sepanjang berada di masjid, kerana perbuatan tersebut dilarang dalam Islam.</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id="{EDCF5E29-AB2C-C937-E05D-8618243396B4}"/>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11292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625" y="958682"/>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a:t>
            </a:r>
            <a:r>
              <a:rPr lang="ar-SA" sz="4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عَلَى </a:t>
            </a:r>
            <a:r>
              <a:rPr lang="ar-SA"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سَيِّدِنَا مُحَمَّدٍ وَعَلَى آلِهِ وَصَحْبِهِ وَسَلِّمْ تَسْلِيمًا كَثِيرًا.</a:t>
            </a:r>
          </a:p>
        </p:txBody>
      </p:sp>
      <p:sp>
        <p:nvSpPr>
          <p:cNvPr id="4" name="TextBox 3"/>
          <p:cNvSpPr txBox="1"/>
          <p:nvPr/>
        </p:nvSpPr>
        <p:spPr>
          <a:xfrm>
            <a:off x="350015" y="3429000"/>
            <a:ext cx="84582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sv-SE" sz="32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kurniakan kerahmatan ke </a:t>
            </a: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 junjungan kami </a:t>
            </a:r>
            <a:r>
              <a:rPr lang="sv-SE" sz="32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Muhammad, ke </a:t>
            </a: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 keluarga dan para S</a:t>
            </a:r>
            <a:r>
              <a:rPr lang="sv-SE" sz="32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ahabatnya serta sampaikan salam ke atasnya </a:t>
            </a: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dengan sebanyaknya.</a:t>
            </a:r>
            <a:endParaRPr lang="es-ES"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0070C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21000" r="-2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661B3-AB74-6CA8-3879-1D54886AD61D}"/>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4" cstate="print">
            <a:lum contrast="40000"/>
          </a:blip>
          <a:srcRect/>
          <a:stretch>
            <a:fillRect/>
          </a:stretch>
        </p:blipFill>
        <p:spPr bwMode="auto">
          <a:xfrm>
            <a:off x="266699" y="838200"/>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057400" y="102258"/>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rPr>
              <a:t>Selawat</a:t>
            </a:r>
            <a:endParaRPr kumimoji="0" lang="ms-MY" sz="4800" b="0" i="0" u="none" strike="noStrike" kern="1200" cap="none" spc="0" normalizeH="0" baseline="0" noProof="0" dirty="0">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5" name="Picture 4">
            <a:extLst>
              <a:ext uri="{FF2B5EF4-FFF2-40B4-BE49-F238E27FC236}">
                <a16:creationId xmlns:a16="http://schemas.microsoft.com/office/drawing/2014/main" id="{9A72B312-E9CD-42D1-961F-099C6FB82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 y="1088708"/>
            <a:ext cx="9089924" cy="3401863"/>
          </a:xfrm>
          <a:prstGeom prst="rect">
            <a:avLst/>
          </a:prstGeom>
        </p:spPr>
      </p:pic>
      <p:pic>
        <p:nvPicPr>
          <p:cNvPr id="9" name="Picture 8">
            <a:extLst>
              <a:ext uri="{FF2B5EF4-FFF2-40B4-BE49-F238E27FC236}">
                <a16:creationId xmlns:a16="http://schemas.microsoft.com/office/drawing/2014/main" id="{CBD250A7-9CBE-41F8-9641-CB32CE9D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74" y="4038600"/>
            <a:ext cx="8620491" cy="25483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3F5BB618-3AD2-4448-A888-20739F44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377"/>
            <a:ext cx="9144000" cy="57673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8" name="Picture 7">
            <a:extLst>
              <a:ext uri="{FF2B5EF4-FFF2-40B4-BE49-F238E27FC236}">
                <a16:creationId xmlns:a16="http://schemas.microsoft.com/office/drawing/2014/main" id="{41BA5409-C111-4F49-9CAB-3DD928E93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 y="1237609"/>
            <a:ext cx="9144000" cy="560457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2">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Cemerlangkanlah pendidikan anak-anak kami, Tambahkanlah ilmu yang bermanfaat kepada mereka, suburkanlah jiwa mereka dengan akhlak yang mulia dan terpuji, Jadikanlah anak-anak kami pemimpin dalam kalangan orang yang bertakwa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D963DF-3562-AA91-C99B-231427C6E7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8F1E21-5991-DA32-47C4-1092B46CFC14}"/>
              </a:ext>
            </a:extLst>
          </p:cNvPr>
          <p:cNvSpPr/>
          <p:nvPr/>
        </p:nvSpPr>
        <p:spPr>
          <a:xfrm>
            <a:off x="472044" y="11430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Anugerahilah keberkatan kepada para pembayar zakat dan pewakaf MAIDAM. Semoga Allah SWT mengurniakan ganjaran ke atas apa yang diberikan dan memberi keberkatan ke atas harta yang berbaki.</a:t>
            </a:r>
            <a:r>
              <a:rPr lang="ms-MY" sz="3200" b="1" dirty="0">
                <a:solidFill>
                  <a:schemeClr val="accent5">
                    <a:lumMod val="50000"/>
                  </a:schemeClr>
                </a:solidFill>
              </a:rPr>
              <a:t>.</a:t>
            </a:r>
            <a:endParaRPr lang="ms-MY" sz="3200" b="1" dirty="0">
              <a:solidFill>
                <a:schemeClr val="tx1"/>
              </a:solidFill>
            </a:endParaRPr>
          </a:p>
        </p:txBody>
      </p:sp>
      <p:sp>
        <p:nvSpPr>
          <p:cNvPr id="5" name="Rectangle 4">
            <a:extLst>
              <a:ext uri="{FF2B5EF4-FFF2-40B4-BE49-F238E27FC236}">
                <a16:creationId xmlns:a16="http://schemas.microsoft.com/office/drawing/2014/main" id="{0B8B9C4B-E154-1A96-022B-CE531832D98B}"/>
              </a:ext>
            </a:extLst>
          </p:cNvPr>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7972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chemeClr val="accent5">
              <a:lumMod val="75000"/>
              <a:alpha val="51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5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اِتَّقُوا اللهَ</a:t>
            </a:r>
            <a:endParaRPr kumimoji="0" lang="en-US" sz="115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5" name="TextBox 4"/>
          <p:cNvSpPr txBox="1"/>
          <p:nvPr/>
        </p:nvSpPr>
        <p:spPr>
          <a:xfrm>
            <a:off x="410078" y="3657600"/>
            <a:ext cx="8323843" cy="1938992"/>
          </a:xfrm>
          <a:prstGeom prst="rect">
            <a:avLst/>
          </a:prstGeom>
          <a:solidFill>
            <a:schemeClr val="bg1">
              <a:alpha val="56000"/>
            </a:schemeClr>
          </a:solid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w="1905"/>
                <a:solidFill>
                  <a:srgbClr val="8064A2">
                    <a:lumMod val="50000"/>
                  </a:srgbClr>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a:t>
            </a:r>
            <a:r>
              <a:rPr kumimoji="0" lang="es-ES" sz="6000" b="1" i="0" u="none" strike="noStrike" kern="1200" cap="none" spc="0" normalizeH="0" baseline="0" noProof="0" dirty="0" err="1">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Bertaqwalah</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err="1">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kepada</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Allah”</a:t>
            </a:r>
          </a:p>
        </p:txBody>
      </p:sp>
      <p:sp>
        <p:nvSpPr>
          <p:cNvPr id="8" name="Rectangle 7"/>
          <p:cNvSpPr/>
          <p:nvPr/>
        </p:nvSpPr>
        <p:spPr>
          <a:xfrm>
            <a:off x="713422" y="152400"/>
            <a:ext cx="7762821" cy="584775"/>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Pesanan</a:t>
            </a:r>
            <a:r>
              <a:rPr kumimoji="0" lang="en-US"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n-US" sz="3200" b="0"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Takwa</a:t>
            </a:r>
            <a:endParaRPr kumimoji="0" lang="en-US"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0A96C-3667-EEFB-D07D-321FC0EBEF2C}"/>
              </a:ext>
            </a:extLst>
          </p:cNvPr>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472044" y="1676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chemeClr val="accent1">
                    <a:lumMod val="75000"/>
                  </a:schemeClr>
                </a:solidFill>
              </a:rPr>
              <a:t>Ya Allah,</a:t>
            </a:r>
            <a:r>
              <a:rPr lang="ms-MY" sz="3200" b="1" dirty="0">
                <a:solidFill>
                  <a:srgbClr val="FF0000"/>
                </a:solidFill>
              </a:rPr>
              <a:t> </a:t>
            </a:r>
          </a:p>
          <a:p>
            <a:pPr algn="just"/>
            <a:endParaRPr lang="ms-MY" sz="1050" b="1" dirty="0">
              <a:solidFill>
                <a:srgbClr val="FF0000"/>
              </a:solidFill>
            </a:endParaRPr>
          </a:p>
          <a:p>
            <a:pPr algn="just"/>
            <a:r>
              <a:rPr lang="ms-MY" sz="3200" b="1" dirty="0">
                <a:solidFill>
                  <a:srgbClr val="FF0000"/>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472044" y="495702"/>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alpha val="40000"/>
                </a:schemeClr>
              </a:gs>
              <a:gs pos="0">
                <a:schemeClr val="accent1">
                  <a:tint val="37000"/>
                  <a:satMod val="300000"/>
                  <a:alpha val="23000"/>
                  <a:lumMod val="74000"/>
                  <a:lumOff val="26000"/>
                </a:schemeClr>
              </a:gs>
            </a:gsLst>
          </a:gra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smtClean="0">
                <a:ln w="10160">
                  <a:solidFill>
                    <a:schemeClr val="accent5"/>
                  </a:solidFill>
                  <a:prstDash val="solid"/>
                </a:ln>
                <a:effectLst>
                  <a:outerShdw blurRad="38100" dist="22860" dir="5400000" algn="tl" rotWithShape="0">
                    <a:srgbClr val="000000">
                      <a:alpha val="30000"/>
                    </a:srgbClr>
                  </a:outerShdw>
                </a:effectLst>
              </a:rPr>
              <a:t>25 </a:t>
            </a:r>
            <a:r>
              <a:rPr lang="pt-BR" sz="2400" b="1" dirty="0">
                <a:ln w="10160">
                  <a:solidFill>
                    <a:schemeClr val="accent5"/>
                  </a:solidFill>
                  <a:prstDash val="solid"/>
                </a:ln>
                <a:effectLst>
                  <a:outerShdw blurRad="38100" dist="22860" dir="5400000" algn="tl" rotWithShape="0">
                    <a:srgbClr val="000000">
                      <a:alpha val="30000"/>
                    </a:srgbClr>
                  </a:outerShdw>
                </a:effectLst>
              </a:rPr>
              <a:t>JAMADILAKHIR 1446H / 27 DISEMBER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2019300" y="228600"/>
            <a:ext cx="51054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A57D8305-26D8-DB5D-6F02-E8EDEAA76CA8}"/>
              </a:ext>
            </a:extLst>
          </p:cNvPr>
          <p:cNvSpPr/>
          <p:nvPr/>
        </p:nvSpPr>
        <p:spPr>
          <a:xfrm>
            <a:off x="704850" y="3489760"/>
            <a:ext cx="7734300" cy="1806135"/>
          </a:xfrm>
          <a:prstGeom prst="rect">
            <a:avLst/>
          </a:prstGeom>
          <a:ln>
            <a:solidFill>
              <a:srgbClr val="FFFF00"/>
            </a:solidFill>
          </a:ln>
          <a:effectLst>
            <a:glow rad="139700">
              <a:schemeClr val="accent6">
                <a:satMod val="175000"/>
                <a:alpha val="40000"/>
              </a:schemeClr>
            </a:glow>
          </a:effectLst>
        </p:spPr>
        <p:txBody>
          <a:bodyPr wrap="square">
            <a:noAutofit/>
          </a:bodyPr>
          <a:lstStyle/>
          <a:p>
            <a:pPr algn="ctr"/>
            <a:r>
              <a:rPr lang="fi-FI" sz="4000" b="1" dirty="0">
                <a:ln w="13462">
                  <a:solidFill>
                    <a:schemeClr val="tx2"/>
                  </a:solidFill>
                  <a:prstDash val="solid"/>
                </a:ln>
                <a:solidFill>
                  <a:schemeClr val="accent5"/>
                </a:solidFill>
                <a:effectLst>
                  <a:outerShdw dist="38100" dir="2700000" algn="bl" rotWithShape="0">
                    <a:schemeClr val="accent5"/>
                  </a:outerShdw>
                </a:effectLst>
                <a:latin typeface="Arial Black" panose="020B0A04020102020204" pitchFamily="34" charset="0"/>
              </a:rPr>
              <a:t>HARI-HARI PEPERIKSAAN: PERSEDIAAN DAN PENGHARAPAN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D87872-0DB6-4A54-83EC-D7FCA212D486}"/>
              </a:ext>
            </a:extLst>
          </p:cNvPr>
          <p:cNvSpPr/>
          <p:nvPr/>
        </p:nvSpPr>
        <p:spPr>
          <a:xfrm>
            <a:off x="303785" y="76200"/>
            <a:ext cx="8610600" cy="2133600"/>
          </a:xfrm>
          <a:prstGeom prst="roundRect">
            <a:avLst/>
          </a:prstGeom>
          <a:solidFill>
            <a:schemeClr val="bg2">
              <a:lumMod val="75000"/>
              <a:alpha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Bermula awal tahun hadapan </a:t>
            </a:r>
          </a:p>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(2 Jan 2025 sehingga </a:t>
            </a:r>
          </a:p>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13 Februari 2025)</a:t>
            </a:r>
            <a:endPar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89D1C8BD-7B16-8492-CF9E-6209D5AFA396}"/>
              </a:ext>
            </a:extLst>
          </p:cNvPr>
          <p:cNvSpPr/>
          <p:nvPr/>
        </p:nvSpPr>
        <p:spPr>
          <a:xfrm>
            <a:off x="303785" y="2286000"/>
            <a:ext cx="8610600" cy="2133600"/>
          </a:xfrm>
          <a:prstGeom prst="roundRect">
            <a:avLst/>
          </a:prstGeom>
          <a:solidFill>
            <a:schemeClr val="bg2">
              <a:lumMod val="75000"/>
              <a:alpha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sebahagian anak-anak kita akan menghadapi peperiksaan SPM, STPM dan STAM</a:t>
            </a:r>
            <a:endPar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endParaRPr>
          </a:p>
        </p:txBody>
      </p:sp>
      <p:sp>
        <p:nvSpPr>
          <p:cNvPr id="3" name="Rectangle: Rounded Corners 2">
            <a:extLst>
              <a:ext uri="{FF2B5EF4-FFF2-40B4-BE49-F238E27FC236}">
                <a16:creationId xmlns:a16="http://schemas.microsoft.com/office/drawing/2014/main" id="{C117173F-F1B1-FD0D-1CF7-251D1842703F}"/>
              </a:ext>
            </a:extLst>
          </p:cNvPr>
          <p:cNvSpPr/>
          <p:nvPr/>
        </p:nvSpPr>
        <p:spPr>
          <a:xfrm>
            <a:off x="303785" y="4495800"/>
            <a:ext cx="8610600" cy="2133600"/>
          </a:xfrm>
          <a:prstGeom prst="roundRect">
            <a:avLst/>
          </a:prstGeom>
          <a:solidFill>
            <a:schemeClr val="bg2">
              <a:lumMod val="75000"/>
              <a:alpha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yang bakal memberi natijah dan hasil pencapaian pembelajaran di peringkat sekolah, sebelum mereka menyambung pengajian lanjutan di Universiti</a:t>
            </a:r>
            <a:endParaRPr lang="sv-SE" sz="24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B317A1-387F-C701-792D-75409A67AE2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C93871-C939-3333-B70B-76CEC5FF7752}"/>
              </a:ext>
            </a:extLst>
          </p:cNvPr>
          <p:cNvSpPr/>
          <p:nvPr/>
        </p:nvSpPr>
        <p:spPr>
          <a:xfrm>
            <a:off x="266700" y="876300"/>
            <a:ext cx="8610600" cy="5105400"/>
          </a:xfrm>
          <a:prstGeom prst="roundRect">
            <a:avLst/>
          </a:prstGeom>
          <a:blipFill dpi="0" rotWithShape="1">
            <a:blip r:embed="rId3">
              <a:alphaModFix amt="30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FFC0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Setiap tahun, berulangnya suasana para pelajar yang memasuki dewan peperiksaan bagi menguji prestasi pembelajaran mereka</a:t>
            </a:r>
          </a:p>
        </p:txBody>
      </p:sp>
    </p:spTree>
    <p:extLst>
      <p:ext uri="{BB962C8B-B14F-4D97-AF65-F5344CB8AC3E}">
        <p14:creationId xmlns:p14="http://schemas.microsoft.com/office/powerpoint/2010/main" val="77750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62D83F-A574-758E-ED31-7A877EDDB83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C2B76B-3972-79A1-0E3E-C85DFB06407E}"/>
              </a:ext>
            </a:extLst>
          </p:cNvPr>
          <p:cNvSpPr/>
          <p:nvPr/>
        </p:nvSpPr>
        <p:spPr>
          <a:xfrm>
            <a:off x="266700" y="457200"/>
            <a:ext cx="8610600" cy="6172200"/>
          </a:xfrm>
          <a:prstGeom prst="roundRect">
            <a:avLst/>
          </a:prstGeom>
          <a:blipFill dpi="0" rotWithShape="1">
            <a:blip r:embed="rId3">
              <a:alphaModFix amt="28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FFC0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Suasana sebegini seharusnya menjadikan anak-anak pelajar lebih giat berusaha bagi meraih kecemerlangan diri dan membanggakan hati kedua ibu bapa</a:t>
            </a:r>
          </a:p>
        </p:txBody>
      </p:sp>
    </p:spTree>
    <p:extLst>
      <p:ext uri="{BB962C8B-B14F-4D97-AF65-F5344CB8AC3E}">
        <p14:creationId xmlns:p14="http://schemas.microsoft.com/office/powerpoint/2010/main" val="3288884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5091</TotalTime>
  <Words>1427</Words>
  <Application>Microsoft Office PowerPoint</Application>
  <PresentationFormat>On-screen Show (4:3)</PresentationFormat>
  <Paragraphs>163</Paragraphs>
  <Slides>54</Slides>
  <Notes>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54</vt:i4>
      </vt:variant>
    </vt:vector>
  </HeadingPairs>
  <TitlesOfParts>
    <vt:vector size="73" baseType="lpstr">
      <vt:lpstr>Arial Unicode MS</vt:lpstr>
      <vt:lpstr>Yu Gothic UI Semilight</vt:lpstr>
      <vt:lpstr>Aharoni</vt:lpstr>
      <vt:lpstr>Arial</vt:lpstr>
      <vt:lpstr>Arial Black</vt:lpstr>
      <vt:lpstr>Arial Rounded MT Bold</vt:lpstr>
      <vt:lpstr>Bahnschrift Condensed</vt:lpstr>
      <vt:lpstr>BalloonDExtBol</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2059</cp:revision>
  <dcterms:created xsi:type="dcterms:W3CDTF">2017-12-24T04:47:00Z</dcterms:created>
  <dcterms:modified xsi:type="dcterms:W3CDTF">2024-12-24T04:52:44Z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