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49"/>
  </p:notesMasterIdLst>
  <p:sldIdLst>
    <p:sldId id="898" r:id="rId5"/>
    <p:sldId id="259" r:id="rId6"/>
    <p:sldId id="260" r:id="rId7"/>
    <p:sldId id="261" r:id="rId8"/>
    <p:sldId id="262" r:id="rId9"/>
    <p:sldId id="755" r:id="rId10"/>
    <p:sldId id="1601" r:id="rId11"/>
    <p:sldId id="1637" r:id="rId12"/>
    <p:sldId id="1638" r:id="rId13"/>
    <p:sldId id="1529" r:id="rId14"/>
    <p:sldId id="1625" r:id="rId15"/>
    <p:sldId id="1626" r:id="rId16"/>
    <p:sldId id="1614" r:id="rId17"/>
    <p:sldId id="1627" r:id="rId18"/>
    <p:sldId id="1629" r:id="rId19"/>
    <p:sldId id="1640" r:id="rId20"/>
    <p:sldId id="1613" r:id="rId21"/>
    <p:sldId id="1602" r:id="rId22"/>
    <p:sldId id="1636" r:id="rId23"/>
    <p:sldId id="1641" r:id="rId24"/>
    <p:sldId id="1409" r:id="rId25"/>
    <p:sldId id="407" r:id="rId26"/>
    <p:sldId id="417" r:id="rId27"/>
    <p:sldId id="281" r:id="rId28"/>
    <p:sldId id="950" r:id="rId29"/>
    <p:sldId id="276" r:id="rId30"/>
    <p:sldId id="277" r:id="rId31"/>
    <p:sldId id="278" r:id="rId32"/>
    <p:sldId id="1365" r:id="rId33"/>
    <p:sldId id="1573" r:id="rId34"/>
    <p:sldId id="283" r:id="rId35"/>
    <p:sldId id="284" r:id="rId36"/>
    <p:sldId id="309" r:id="rId37"/>
    <p:sldId id="310" r:id="rId38"/>
    <p:sldId id="961" r:id="rId39"/>
    <p:sldId id="962" r:id="rId40"/>
    <p:sldId id="1181" r:id="rId41"/>
    <p:sldId id="976" r:id="rId42"/>
    <p:sldId id="977" r:id="rId43"/>
    <p:sldId id="978" r:id="rId44"/>
    <p:sldId id="312" r:id="rId45"/>
    <p:sldId id="313" r:id="rId46"/>
    <p:sldId id="1289"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637"/>
            <p14:sldId id="1638"/>
            <p14:sldId id="1529"/>
            <p14:sldId id="1625"/>
            <p14:sldId id="1626"/>
            <p14:sldId id="1614"/>
            <p14:sldId id="1627"/>
            <p14:sldId id="1629"/>
            <p14:sldId id="1640"/>
            <p14:sldId id="1613"/>
            <p14:sldId id="1602"/>
            <p14:sldId id="1636"/>
            <p14:sldId id="1641"/>
            <p14:sldId id="1409"/>
            <p14:sldId id="407"/>
            <p14:sldId id="417"/>
            <p14:sldId id="281"/>
            <p14:sldId id="950"/>
            <p14:sldId id="276"/>
            <p14:sldId id="277"/>
            <p14:sldId id="278"/>
            <p14:sldId id="1365"/>
            <p14:sldId id="1573"/>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84032"/>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9F94FFC-2104-426C-87F5-5028683C53E3}"/>
    <pc:docChg chg="undo custSel addSld delSld modSld sldOrd modSection">
      <pc:chgData name="faizul alfalah" userId="b097e28588539e7c" providerId="LiveId" clId="{69F94FFC-2104-426C-87F5-5028683C53E3}" dt="2024-11-05T04:09:53.006" v="368" actId="207"/>
      <pc:docMkLst>
        <pc:docMk/>
      </pc:docMkLst>
      <pc:sldChg chg="addSp delSp modSp mod">
        <pc:chgData name="faizul alfalah" userId="b097e28588539e7c" providerId="LiveId" clId="{69F94FFC-2104-426C-87F5-5028683C53E3}" dt="2024-11-05T04:07:19.525" v="337" actId="1076"/>
        <pc:sldMkLst>
          <pc:docMk/>
          <pc:sldMk cId="0" sldId="755"/>
        </pc:sldMkLst>
        <pc:spChg chg="del">
          <ac:chgData name="faizul alfalah" userId="b097e28588539e7c" providerId="LiveId" clId="{69F94FFC-2104-426C-87F5-5028683C53E3}" dt="2024-11-05T04:07:15.698" v="335" actId="478"/>
          <ac:spMkLst>
            <pc:docMk/>
            <pc:sldMk cId="0" sldId="755"/>
            <ac:spMk id="5" creationId="{89CF7EB2-CF73-4D72-AD55-57B014CFC8DA}"/>
          </ac:spMkLst>
        </pc:spChg>
        <pc:spChg chg="add mod">
          <ac:chgData name="faizul alfalah" userId="b097e28588539e7c" providerId="LiveId" clId="{69F94FFC-2104-426C-87F5-5028683C53E3}" dt="2024-11-05T04:07:19.525" v="337" actId="1076"/>
          <ac:spMkLst>
            <pc:docMk/>
            <pc:sldMk cId="0" sldId="755"/>
            <ac:spMk id="6" creationId="{55D2D040-28DA-4D38-B44C-9F0D8616C428}"/>
          </ac:spMkLst>
        </pc:spChg>
      </pc:sldChg>
      <pc:sldChg chg="modSp mod">
        <pc:chgData name="faizul alfalah" userId="b097e28588539e7c" providerId="LiveId" clId="{69F94FFC-2104-426C-87F5-5028683C53E3}" dt="2024-11-05T04:07:05.762" v="334" actId="208"/>
        <pc:sldMkLst>
          <pc:docMk/>
          <pc:sldMk cId="0" sldId="898"/>
        </pc:sldMkLst>
        <pc:spChg chg="mod">
          <ac:chgData name="faizul alfalah" userId="b097e28588539e7c" providerId="LiveId" clId="{69F94FFC-2104-426C-87F5-5028683C53E3}" dt="2024-11-05T04:07:05.762" v="334" actId="208"/>
          <ac:spMkLst>
            <pc:docMk/>
            <pc:sldMk cId="0" sldId="898"/>
            <ac:spMk id="2" creationId="{00000000-0000-0000-0000-000000000000}"/>
          </ac:spMkLst>
        </pc:spChg>
      </pc:sldChg>
      <pc:sldChg chg="del">
        <pc:chgData name="faizul alfalah" userId="b097e28588539e7c" providerId="LiveId" clId="{69F94FFC-2104-426C-87F5-5028683C53E3}" dt="2024-11-05T03:55:43.999" v="204" actId="47"/>
        <pc:sldMkLst>
          <pc:docMk/>
          <pc:sldMk cId="4094898184" sldId="1191"/>
        </pc:sldMkLst>
      </pc:sldChg>
      <pc:sldChg chg="modSp mod">
        <pc:chgData name="faizul alfalah" userId="b097e28588539e7c" providerId="LiveId" clId="{69F94FFC-2104-426C-87F5-5028683C53E3}" dt="2024-11-05T03:58:22.118" v="315"/>
        <pc:sldMkLst>
          <pc:docMk/>
          <pc:sldMk cId="0" sldId="1365"/>
        </pc:sldMkLst>
        <pc:spChg chg="mod">
          <ac:chgData name="faizul alfalah" userId="b097e28588539e7c" providerId="LiveId" clId="{69F94FFC-2104-426C-87F5-5028683C53E3}" dt="2024-11-05T03:58:22.118" v="315"/>
          <ac:spMkLst>
            <pc:docMk/>
            <pc:sldMk cId="0" sldId="1365"/>
            <ac:spMk id="8" creationId="{00000000-0000-0000-0000-000000000000}"/>
          </ac:spMkLst>
        </pc:spChg>
      </pc:sldChg>
      <pc:sldChg chg="addSp delSp modSp mod setBg">
        <pc:chgData name="faizul alfalah" userId="b097e28588539e7c" providerId="LiveId" clId="{69F94FFC-2104-426C-87F5-5028683C53E3}" dt="2024-11-05T04:05:24.057" v="331"/>
        <pc:sldMkLst>
          <pc:docMk/>
          <pc:sldMk cId="0" sldId="1409"/>
        </pc:sldMkLst>
        <pc:spChg chg="add del mod">
          <ac:chgData name="faizul alfalah" userId="b097e28588539e7c" providerId="LiveId" clId="{69F94FFC-2104-426C-87F5-5028683C53E3}" dt="2024-11-05T03:57:22.931" v="312" actId="478"/>
          <ac:spMkLst>
            <pc:docMk/>
            <pc:sldMk cId="0" sldId="1409"/>
            <ac:spMk id="8" creationId="{5CD3080A-8753-49B0-AEC4-7432985AFC92}"/>
          </ac:spMkLst>
        </pc:spChg>
        <pc:spChg chg="mod">
          <ac:chgData name="faizul alfalah" userId="b097e28588539e7c" providerId="LiveId" clId="{69F94FFC-2104-426C-87F5-5028683C53E3}" dt="2024-11-05T03:57:08.882" v="311" actId="1076"/>
          <ac:spMkLst>
            <pc:docMk/>
            <pc:sldMk cId="0" sldId="1409"/>
            <ac:spMk id="10" creationId="{C198609E-80DE-4CD2-9FD6-A570F2B68768}"/>
          </ac:spMkLst>
        </pc:spChg>
        <pc:picChg chg="add mod">
          <ac:chgData name="faizul alfalah" userId="b097e28588539e7c" providerId="LiveId" clId="{69F94FFC-2104-426C-87F5-5028683C53E3}" dt="2024-11-05T03:57:35.131" v="314" actId="1076"/>
          <ac:picMkLst>
            <pc:docMk/>
            <pc:sldMk cId="0" sldId="1409"/>
            <ac:picMk id="4" creationId="{6EA5EEAC-315E-4961-8ED9-6B73ED5DB622}"/>
          </ac:picMkLst>
        </pc:picChg>
        <pc:picChg chg="del">
          <ac:chgData name="faizul alfalah" userId="b097e28588539e7c" providerId="LiveId" clId="{69F94FFC-2104-426C-87F5-5028683C53E3}" dt="2024-11-05T03:55:47.670" v="206" actId="478"/>
          <ac:picMkLst>
            <pc:docMk/>
            <pc:sldMk cId="0" sldId="1409"/>
            <ac:picMk id="5" creationId="{8958F1A1-F958-473E-B53B-5860B01B8F5E}"/>
          </ac:picMkLst>
        </pc:picChg>
      </pc:sldChg>
      <pc:sldChg chg="addSp delSp mod setBg">
        <pc:chgData name="faizul alfalah" userId="b097e28588539e7c" providerId="LiveId" clId="{69F94FFC-2104-426C-87F5-5028683C53E3}" dt="2024-11-05T04:04:58.235" v="327"/>
        <pc:sldMkLst>
          <pc:docMk/>
          <pc:sldMk cId="1554810667" sldId="1529"/>
        </pc:sldMkLst>
        <pc:spChg chg="add del">
          <ac:chgData name="faizul alfalah" userId="b097e28588539e7c" providerId="LiveId" clId="{69F94FFC-2104-426C-87F5-5028683C53E3}" dt="2024-11-05T04:04:44.332" v="325" actId="478"/>
          <ac:spMkLst>
            <pc:docMk/>
            <pc:sldMk cId="1554810667" sldId="1529"/>
            <ac:spMk id="4" creationId="{00000000-0000-0000-0000-000000000000}"/>
          </ac:spMkLst>
        </pc:spChg>
        <pc:spChg chg="add del">
          <ac:chgData name="faizul alfalah" userId="b097e28588539e7c" providerId="LiveId" clId="{69F94FFC-2104-426C-87F5-5028683C53E3}" dt="2024-11-05T04:04:44.332" v="325" actId="478"/>
          <ac:spMkLst>
            <pc:docMk/>
            <pc:sldMk cId="1554810667" sldId="1529"/>
            <ac:spMk id="8" creationId="{00000000-0000-0000-0000-000000000000}"/>
          </ac:spMkLst>
        </pc:spChg>
        <pc:picChg chg="add del">
          <ac:chgData name="faizul alfalah" userId="b097e28588539e7c" providerId="LiveId" clId="{69F94FFC-2104-426C-87F5-5028683C53E3}" dt="2024-11-05T04:04:44.332" v="325" actId="478"/>
          <ac:picMkLst>
            <pc:docMk/>
            <pc:sldMk cId="1554810667" sldId="1529"/>
            <ac:picMk id="7" creationId="{5D821B60-17C6-4788-980E-3EE246394777}"/>
          </ac:picMkLst>
        </pc:picChg>
      </pc:sldChg>
      <pc:sldChg chg="modSp mod">
        <pc:chgData name="faizul alfalah" userId="b097e28588539e7c" providerId="LiveId" clId="{69F94FFC-2104-426C-87F5-5028683C53E3}" dt="2024-11-05T03:58:43.849" v="316"/>
        <pc:sldMkLst>
          <pc:docMk/>
          <pc:sldMk cId="639672024" sldId="1573"/>
        </pc:sldMkLst>
        <pc:spChg chg="mod">
          <ac:chgData name="faizul alfalah" userId="b097e28588539e7c" providerId="LiveId" clId="{69F94FFC-2104-426C-87F5-5028683C53E3}" dt="2024-11-05T03:58:43.849" v="316"/>
          <ac:spMkLst>
            <pc:docMk/>
            <pc:sldMk cId="639672024" sldId="1573"/>
            <ac:spMk id="3" creationId="{394D8918-02A2-410A-9918-45921E2A6F47}"/>
          </ac:spMkLst>
        </pc:spChg>
      </pc:sldChg>
      <pc:sldChg chg="del">
        <pc:chgData name="faizul alfalah" userId="b097e28588539e7c" providerId="LiveId" clId="{69F94FFC-2104-426C-87F5-5028683C53E3}" dt="2024-11-05T03:59:18.722" v="317" actId="47"/>
        <pc:sldMkLst>
          <pc:docMk/>
          <pc:sldMk cId="136595768" sldId="1575"/>
        </pc:sldMkLst>
      </pc:sldChg>
      <pc:sldChg chg="setBg">
        <pc:chgData name="faizul alfalah" userId="b097e28588539e7c" providerId="LiveId" clId="{69F94FFC-2104-426C-87F5-5028683C53E3}" dt="2024-11-05T04:07:59.750" v="339"/>
        <pc:sldMkLst>
          <pc:docMk/>
          <pc:sldMk cId="3061276841" sldId="1601"/>
        </pc:sldMkLst>
      </pc:sldChg>
      <pc:sldChg chg="modSp mod setBg">
        <pc:chgData name="faizul alfalah" userId="b097e28588539e7c" providerId="LiveId" clId="{69F94FFC-2104-426C-87F5-5028683C53E3}" dt="2024-11-05T04:09:16.572" v="358" actId="207"/>
        <pc:sldMkLst>
          <pc:docMk/>
          <pc:sldMk cId="430816264" sldId="1602"/>
        </pc:sldMkLst>
        <pc:spChg chg="mod">
          <ac:chgData name="faizul alfalah" userId="b097e28588539e7c" providerId="LiveId" clId="{69F94FFC-2104-426C-87F5-5028683C53E3}" dt="2024-11-05T04:09:16.572" v="358" actId="207"/>
          <ac:spMkLst>
            <pc:docMk/>
            <pc:sldMk cId="430816264" sldId="1602"/>
            <ac:spMk id="4" creationId="{B4ECB5FB-2D39-47C1-A4D0-DF2B5C9D334E}"/>
          </ac:spMkLst>
        </pc:spChg>
        <pc:spChg chg="mod">
          <ac:chgData name="faizul alfalah" userId="b097e28588539e7c" providerId="LiveId" clId="{69F94FFC-2104-426C-87F5-5028683C53E3}" dt="2024-11-05T03:53:10.325" v="163" actId="14100"/>
          <ac:spMkLst>
            <pc:docMk/>
            <pc:sldMk cId="430816264" sldId="1602"/>
            <ac:spMk id="5" creationId="{B9D33E1E-C241-4B5D-A7A8-C1D2651AA151}"/>
          </ac:spMkLst>
        </pc:spChg>
      </pc:sldChg>
      <pc:sldChg chg="modSp mod setBg">
        <pc:chgData name="faizul alfalah" userId="b097e28588539e7c" providerId="LiveId" clId="{69F94FFC-2104-426C-87F5-5028683C53E3}" dt="2024-11-05T04:09:06.229" v="355" actId="207"/>
        <pc:sldMkLst>
          <pc:docMk/>
          <pc:sldMk cId="2974748953" sldId="1613"/>
        </pc:sldMkLst>
        <pc:spChg chg="mod">
          <ac:chgData name="faizul alfalah" userId="b097e28588539e7c" providerId="LiveId" clId="{69F94FFC-2104-426C-87F5-5028683C53E3}" dt="2024-11-05T04:09:06.229" v="355" actId="207"/>
          <ac:spMkLst>
            <pc:docMk/>
            <pc:sldMk cId="2974748953" sldId="1613"/>
            <ac:spMk id="3" creationId="{E18A0E98-4B2B-4FE1-9929-7CAF2967EF72}"/>
          </ac:spMkLst>
        </pc:spChg>
        <pc:spChg chg="mod">
          <ac:chgData name="faizul alfalah" userId="b097e28588539e7c" providerId="LiveId" clId="{69F94FFC-2104-426C-87F5-5028683C53E3}" dt="2024-11-05T03:52:50.708" v="160" actId="14100"/>
          <ac:spMkLst>
            <pc:docMk/>
            <pc:sldMk cId="2974748953" sldId="1613"/>
            <ac:spMk id="4" creationId="{9550B579-5C5F-4A5A-9040-240B1FAA5FB2}"/>
          </ac:spMkLst>
        </pc:spChg>
        <pc:spChg chg="mod">
          <ac:chgData name="faizul alfalah" userId="b097e28588539e7c" providerId="LiveId" clId="{69F94FFC-2104-426C-87F5-5028683C53E3}" dt="2024-11-05T04:08:51.122" v="352" actId="14100"/>
          <ac:spMkLst>
            <pc:docMk/>
            <pc:sldMk cId="2974748953" sldId="1613"/>
            <ac:spMk id="5" creationId="{20E1C056-AAB2-40CF-881C-5D970CA222E5}"/>
          </ac:spMkLst>
        </pc:spChg>
      </pc:sldChg>
      <pc:sldChg chg="delSp modSp mod">
        <pc:chgData name="faizul alfalah" userId="b097e28588539e7c" providerId="LiveId" clId="{69F94FFC-2104-426C-87F5-5028683C53E3}" dt="2024-11-05T03:46:33.817" v="112" actId="1076"/>
        <pc:sldMkLst>
          <pc:docMk/>
          <pc:sldMk cId="3433440903" sldId="1614"/>
        </pc:sldMkLst>
        <pc:spChg chg="mod">
          <ac:chgData name="faizul alfalah" userId="b097e28588539e7c" providerId="LiveId" clId="{69F94FFC-2104-426C-87F5-5028683C53E3}" dt="2024-11-05T03:46:33.817" v="112" actId="1076"/>
          <ac:spMkLst>
            <pc:docMk/>
            <pc:sldMk cId="3433440903" sldId="1614"/>
            <ac:spMk id="5" creationId="{00000000-0000-0000-0000-000000000000}"/>
          </ac:spMkLst>
        </pc:spChg>
        <pc:spChg chg="del">
          <ac:chgData name="faizul alfalah" userId="b097e28588539e7c" providerId="LiveId" clId="{69F94FFC-2104-426C-87F5-5028683C53E3}" dt="2024-11-05T03:45:39.068" v="20" actId="478"/>
          <ac:spMkLst>
            <pc:docMk/>
            <pc:sldMk cId="3433440903" sldId="1614"/>
            <ac:spMk id="6" creationId="{FD231CFE-5F74-40DF-BD34-09DBEEC0BA9D}"/>
          </ac:spMkLst>
        </pc:spChg>
        <pc:spChg chg="mod">
          <ac:chgData name="faizul alfalah" userId="b097e28588539e7c" providerId="LiveId" clId="{69F94FFC-2104-426C-87F5-5028683C53E3}" dt="2024-11-05T03:45:32.332" v="19"/>
          <ac:spMkLst>
            <pc:docMk/>
            <pc:sldMk cId="3433440903" sldId="1614"/>
            <ac:spMk id="8" creationId="{00000000-0000-0000-0000-000000000000}"/>
          </ac:spMkLst>
        </pc:spChg>
      </pc:sldChg>
      <pc:sldChg chg="modSp mod setBg">
        <pc:chgData name="faizul alfalah" userId="b097e28588539e7c" providerId="LiveId" clId="{69F94FFC-2104-426C-87F5-5028683C53E3}" dt="2024-11-05T04:08:20.203" v="345"/>
        <pc:sldMkLst>
          <pc:docMk/>
          <pc:sldMk cId="1304391208" sldId="1625"/>
        </pc:sldMkLst>
        <pc:spChg chg="mod">
          <ac:chgData name="faizul alfalah" userId="b097e28588539e7c" providerId="LiveId" clId="{69F94FFC-2104-426C-87F5-5028683C53E3}" dt="2024-11-05T03:43:16.323" v="5" actId="1076"/>
          <ac:spMkLst>
            <pc:docMk/>
            <pc:sldMk cId="1304391208" sldId="1625"/>
            <ac:spMk id="3" creationId="{E18A0E98-4B2B-4FE1-9929-7CAF2967EF72}"/>
          </ac:spMkLst>
        </pc:spChg>
        <pc:spChg chg="mod">
          <ac:chgData name="faizul alfalah" userId="b097e28588539e7c" providerId="LiveId" clId="{69F94FFC-2104-426C-87F5-5028683C53E3}" dt="2024-11-05T03:43:12.418" v="4" actId="14100"/>
          <ac:spMkLst>
            <pc:docMk/>
            <pc:sldMk cId="1304391208" sldId="1625"/>
            <ac:spMk id="4" creationId="{B215B174-0C65-4DC9-97EC-4177DA28C37B}"/>
          </ac:spMkLst>
        </pc:spChg>
      </pc:sldChg>
      <pc:sldChg chg="addSp modSp mod ord setBg">
        <pc:chgData name="faizul alfalah" userId="b097e28588539e7c" providerId="LiveId" clId="{69F94FFC-2104-426C-87F5-5028683C53E3}" dt="2024-11-05T04:08:26.343" v="347"/>
        <pc:sldMkLst>
          <pc:docMk/>
          <pc:sldMk cId="3988699274" sldId="1626"/>
        </pc:sldMkLst>
        <pc:spChg chg="mod">
          <ac:chgData name="faizul alfalah" userId="b097e28588539e7c" providerId="LiveId" clId="{69F94FFC-2104-426C-87F5-5028683C53E3}" dt="2024-11-05T03:45:02.763" v="17" actId="1076"/>
          <ac:spMkLst>
            <pc:docMk/>
            <pc:sldMk cId="3988699274" sldId="1626"/>
            <ac:spMk id="3" creationId="{E18A0E98-4B2B-4FE1-9929-7CAF2967EF72}"/>
          </ac:spMkLst>
        </pc:spChg>
        <pc:spChg chg="add mod">
          <ac:chgData name="faizul alfalah" userId="b097e28588539e7c" providerId="LiveId" clId="{69F94FFC-2104-426C-87F5-5028683C53E3}" dt="2024-11-05T03:45:05.606" v="18" actId="14100"/>
          <ac:spMkLst>
            <pc:docMk/>
            <pc:sldMk cId="3988699274" sldId="1626"/>
            <ac:spMk id="4" creationId="{7DE6AB74-CE61-4841-B9D8-6C5B96BAFF1A}"/>
          </ac:spMkLst>
        </pc:spChg>
      </pc:sldChg>
      <pc:sldChg chg="addSp modSp mod setBg">
        <pc:chgData name="faizul alfalah" userId="b097e28588539e7c" providerId="LiveId" clId="{69F94FFC-2104-426C-87F5-5028683C53E3}" dt="2024-11-05T04:08:32.248" v="349"/>
        <pc:sldMkLst>
          <pc:docMk/>
          <pc:sldMk cId="2763117588" sldId="1627"/>
        </pc:sldMkLst>
        <pc:spChg chg="mod">
          <ac:chgData name="faizul alfalah" userId="b097e28588539e7c" providerId="LiveId" clId="{69F94FFC-2104-426C-87F5-5028683C53E3}" dt="2024-11-05T03:48:02.335" v="123" actId="207"/>
          <ac:spMkLst>
            <pc:docMk/>
            <pc:sldMk cId="2763117588" sldId="1627"/>
            <ac:spMk id="3" creationId="{E18A0E98-4B2B-4FE1-9929-7CAF2967EF72}"/>
          </ac:spMkLst>
        </pc:spChg>
        <pc:spChg chg="add mod">
          <ac:chgData name="faizul alfalah" userId="b097e28588539e7c" providerId="LiveId" clId="{69F94FFC-2104-426C-87F5-5028683C53E3}" dt="2024-11-05T03:47:50.463" v="121" actId="14100"/>
          <ac:spMkLst>
            <pc:docMk/>
            <pc:sldMk cId="2763117588" sldId="1627"/>
            <ac:spMk id="4" creationId="{C98E8A06-8795-497E-82EF-6B9773987048}"/>
          </ac:spMkLst>
        </pc:spChg>
      </pc:sldChg>
      <pc:sldChg chg="delSp modSp mod setBg">
        <pc:chgData name="faizul alfalah" userId="b097e28588539e7c" providerId="LiveId" clId="{69F94FFC-2104-426C-87F5-5028683C53E3}" dt="2024-11-05T04:08:38.108" v="351"/>
        <pc:sldMkLst>
          <pc:docMk/>
          <pc:sldMk cId="2360841249" sldId="1629"/>
        </pc:sldMkLst>
        <pc:spChg chg="del">
          <ac:chgData name="faizul alfalah" userId="b097e28588539e7c" providerId="LiveId" clId="{69F94FFC-2104-426C-87F5-5028683C53E3}" dt="2024-11-05T03:48:43.671" v="124" actId="478"/>
          <ac:spMkLst>
            <pc:docMk/>
            <pc:sldMk cId="2360841249" sldId="1629"/>
            <ac:spMk id="3" creationId="{E18A0E98-4B2B-4FE1-9929-7CAF2967EF72}"/>
          </ac:spMkLst>
        </pc:spChg>
        <pc:spChg chg="mod">
          <ac:chgData name="faizul alfalah" userId="b097e28588539e7c" providerId="LiveId" clId="{69F94FFC-2104-426C-87F5-5028683C53E3}" dt="2024-11-05T03:49:02.969" v="127" actId="1076"/>
          <ac:spMkLst>
            <pc:docMk/>
            <pc:sldMk cId="2360841249" sldId="1629"/>
            <ac:spMk id="4" creationId="{B215B174-0C65-4DC9-97EC-4177DA28C37B}"/>
          </ac:spMkLst>
        </pc:spChg>
      </pc:sldChg>
      <pc:sldChg chg="del">
        <pc:chgData name="faizul alfalah" userId="b097e28588539e7c" providerId="LiveId" clId="{69F94FFC-2104-426C-87F5-5028683C53E3}" dt="2024-11-05T03:55:44.921" v="205" actId="47"/>
        <pc:sldMkLst>
          <pc:docMk/>
          <pc:sldMk cId="666574321" sldId="1634"/>
        </pc:sldMkLst>
      </pc:sldChg>
      <pc:sldChg chg="addSp modSp mod setBg">
        <pc:chgData name="faizul alfalah" userId="b097e28588539e7c" providerId="LiveId" clId="{69F94FFC-2104-426C-87F5-5028683C53E3}" dt="2024-11-05T04:09:31.321" v="362" actId="207"/>
        <pc:sldMkLst>
          <pc:docMk/>
          <pc:sldMk cId="2607596007" sldId="1636"/>
        </pc:sldMkLst>
        <pc:spChg chg="add mod">
          <ac:chgData name="faizul alfalah" userId="b097e28588539e7c" providerId="LiveId" clId="{69F94FFC-2104-426C-87F5-5028683C53E3}" dt="2024-11-05T04:09:31.321" v="362" actId="207"/>
          <ac:spMkLst>
            <pc:docMk/>
            <pc:sldMk cId="2607596007" sldId="1636"/>
            <ac:spMk id="4" creationId="{FE8D4030-2215-46FE-8A73-2BB7398122C2}"/>
          </ac:spMkLst>
        </pc:spChg>
        <pc:spChg chg="add mod">
          <ac:chgData name="faizul alfalah" userId="b097e28588539e7c" providerId="LiveId" clId="{69F94FFC-2104-426C-87F5-5028683C53E3}" dt="2024-11-05T03:54:09.972" v="179"/>
          <ac:spMkLst>
            <pc:docMk/>
            <pc:sldMk cId="2607596007" sldId="1636"/>
            <ac:spMk id="5" creationId="{5CD02220-C678-4EDD-A038-A3853300A85E}"/>
          </ac:spMkLst>
        </pc:spChg>
        <pc:spChg chg="mod">
          <ac:chgData name="faizul alfalah" userId="b097e28588539e7c" providerId="LiveId" clId="{69F94FFC-2104-426C-87F5-5028683C53E3}" dt="2024-11-05T04:09:28.820" v="361" actId="207"/>
          <ac:spMkLst>
            <pc:docMk/>
            <pc:sldMk cId="2607596007" sldId="1636"/>
            <ac:spMk id="7" creationId="{6CFA5A43-EDEA-4D08-988C-EB9E652C16E9}"/>
          </ac:spMkLst>
        </pc:spChg>
        <pc:spChg chg="mod">
          <ac:chgData name="faizul alfalah" userId="b097e28588539e7c" providerId="LiveId" clId="{69F94FFC-2104-426C-87F5-5028683C53E3}" dt="2024-11-05T03:53:39.660" v="167" actId="1076"/>
          <ac:spMkLst>
            <pc:docMk/>
            <pc:sldMk cId="2607596007" sldId="1636"/>
            <ac:spMk id="8" creationId="{AE35F57D-9F4E-4E66-94ED-6383764B390F}"/>
          </ac:spMkLst>
        </pc:spChg>
      </pc:sldChg>
      <pc:sldChg chg="setBg">
        <pc:chgData name="faizul alfalah" userId="b097e28588539e7c" providerId="LiveId" clId="{69F94FFC-2104-426C-87F5-5028683C53E3}" dt="2024-11-05T04:08:06.327" v="341"/>
        <pc:sldMkLst>
          <pc:docMk/>
          <pc:sldMk cId="3627076201" sldId="1637"/>
        </pc:sldMkLst>
      </pc:sldChg>
      <pc:sldChg chg="setBg">
        <pc:chgData name="faizul alfalah" userId="b097e28588539e7c" providerId="LiveId" clId="{69F94FFC-2104-426C-87F5-5028683C53E3}" dt="2024-11-05T04:08:12.844" v="343"/>
        <pc:sldMkLst>
          <pc:docMk/>
          <pc:sldMk cId="1133231962" sldId="1638"/>
        </pc:sldMkLst>
      </pc:sldChg>
      <pc:sldChg chg="add del setBg">
        <pc:chgData name="faizul alfalah" userId="b097e28588539e7c" providerId="LiveId" clId="{69F94FFC-2104-426C-87F5-5028683C53E3}" dt="2024-11-05T03:49:37.070" v="130" actId="47"/>
        <pc:sldMkLst>
          <pc:docMk/>
          <pc:sldMk cId="3367009041" sldId="1639"/>
        </pc:sldMkLst>
      </pc:sldChg>
      <pc:sldChg chg="addSp delSp modSp add mod setBg">
        <pc:chgData name="faizul alfalah" userId="b097e28588539e7c" providerId="LiveId" clId="{69F94FFC-2104-426C-87F5-5028683C53E3}" dt="2024-11-05T04:05:12.247" v="329"/>
        <pc:sldMkLst>
          <pc:docMk/>
          <pc:sldMk cId="1757144152" sldId="1640"/>
        </pc:sldMkLst>
        <pc:spChg chg="mod">
          <ac:chgData name="faizul alfalah" userId="b097e28588539e7c" providerId="LiveId" clId="{69F94FFC-2104-426C-87F5-5028683C53E3}" dt="2024-11-05T03:50:51.568" v="149" actId="1076"/>
          <ac:spMkLst>
            <pc:docMk/>
            <pc:sldMk cId="1757144152" sldId="1640"/>
            <ac:spMk id="4" creationId="{00000000-0000-0000-0000-000000000000}"/>
          </ac:spMkLst>
        </pc:spChg>
        <pc:spChg chg="add del mod">
          <ac:chgData name="faizul alfalah" userId="b097e28588539e7c" providerId="LiveId" clId="{69F94FFC-2104-426C-87F5-5028683C53E3}" dt="2024-11-05T03:51:04.006" v="150" actId="478"/>
          <ac:spMkLst>
            <pc:docMk/>
            <pc:sldMk cId="1757144152" sldId="1640"/>
            <ac:spMk id="6" creationId="{43CAE433-2DB1-481E-AB40-6CAF6EEE1EBE}"/>
          </ac:spMkLst>
        </pc:spChg>
        <pc:spChg chg="mod">
          <ac:chgData name="faizul alfalah" userId="b097e28588539e7c" providerId="LiveId" clId="{69F94FFC-2104-426C-87F5-5028683C53E3}" dt="2024-11-05T03:49:51.859" v="131"/>
          <ac:spMkLst>
            <pc:docMk/>
            <pc:sldMk cId="1757144152" sldId="1640"/>
            <ac:spMk id="8" creationId="{00000000-0000-0000-0000-000000000000}"/>
          </ac:spMkLst>
        </pc:spChg>
        <pc:picChg chg="add mod">
          <ac:chgData name="faizul alfalah" userId="b097e28588539e7c" providerId="LiveId" clId="{69F94FFC-2104-426C-87F5-5028683C53E3}" dt="2024-11-05T03:51:08.192" v="152" actId="1076"/>
          <ac:picMkLst>
            <pc:docMk/>
            <pc:sldMk cId="1757144152" sldId="1640"/>
            <ac:picMk id="5" creationId="{55226C3E-A0BC-4120-8F93-75D07B42D8E4}"/>
          </ac:picMkLst>
        </pc:picChg>
        <pc:picChg chg="del">
          <ac:chgData name="faizul alfalah" userId="b097e28588539e7c" providerId="LiveId" clId="{69F94FFC-2104-426C-87F5-5028683C53E3}" dt="2024-11-05T03:50:01.694" v="132" actId="478"/>
          <ac:picMkLst>
            <pc:docMk/>
            <pc:sldMk cId="1757144152" sldId="1640"/>
            <ac:picMk id="7" creationId="{5D821B60-17C6-4788-980E-3EE246394777}"/>
          </ac:picMkLst>
        </pc:picChg>
      </pc:sldChg>
      <pc:sldChg chg="addSp modSp add mod setBg">
        <pc:chgData name="faizul alfalah" userId="b097e28588539e7c" providerId="LiveId" clId="{69F94FFC-2104-426C-87F5-5028683C53E3}" dt="2024-11-05T04:09:53.006" v="368" actId="207"/>
        <pc:sldMkLst>
          <pc:docMk/>
          <pc:sldMk cId="3555687044" sldId="1641"/>
        </pc:sldMkLst>
        <pc:spChg chg="mod">
          <ac:chgData name="faizul alfalah" userId="b097e28588539e7c" providerId="LiveId" clId="{69F94FFC-2104-426C-87F5-5028683C53E3}" dt="2024-11-05T04:09:50.335" v="367" actId="207"/>
          <ac:spMkLst>
            <pc:docMk/>
            <pc:sldMk cId="3555687044" sldId="1641"/>
            <ac:spMk id="4" creationId="{B4ECB5FB-2D39-47C1-A4D0-DF2B5C9D334E}"/>
          </ac:spMkLst>
        </pc:spChg>
        <pc:spChg chg="mod">
          <ac:chgData name="faizul alfalah" userId="b097e28588539e7c" providerId="LiveId" clId="{69F94FFC-2104-426C-87F5-5028683C53E3}" dt="2024-11-05T03:54:55.953" v="191" actId="1076"/>
          <ac:spMkLst>
            <pc:docMk/>
            <pc:sldMk cId="3555687044" sldId="1641"/>
            <ac:spMk id="5" creationId="{B9D33E1E-C241-4B5D-A7A8-C1D2651AA151}"/>
          </ac:spMkLst>
        </pc:spChg>
        <pc:spChg chg="add mod">
          <ac:chgData name="faizul alfalah" userId="b097e28588539e7c" providerId="LiveId" clId="{69F94FFC-2104-426C-87F5-5028683C53E3}" dt="2024-11-05T04:09:53.006" v="368" actId="207"/>
          <ac:spMkLst>
            <pc:docMk/>
            <pc:sldMk cId="3555687044" sldId="1641"/>
            <ac:spMk id="6" creationId="{5200C555-5972-496A-8BBB-D86A1EA43731}"/>
          </ac:spMkLst>
        </pc:spChg>
        <pc:spChg chg="add mod">
          <ac:chgData name="faizul alfalah" userId="b097e28588539e7c" providerId="LiveId" clId="{69F94FFC-2104-426C-87F5-5028683C53E3}" dt="2024-11-05T03:55:27.797" v="203" actId="14100"/>
          <ac:spMkLst>
            <pc:docMk/>
            <pc:sldMk cId="3555687044" sldId="1641"/>
            <ac:spMk id="7" creationId="{9357A042-79F0-4A1B-BB5B-4F2669B813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5/11/2024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45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460630"/>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MUALLAF ADALAH SAUDARA KITA</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6 </a:t>
            </a:r>
            <a:r>
              <a:rPr lang="en-US" sz="2400" b="1" dirty="0" err="1">
                <a:solidFill>
                  <a:srgbClr val="FFFF00"/>
                </a:solidFill>
                <a:effectLst>
                  <a:glow rad="139700">
                    <a:schemeClr val="tx1">
                      <a:alpha val="40000"/>
                    </a:schemeClr>
                  </a:glow>
                  <a:outerShdw dist="38100" dir="2700000" algn="tl">
                    <a:srgbClr val="000000">
                      <a:alpha val="94000"/>
                    </a:srgbClr>
                  </a:outerShdw>
                </a:effectLst>
              </a:rPr>
              <a:t>Jamadilawal</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8 November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at-Taubah ayat 60</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p>
        </p:txBody>
      </p:sp>
      <p:sp>
        <p:nvSpPr>
          <p:cNvPr id="4" name="Rectangle 3"/>
          <p:cNvSpPr/>
          <p:nvPr/>
        </p:nvSpPr>
        <p:spPr>
          <a:xfrm>
            <a:off x="361352" y="3531621"/>
            <a:ext cx="8421290" cy="3277820"/>
          </a:xfrm>
          <a:prstGeom prst="rect">
            <a:avLst/>
          </a:prstGeom>
        </p:spPr>
        <p:txBody>
          <a:bodyPr wrap="square">
            <a:spAutoFit/>
          </a:bodyPr>
          <a:lstStyle/>
          <a:p>
            <a:pPr algn="just">
              <a:spcAft>
                <a:spcPts val="800"/>
              </a:spcAft>
            </a:pPr>
            <a:r>
              <a:rPr lang="en-US" sz="2300" b="1" dirty="0" err="1">
                <a:ea typeface="Calibri" panose="020F0502020204030204" pitchFamily="34" charset="0"/>
                <a:cs typeface="Arial" panose="020B0604020202020204" pitchFamily="34" charset="0"/>
              </a:rPr>
              <a:t>Maksudnya</a:t>
            </a:r>
            <a:r>
              <a:rPr lang="en-US" sz="2300" b="1" dirty="0">
                <a:ea typeface="Calibri" panose="020F0502020204030204" pitchFamily="34" charset="0"/>
                <a:cs typeface="Arial" panose="020B0604020202020204" pitchFamily="34" charset="0"/>
              </a:rPr>
              <a:t> : </a:t>
            </a:r>
            <a:r>
              <a:rPr lang="en-US" sz="2300" b="1" dirty="0" err="1">
                <a:solidFill>
                  <a:srgbClr val="C00000"/>
                </a:solidFill>
                <a:ea typeface="Calibri" panose="020F0502020204030204" pitchFamily="34" charset="0"/>
                <a:cs typeface="Arial" panose="020B0604020202020204" pitchFamily="34" charset="0"/>
              </a:rPr>
              <a:t>Sesungguhnya</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sedekah-sedekah</a:t>
            </a:r>
            <a:r>
              <a:rPr lang="en-US" sz="2300" b="1" dirty="0">
                <a:solidFill>
                  <a:srgbClr val="C00000"/>
                </a:solidFill>
                <a:ea typeface="Calibri" panose="020F0502020204030204" pitchFamily="34" charset="0"/>
                <a:cs typeface="Arial" panose="020B0604020202020204" pitchFamily="34" charset="0"/>
              </a:rPr>
              <a:t> (zakat) </a:t>
            </a:r>
            <a:r>
              <a:rPr lang="en-US" sz="2300" b="1" dirty="0" err="1">
                <a:solidFill>
                  <a:srgbClr val="C00000"/>
                </a:solidFill>
                <a:ea typeface="Calibri" panose="020F0502020204030204" pitchFamily="34" charset="0"/>
                <a:cs typeface="Arial" panose="020B0604020202020204" pitchFamily="34" charset="0"/>
              </a:rPr>
              <a:t>itu</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hanyalah</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untuk</a:t>
            </a:r>
            <a:r>
              <a:rPr lang="en-US" sz="2300" b="1" dirty="0">
                <a:solidFill>
                  <a:srgbClr val="C00000"/>
                </a:solidFill>
                <a:ea typeface="Calibri" panose="020F0502020204030204" pitchFamily="34" charset="0"/>
                <a:cs typeface="Arial" panose="020B0604020202020204" pitchFamily="34" charset="0"/>
              </a:rPr>
              <a:t> orang-orang fakir, dan orang-orang miskin, dan amil-amil yang </a:t>
            </a:r>
            <a:r>
              <a:rPr lang="en-US" sz="2300" b="1" dirty="0" err="1">
                <a:solidFill>
                  <a:srgbClr val="C00000"/>
                </a:solidFill>
                <a:ea typeface="Calibri" panose="020F0502020204030204" pitchFamily="34" charset="0"/>
                <a:cs typeface="Arial" panose="020B0604020202020204" pitchFamily="34" charset="0"/>
              </a:rPr>
              <a:t>mengurusnya</a:t>
            </a:r>
            <a:r>
              <a:rPr lang="en-US" sz="2300" b="1" dirty="0">
                <a:solidFill>
                  <a:srgbClr val="C00000"/>
                </a:solidFill>
                <a:ea typeface="Calibri" panose="020F0502020204030204" pitchFamily="34" charset="0"/>
                <a:cs typeface="Arial" panose="020B0604020202020204" pitchFamily="34" charset="0"/>
              </a:rPr>
              <a:t>, dan orang-orang </a:t>
            </a:r>
            <a:r>
              <a:rPr lang="en-US" sz="2300" b="1" dirty="0" err="1">
                <a:solidFill>
                  <a:srgbClr val="C00000"/>
                </a:solidFill>
                <a:ea typeface="Calibri" panose="020F0502020204030204" pitchFamily="34" charset="0"/>
                <a:cs typeface="Arial" panose="020B0604020202020204" pitchFamily="34" charset="0"/>
              </a:rPr>
              <a:t>muallaf</a:t>
            </a:r>
            <a:r>
              <a:rPr lang="en-US" sz="2300" b="1" dirty="0">
                <a:solidFill>
                  <a:srgbClr val="C00000"/>
                </a:solidFill>
                <a:ea typeface="Calibri" panose="020F0502020204030204" pitchFamily="34" charset="0"/>
                <a:cs typeface="Arial" panose="020B0604020202020204" pitchFamily="34" charset="0"/>
              </a:rPr>
              <a:t> yang </a:t>
            </a:r>
            <a:r>
              <a:rPr lang="en-US" sz="2300" b="1" dirty="0" err="1">
                <a:solidFill>
                  <a:srgbClr val="C00000"/>
                </a:solidFill>
                <a:ea typeface="Calibri" panose="020F0502020204030204" pitchFamily="34" charset="0"/>
                <a:cs typeface="Arial" panose="020B0604020202020204" pitchFamily="34" charset="0"/>
              </a:rPr>
              <a:t>dijinakkan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hatinya</a:t>
            </a:r>
            <a:r>
              <a:rPr lang="en-US" sz="2300" b="1" dirty="0">
                <a:solidFill>
                  <a:srgbClr val="C00000"/>
                </a:solidFill>
                <a:ea typeface="Calibri" panose="020F0502020204030204" pitchFamily="34" charset="0"/>
                <a:cs typeface="Arial" panose="020B0604020202020204" pitchFamily="34" charset="0"/>
              </a:rPr>
              <a:t>, dan </a:t>
            </a:r>
            <a:r>
              <a:rPr lang="en-US" sz="2300" b="1" dirty="0" err="1">
                <a:solidFill>
                  <a:srgbClr val="C00000"/>
                </a:solidFill>
                <a:ea typeface="Calibri" panose="020F0502020204030204" pitchFamily="34" charset="0"/>
                <a:cs typeface="Arial" panose="020B0604020202020204" pitchFamily="34" charset="0"/>
              </a:rPr>
              <a:t>untuk</a:t>
            </a:r>
            <a:r>
              <a:rPr lang="en-US" sz="2300" b="1" dirty="0">
                <a:solidFill>
                  <a:srgbClr val="C00000"/>
                </a:solidFill>
                <a:ea typeface="Calibri" panose="020F0502020204030204" pitchFamily="34" charset="0"/>
                <a:cs typeface="Arial" panose="020B0604020202020204" pitchFamily="34" charset="0"/>
              </a:rPr>
              <a:t> hamba-hamba yang </a:t>
            </a:r>
            <a:r>
              <a:rPr lang="en-US" sz="2300" b="1" dirty="0" err="1">
                <a:solidFill>
                  <a:srgbClr val="C00000"/>
                </a:solidFill>
                <a:ea typeface="Calibri" panose="020F0502020204030204" pitchFamily="34" charset="0"/>
                <a:cs typeface="Arial" panose="020B0604020202020204" pitchFamily="34" charset="0"/>
              </a:rPr>
              <a:t>hendak</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memerdekakan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dirinya</a:t>
            </a:r>
            <a:r>
              <a:rPr lang="en-US" sz="2300" b="1" dirty="0">
                <a:solidFill>
                  <a:srgbClr val="C00000"/>
                </a:solidFill>
                <a:ea typeface="Calibri" panose="020F0502020204030204" pitchFamily="34" charset="0"/>
                <a:cs typeface="Arial" panose="020B0604020202020204" pitchFamily="34" charset="0"/>
              </a:rPr>
              <a:t>, dan orang-orang yang </a:t>
            </a:r>
            <a:r>
              <a:rPr lang="en-US" sz="2300" b="1" dirty="0" err="1">
                <a:solidFill>
                  <a:srgbClr val="C00000"/>
                </a:solidFill>
                <a:ea typeface="Calibri" panose="020F0502020204030204" pitchFamily="34" charset="0"/>
                <a:cs typeface="Arial" panose="020B0604020202020204" pitchFamily="34" charset="0"/>
              </a:rPr>
              <a:t>berhutang</a:t>
            </a:r>
            <a:r>
              <a:rPr lang="en-US" sz="2300" b="1" dirty="0">
                <a:solidFill>
                  <a:srgbClr val="C00000"/>
                </a:solidFill>
                <a:ea typeface="Calibri" panose="020F0502020204030204" pitchFamily="34" charset="0"/>
                <a:cs typeface="Arial" panose="020B0604020202020204" pitchFamily="34" charset="0"/>
              </a:rPr>
              <a:t>, dan </a:t>
            </a:r>
            <a:r>
              <a:rPr lang="en-US" sz="2300" b="1" dirty="0" err="1">
                <a:solidFill>
                  <a:srgbClr val="C00000"/>
                </a:solidFill>
                <a:ea typeface="Calibri" panose="020F0502020204030204" pitchFamily="34" charset="0"/>
                <a:cs typeface="Arial" panose="020B0604020202020204" pitchFamily="34" charset="0"/>
              </a:rPr>
              <a:t>untuk</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dibelanjakan</a:t>
            </a:r>
            <a:r>
              <a:rPr lang="en-US" sz="2300" b="1" dirty="0">
                <a:solidFill>
                  <a:srgbClr val="C00000"/>
                </a:solidFill>
                <a:ea typeface="Calibri" panose="020F0502020204030204" pitchFamily="34" charset="0"/>
                <a:cs typeface="Arial" panose="020B0604020202020204" pitchFamily="34" charset="0"/>
              </a:rPr>
              <a:t> pada) </a:t>
            </a:r>
            <a:r>
              <a:rPr lang="en-US" sz="2300" b="1" dirty="0" err="1">
                <a:solidFill>
                  <a:srgbClr val="C00000"/>
                </a:solidFill>
                <a:ea typeface="Calibri" panose="020F0502020204030204" pitchFamily="34" charset="0"/>
                <a:cs typeface="Arial" panose="020B0604020202020204" pitchFamily="34" charset="0"/>
              </a:rPr>
              <a:t>jalan</a:t>
            </a:r>
            <a:r>
              <a:rPr lang="en-US" sz="2300" b="1" dirty="0">
                <a:solidFill>
                  <a:srgbClr val="C00000"/>
                </a:solidFill>
                <a:ea typeface="Calibri" panose="020F0502020204030204" pitchFamily="34" charset="0"/>
                <a:cs typeface="Arial" panose="020B0604020202020204" pitchFamily="34" charset="0"/>
              </a:rPr>
              <a:t> Allah, dan orang-orang </a:t>
            </a:r>
            <a:r>
              <a:rPr lang="en-US" sz="2300" b="1" dirty="0" err="1">
                <a:solidFill>
                  <a:srgbClr val="C00000"/>
                </a:solidFill>
                <a:ea typeface="Calibri" panose="020F0502020204030204" pitchFamily="34" charset="0"/>
                <a:cs typeface="Arial" panose="020B0604020202020204" pitchFamily="34" charset="0"/>
              </a:rPr>
              <a:t>musafir</a:t>
            </a:r>
            <a:r>
              <a:rPr lang="en-US" sz="2300" b="1" dirty="0">
                <a:solidFill>
                  <a:srgbClr val="C00000"/>
                </a:solidFill>
                <a:ea typeface="Calibri" panose="020F0502020204030204" pitchFamily="34" charset="0"/>
                <a:cs typeface="Arial" panose="020B0604020202020204" pitchFamily="34" charset="0"/>
              </a:rPr>
              <a:t> (yang </a:t>
            </a:r>
            <a:r>
              <a:rPr lang="en-US" sz="2300" b="1" dirty="0" err="1">
                <a:solidFill>
                  <a:srgbClr val="C00000"/>
                </a:solidFill>
                <a:ea typeface="Calibri" panose="020F0502020204030204" pitchFamily="34" charset="0"/>
                <a:cs typeface="Arial" panose="020B0604020202020204" pitchFamily="34" charset="0"/>
              </a:rPr>
              <a:t>keputusan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dalam</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perjalanan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Ketetapan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hukum</a:t>
            </a:r>
            <a:r>
              <a:rPr lang="en-US" sz="2300" b="1" dirty="0">
                <a:solidFill>
                  <a:srgbClr val="C00000"/>
                </a:solidFill>
                <a:ea typeface="Calibri" panose="020F0502020204030204" pitchFamily="34" charset="0"/>
                <a:cs typeface="Arial" panose="020B0604020202020204" pitchFamily="34" charset="0"/>
              </a:rPr>
              <a:t> yang </a:t>
            </a:r>
            <a:r>
              <a:rPr lang="en-US" sz="2300" b="1" dirty="0" err="1">
                <a:solidFill>
                  <a:srgbClr val="C00000"/>
                </a:solidFill>
                <a:ea typeface="Calibri" panose="020F0502020204030204" pitchFamily="34" charset="0"/>
                <a:cs typeface="Arial" panose="020B0604020202020204" pitchFamily="34" charset="0"/>
              </a:rPr>
              <a:t>demikian</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itu</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ialah</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sebagai</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satu</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ketetapan</a:t>
            </a:r>
            <a:r>
              <a:rPr lang="en-US" sz="2300" b="1" dirty="0">
                <a:solidFill>
                  <a:srgbClr val="C00000"/>
                </a:solidFill>
                <a:ea typeface="Calibri" panose="020F0502020204030204" pitchFamily="34" charset="0"/>
                <a:cs typeface="Arial" panose="020B0604020202020204" pitchFamily="34" charset="0"/>
              </a:rPr>
              <a:t> (yang </a:t>
            </a:r>
            <a:r>
              <a:rPr lang="en-US" sz="2300" b="1" dirty="0" err="1">
                <a:solidFill>
                  <a:srgbClr val="C00000"/>
                </a:solidFill>
                <a:ea typeface="Calibri" panose="020F0502020204030204" pitchFamily="34" charset="0"/>
                <a:cs typeface="Arial" panose="020B0604020202020204" pitchFamily="34" charset="0"/>
              </a:rPr>
              <a:t>datangnya</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dari</a:t>
            </a:r>
            <a:r>
              <a:rPr lang="en-US" sz="2300" b="1" dirty="0">
                <a:solidFill>
                  <a:srgbClr val="C00000"/>
                </a:solidFill>
                <a:ea typeface="Calibri" panose="020F0502020204030204" pitchFamily="34" charset="0"/>
                <a:cs typeface="Arial" panose="020B0604020202020204" pitchFamily="34" charset="0"/>
              </a:rPr>
              <a:t> Allah. Dan (</a:t>
            </a:r>
            <a:r>
              <a:rPr lang="en-US" sz="2300" b="1" dirty="0" err="1">
                <a:solidFill>
                  <a:srgbClr val="C00000"/>
                </a:solidFill>
                <a:ea typeface="Calibri" panose="020F0502020204030204" pitchFamily="34" charset="0"/>
                <a:cs typeface="Arial" panose="020B0604020202020204" pitchFamily="34" charset="0"/>
              </a:rPr>
              <a:t>ingatlah</a:t>
            </a:r>
            <a:r>
              <a:rPr lang="en-US" sz="2300" b="1" dirty="0">
                <a:solidFill>
                  <a:srgbClr val="C00000"/>
                </a:solidFill>
                <a:ea typeface="Calibri" panose="020F0502020204030204" pitchFamily="34" charset="0"/>
                <a:cs typeface="Arial" panose="020B0604020202020204" pitchFamily="34" charset="0"/>
              </a:rPr>
              <a:t>) Allah </a:t>
            </a:r>
            <a:r>
              <a:rPr lang="en-US" sz="2300" b="1" dirty="0" err="1">
                <a:solidFill>
                  <a:srgbClr val="C00000"/>
                </a:solidFill>
                <a:ea typeface="Calibri" panose="020F0502020204030204" pitchFamily="34" charset="0"/>
                <a:cs typeface="Arial" panose="020B0604020202020204" pitchFamily="34" charset="0"/>
              </a:rPr>
              <a:t>Maha</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Mengetahui</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lagi</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Maha</a:t>
            </a:r>
            <a:r>
              <a:rPr lang="en-US" sz="2300" b="1" dirty="0">
                <a:solidFill>
                  <a:srgbClr val="C00000"/>
                </a:solidFill>
                <a:ea typeface="Calibri" panose="020F0502020204030204" pitchFamily="34" charset="0"/>
                <a:cs typeface="Arial" panose="020B0604020202020204" pitchFamily="34" charset="0"/>
              </a:rPr>
              <a:t> </a:t>
            </a:r>
            <a:r>
              <a:rPr lang="en-US" sz="2300" b="1" dirty="0" err="1">
                <a:solidFill>
                  <a:srgbClr val="C00000"/>
                </a:solidFill>
                <a:ea typeface="Calibri" panose="020F0502020204030204" pitchFamily="34" charset="0"/>
                <a:cs typeface="Arial" panose="020B0604020202020204" pitchFamily="34" charset="0"/>
              </a:rPr>
              <a:t>Bijaksana</a:t>
            </a:r>
            <a:r>
              <a:rPr lang="en-US" sz="2300" b="1" dirty="0">
                <a:solidFill>
                  <a:srgbClr val="C00000"/>
                </a:solidFill>
                <a:ea typeface="Calibri" panose="020F050202020403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xmlns="" id="{5D821B60-17C6-4788-980E-3EE24639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15" y="1447800"/>
            <a:ext cx="8364437" cy="2249619"/>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9575" y="409755"/>
            <a:ext cx="86106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Pemberian zakat kepada ‘Saudara Kita’ bertujuan memotivasi dan memantapkan lagi keislaman mereka agar terus istiqamah dan mengamalkan cara hidup Islam</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269575" y="3505200"/>
            <a:ext cx="86106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Tanggungjawab membantu dan menyantuni para muallaf sewajarnya dipikul bersama oleh semua anggota masyarakat Islam</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0439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152400"/>
            <a:ext cx="8610600" cy="3124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Walaupun demikian, peranan besar yang telah dilaksanakan oleh pihak MAIDAM dalam menguruskan hal ehwal golongan Saudara Kita dan menyantuni kehidupan mereka amatlah dihargai.</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7DE6AB74-CE61-4841-B9D8-6C5B96BAFF1A}"/>
              </a:ext>
            </a:extLst>
          </p:cNvPr>
          <p:cNvSpPr/>
          <p:nvPr/>
        </p:nvSpPr>
        <p:spPr>
          <a:xfrm>
            <a:off x="266700" y="3352800"/>
            <a:ext cx="8610600" cy="322915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Namun, perasaan kasih, bertimbangrasa, berbaik sangka dan perihatin terhadap  ‘Saudara Kita’ juga menjadi kewajipan masyarakat Islam agar mereka tidak berasa tersisih dan dipinggirkan daripada masyarakat Islam setempat. </a:t>
            </a:r>
            <a:endParaRPr lang="sv-SE" sz="3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98869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1524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yang bermaksud :</a:t>
            </a:r>
          </a:p>
        </p:txBody>
      </p:sp>
      <p:sp>
        <p:nvSpPr>
          <p:cNvPr id="5" name="Rectangle 4"/>
          <p:cNvSpPr/>
          <p:nvPr/>
        </p:nvSpPr>
        <p:spPr>
          <a:xfrm>
            <a:off x="417907" y="1600200"/>
            <a:ext cx="8308183" cy="4401205"/>
          </a:xfrm>
          <a:prstGeom prst="rect">
            <a:avLst/>
          </a:prstGeom>
        </p:spPr>
        <p:txBody>
          <a:bodyPr wrap="square">
            <a:spAutoFit/>
          </a:bodyPr>
          <a:lstStyle/>
          <a:p>
            <a:pPr algn="just"/>
            <a:r>
              <a:rPr lang="en-MY" sz="2800" b="1" dirty="0">
                <a:solidFill>
                  <a:srgbClr val="C00000"/>
                </a:solidFill>
              </a:rPr>
              <a:t>“</a:t>
            </a:r>
            <a:r>
              <a:rPr lang="en-MY" sz="2800" b="1" dirty="0" err="1">
                <a:solidFill>
                  <a:srgbClr val="C00000"/>
                </a:solidFill>
              </a:rPr>
              <a:t>Seorang</a:t>
            </a:r>
            <a:r>
              <a:rPr lang="en-MY" sz="2800" b="1" dirty="0">
                <a:solidFill>
                  <a:srgbClr val="C00000"/>
                </a:solidFill>
              </a:rPr>
              <a:t> </a:t>
            </a:r>
            <a:r>
              <a:rPr lang="en-MY" sz="2800" b="1" dirty="0" err="1">
                <a:solidFill>
                  <a:srgbClr val="C00000"/>
                </a:solidFill>
              </a:rPr>
              <a:t>muslim</a:t>
            </a:r>
            <a:r>
              <a:rPr lang="en-MY" sz="2800" b="1" dirty="0">
                <a:solidFill>
                  <a:srgbClr val="C00000"/>
                </a:solidFill>
              </a:rPr>
              <a:t> </a:t>
            </a:r>
            <a:r>
              <a:rPr lang="en-MY" sz="2800" b="1" dirty="0" err="1">
                <a:solidFill>
                  <a:srgbClr val="C00000"/>
                </a:solidFill>
              </a:rPr>
              <a:t>adalah</a:t>
            </a:r>
            <a:r>
              <a:rPr lang="en-MY" sz="2800" b="1" dirty="0">
                <a:solidFill>
                  <a:srgbClr val="C00000"/>
                </a:solidFill>
              </a:rPr>
              <a:t> </a:t>
            </a:r>
            <a:r>
              <a:rPr lang="en-MY" sz="2800" b="1" dirty="0" err="1">
                <a:solidFill>
                  <a:srgbClr val="C00000"/>
                </a:solidFill>
              </a:rPr>
              <a:t>saudara</a:t>
            </a:r>
            <a:r>
              <a:rPr lang="en-MY" sz="2800" b="1" dirty="0">
                <a:solidFill>
                  <a:srgbClr val="C00000"/>
                </a:solidFill>
              </a:rPr>
              <a:t> </a:t>
            </a:r>
            <a:r>
              <a:rPr lang="en-MY" sz="2800" b="1" dirty="0" err="1">
                <a:solidFill>
                  <a:srgbClr val="C00000"/>
                </a:solidFill>
              </a:rPr>
              <a:t>kepada</a:t>
            </a:r>
            <a:r>
              <a:rPr lang="en-MY" sz="2800" b="1" dirty="0">
                <a:solidFill>
                  <a:srgbClr val="C00000"/>
                </a:solidFill>
              </a:rPr>
              <a:t> </a:t>
            </a:r>
            <a:r>
              <a:rPr lang="en-MY" sz="2800" b="1" dirty="0" err="1">
                <a:solidFill>
                  <a:srgbClr val="C00000"/>
                </a:solidFill>
              </a:rPr>
              <a:t>muslim</a:t>
            </a:r>
            <a:r>
              <a:rPr lang="en-MY" sz="2800" b="1" dirty="0">
                <a:solidFill>
                  <a:srgbClr val="C00000"/>
                </a:solidFill>
              </a:rPr>
              <a:t> yang lain, </a:t>
            </a:r>
            <a:r>
              <a:rPr lang="en-MY" sz="2800" b="1" dirty="0" err="1">
                <a:solidFill>
                  <a:srgbClr val="C00000"/>
                </a:solidFill>
              </a:rPr>
              <a:t>tidak</a:t>
            </a:r>
            <a:r>
              <a:rPr lang="en-MY" sz="2800" b="1" dirty="0">
                <a:solidFill>
                  <a:srgbClr val="C00000"/>
                </a:solidFill>
              </a:rPr>
              <a:t> </a:t>
            </a:r>
            <a:r>
              <a:rPr lang="en-MY" sz="2800" b="1" dirty="0" err="1">
                <a:solidFill>
                  <a:srgbClr val="C00000"/>
                </a:solidFill>
              </a:rPr>
              <a:t>boleh</a:t>
            </a:r>
            <a:r>
              <a:rPr lang="en-MY" sz="2800" b="1" dirty="0">
                <a:solidFill>
                  <a:srgbClr val="C00000"/>
                </a:solidFill>
              </a:rPr>
              <a:t> </a:t>
            </a:r>
            <a:r>
              <a:rPr lang="en-MY" sz="2800" b="1" dirty="0" err="1">
                <a:solidFill>
                  <a:srgbClr val="C00000"/>
                </a:solidFill>
              </a:rPr>
              <a:t>dizalimi</a:t>
            </a:r>
            <a:r>
              <a:rPr lang="en-MY" sz="2800" b="1" dirty="0">
                <a:solidFill>
                  <a:srgbClr val="C00000"/>
                </a:solidFill>
              </a:rPr>
              <a:t>, </a:t>
            </a:r>
            <a:r>
              <a:rPr lang="en-MY" sz="2800" b="1" dirty="0" err="1">
                <a:solidFill>
                  <a:srgbClr val="C00000"/>
                </a:solidFill>
              </a:rPr>
              <a:t>mahupun</a:t>
            </a:r>
            <a:r>
              <a:rPr lang="en-MY" sz="2800" b="1" dirty="0">
                <a:solidFill>
                  <a:srgbClr val="C00000"/>
                </a:solidFill>
              </a:rPr>
              <a:t> </a:t>
            </a:r>
            <a:r>
              <a:rPr lang="en-MY" sz="2800" b="1" dirty="0" err="1">
                <a:solidFill>
                  <a:srgbClr val="C00000"/>
                </a:solidFill>
              </a:rPr>
              <a:t>diserahkan</a:t>
            </a:r>
            <a:r>
              <a:rPr lang="en-MY" sz="2800" b="1" dirty="0">
                <a:solidFill>
                  <a:srgbClr val="C00000"/>
                </a:solidFill>
              </a:rPr>
              <a:t> </a:t>
            </a:r>
            <a:r>
              <a:rPr lang="en-MY" sz="2800" b="1" dirty="0" err="1">
                <a:solidFill>
                  <a:srgbClr val="C00000"/>
                </a:solidFill>
              </a:rPr>
              <a:t>kepada</a:t>
            </a:r>
            <a:r>
              <a:rPr lang="en-MY" sz="2800" b="1" dirty="0">
                <a:solidFill>
                  <a:srgbClr val="C00000"/>
                </a:solidFill>
              </a:rPr>
              <a:t> </a:t>
            </a:r>
            <a:r>
              <a:rPr lang="en-MY" sz="2800" b="1" dirty="0" err="1">
                <a:solidFill>
                  <a:srgbClr val="C00000"/>
                </a:solidFill>
              </a:rPr>
              <a:t>musuhnya</a:t>
            </a:r>
            <a:r>
              <a:rPr lang="en-MY" sz="2800" b="1" dirty="0">
                <a:solidFill>
                  <a:srgbClr val="C00000"/>
                </a:solidFill>
              </a:rPr>
              <a:t>. </a:t>
            </a:r>
            <a:r>
              <a:rPr lang="en-MY" sz="2800" b="1" dirty="0" err="1">
                <a:solidFill>
                  <a:srgbClr val="C00000"/>
                </a:solidFill>
              </a:rPr>
              <a:t>Sesiapa</a:t>
            </a:r>
            <a:r>
              <a:rPr lang="en-MY" sz="2800" b="1" dirty="0">
                <a:solidFill>
                  <a:srgbClr val="C00000"/>
                </a:solidFill>
              </a:rPr>
              <a:t> yang </a:t>
            </a:r>
            <a:r>
              <a:rPr lang="en-MY" sz="2800" b="1" dirty="0" err="1">
                <a:solidFill>
                  <a:srgbClr val="C00000"/>
                </a:solidFill>
              </a:rPr>
              <a:t>menguruskan</a:t>
            </a:r>
            <a:r>
              <a:rPr lang="en-MY" sz="2800" b="1" dirty="0">
                <a:solidFill>
                  <a:srgbClr val="C00000"/>
                </a:solidFill>
              </a:rPr>
              <a:t> </a:t>
            </a:r>
            <a:r>
              <a:rPr lang="en-MY" sz="2800" b="1" dirty="0" err="1">
                <a:solidFill>
                  <a:srgbClr val="C00000"/>
                </a:solidFill>
              </a:rPr>
              <a:t>keperluan</a:t>
            </a:r>
            <a:r>
              <a:rPr lang="en-MY" sz="2800" b="1" dirty="0">
                <a:solidFill>
                  <a:srgbClr val="C00000"/>
                </a:solidFill>
              </a:rPr>
              <a:t> </a:t>
            </a:r>
            <a:r>
              <a:rPr lang="en-MY" sz="2800" b="1" dirty="0" err="1">
                <a:solidFill>
                  <a:srgbClr val="C00000"/>
                </a:solidFill>
              </a:rPr>
              <a:t>saudaranya</a:t>
            </a:r>
            <a:r>
              <a:rPr lang="en-MY" sz="2800" b="1" dirty="0">
                <a:solidFill>
                  <a:srgbClr val="C00000"/>
                </a:solidFill>
              </a:rPr>
              <a:t>, Allah </a:t>
            </a:r>
            <a:r>
              <a:rPr lang="en-MY" sz="2800" b="1" dirty="0" err="1">
                <a:solidFill>
                  <a:srgbClr val="C00000"/>
                </a:solidFill>
              </a:rPr>
              <a:t>akan</a:t>
            </a:r>
            <a:r>
              <a:rPr lang="en-MY" sz="2800" b="1" dirty="0">
                <a:solidFill>
                  <a:srgbClr val="C00000"/>
                </a:solidFill>
              </a:rPr>
              <a:t> </a:t>
            </a:r>
            <a:r>
              <a:rPr lang="en-MY" sz="2800" b="1" dirty="0" err="1">
                <a:solidFill>
                  <a:srgbClr val="C00000"/>
                </a:solidFill>
              </a:rPr>
              <a:t>menguruskan</a:t>
            </a:r>
            <a:r>
              <a:rPr lang="en-MY" sz="2800" b="1" dirty="0">
                <a:solidFill>
                  <a:srgbClr val="C00000"/>
                </a:solidFill>
              </a:rPr>
              <a:t> </a:t>
            </a:r>
            <a:r>
              <a:rPr lang="en-MY" sz="2800" b="1" dirty="0" err="1">
                <a:solidFill>
                  <a:srgbClr val="C00000"/>
                </a:solidFill>
              </a:rPr>
              <a:t>keperluannya</a:t>
            </a:r>
            <a:r>
              <a:rPr lang="en-MY" sz="2800" b="1" dirty="0">
                <a:solidFill>
                  <a:srgbClr val="C00000"/>
                </a:solidFill>
              </a:rPr>
              <a:t>. </a:t>
            </a:r>
            <a:r>
              <a:rPr lang="en-MY" sz="2800" b="1" dirty="0" err="1">
                <a:solidFill>
                  <a:srgbClr val="C00000"/>
                </a:solidFill>
              </a:rPr>
              <a:t>Sesiapa</a:t>
            </a:r>
            <a:r>
              <a:rPr lang="en-MY" sz="2800" b="1" dirty="0">
                <a:solidFill>
                  <a:srgbClr val="C00000"/>
                </a:solidFill>
              </a:rPr>
              <a:t> yang </a:t>
            </a:r>
            <a:r>
              <a:rPr lang="en-MY" sz="2800" b="1" dirty="0" err="1">
                <a:solidFill>
                  <a:srgbClr val="C00000"/>
                </a:solidFill>
              </a:rPr>
              <a:t>melepaskan</a:t>
            </a:r>
            <a:r>
              <a:rPr lang="en-MY" sz="2800" b="1" dirty="0">
                <a:solidFill>
                  <a:srgbClr val="C00000"/>
                </a:solidFill>
              </a:rPr>
              <a:t> </a:t>
            </a:r>
            <a:r>
              <a:rPr lang="en-MY" sz="2800" b="1" dirty="0" err="1">
                <a:solidFill>
                  <a:srgbClr val="C00000"/>
                </a:solidFill>
              </a:rPr>
              <a:t>kesukaran</a:t>
            </a:r>
            <a:r>
              <a:rPr lang="en-MY" sz="2800" b="1" dirty="0">
                <a:solidFill>
                  <a:srgbClr val="C00000"/>
                </a:solidFill>
              </a:rPr>
              <a:t> </a:t>
            </a:r>
            <a:r>
              <a:rPr lang="en-MY" sz="2800" b="1" dirty="0" err="1">
                <a:solidFill>
                  <a:srgbClr val="C00000"/>
                </a:solidFill>
              </a:rPr>
              <a:t>daripada</a:t>
            </a:r>
            <a:r>
              <a:rPr lang="en-MY" sz="2800" b="1" dirty="0">
                <a:solidFill>
                  <a:srgbClr val="C00000"/>
                </a:solidFill>
              </a:rPr>
              <a:t> </a:t>
            </a:r>
            <a:r>
              <a:rPr lang="en-MY" sz="2800" b="1" dirty="0" err="1">
                <a:solidFill>
                  <a:srgbClr val="C00000"/>
                </a:solidFill>
              </a:rPr>
              <a:t>seorang</a:t>
            </a:r>
            <a:r>
              <a:rPr lang="en-MY" sz="2800" b="1" dirty="0">
                <a:solidFill>
                  <a:srgbClr val="C00000"/>
                </a:solidFill>
              </a:rPr>
              <a:t> </a:t>
            </a:r>
            <a:r>
              <a:rPr lang="en-MY" sz="2800" b="1" dirty="0" err="1">
                <a:solidFill>
                  <a:srgbClr val="C00000"/>
                </a:solidFill>
              </a:rPr>
              <a:t>muslim</a:t>
            </a:r>
            <a:r>
              <a:rPr lang="en-MY" sz="2800" b="1" dirty="0">
                <a:solidFill>
                  <a:srgbClr val="C00000"/>
                </a:solidFill>
              </a:rPr>
              <a:t>, Allah </a:t>
            </a:r>
            <a:r>
              <a:rPr lang="en-MY" sz="2800" b="1" dirty="0" err="1">
                <a:solidFill>
                  <a:srgbClr val="C00000"/>
                </a:solidFill>
              </a:rPr>
              <a:t>akan</a:t>
            </a:r>
            <a:r>
              <a:rPr lang="en-MY" sz="2800" b="1" dirty="0">
                <a:solidFill>
                  <a:srgbClr val="C00000"/>
                </a:solidFill>
              </a:rPr>
              <a:t> </a:t>
            </a:r>
            <a:r>
              <a:rPr lang="en-MY" sz="2800" b="1" dirty="0" err="1">
                <a:solidFill>
                  <a:srgbClr val="C00000"/>
                </a:solidFill>
              </a:rPr>
              <a:t>melepaskan</a:t>
            </a:r>
            <a:r>
              <a:rPr lang="en-MY" sz="2800" b="1" dirty="0">
                <a:solidFill>
                  <a:srgbClr val="C00000"/>
                </a:solidFill>
              </a:rPr>
              <a:t> </a:t>
            </a:r>
            <a:r>
              <a:rPr lang="en-MY" sz="2800" b="1" dirty="0" err="1">
                <a:solidFill>
                  <a:srgbClr val="C00000"/>
                </a:solidFill>
              </a:rPr>
              <a:t>kesukarannya</a:t>
            </a:r>
            <a:r>
              <a:rPr lang="en-MY" sz="2800" b="1" dirty="0">
                <a:solidFill>
                  <a:srgbClr val="C00000"/>
                </a:solidFill>
              </a:rPr>
              <a:t> di </a:t>
            </a:r>
            <a:r>
              <a:rPr lang="en-MY" sz="2800" b="1" dirty="0" err="1">
                <a:solidFill>
                  <a:srgbClr val="C00000"/>
                </a:solidFill>
              </a:rPr>
              <a:t>hari</a:t>
            </a:r>
            <a:r>
              <a:rPr lang="en-MY" sz="2800" b="1" dirty="0">
                <a:solidFill>
                  <a:srgbClr val="C00000"/>
                </a:solidFill>
              </a:rPr>
              <a:t> </a:t>
            </a:r>
            <a:r>
              <a:rPr lang="en-MY" sz="2800" b="1" dirty="0" err="1">
                <a:solidFill>
                  <a:srgbClr val="C00000"/>
                </a:solidFill>
              </a:rPr>
              <a:t>Kiamat</a:t>
            </a:r>
            <a:r>
              <a:rPr lang="en-MY" sz="2800" b="1" dirty="0">
                <a:solidFill>
                  <a:srgbClr val="C00000"/>
                </a:solidFill>
              </a:rPr>
              <a:t> </a:t>
            </a:r>
            <a:r>
              <a:rPr lang="en-MY" sz="2800" b="1" dirty="0" err="1">
                <a:solidFill>
                  <a:srgbClr val="C00000"/>
                </a:solidFill>
              </a:rPr>
              <a:t>kelak</a:t>
            </a:r>
            <a:r>
              <a:rPr lang="en-MY" sz="2800" b="1" dirty="0">
                <a:solidFill>
                  <a:srgbClr val="C00000"/>
                </a:solidFill>
              </a:rPr>
              <a:t>. </a:t>
            </a:r>
            <a:r>
              <a:rPr lang="en-MY" sz="2800" b="1" dirty="0" err="1">
                <a:solidFill>
                  <a:srgbClr val="C00000"/>
                </a:solidFill>
              </a:rPr>
              <a:t>Sesiapa</a:t>
            </a:r>
            <a:r>
              <a:rPr lang="en-MY" sz="2800" b="1" dirty="0">
                <a:solidFill>
                  <a:srgbClr val="C00000"/>
                </a:solidFill>
              </a:rPr>
              <a:t> yang </a:t>
            </a:r>
            <a:r>
              <a:rPr lang="en-MY" sz="2800" b="1" dirty="0" err="1">
                <a:solidFill>
                  <a:srgbClr val="C00000"/>
                </a:solidFill>
              </a:rPr>
              <a:t>menutup</a:t>
            </a:r>
            <a:r>
              <a:rPr lang="en-MY" sz="2800" b="1" dirty="0">
                <a:solidFill>
                  <a:srgbClr val="C00000"/>
                </a:solidFill>
              </a:rPr>
              <a:t> </a:t>
            </a:r>
            <a:r>
              <a:rPr lang="en-MY" sz="2800" b="1" dirty="0" err="1">
                <a:solidFill>
                  <a:srgbClr val="C00000"/>
                </a:solidFill>
              </a:rPr>
              <a:t>aib</a:t>
            </a:r>
            <a:r>
              <a:rPr lang="en-MY" sz="2800" b="1" dirty="0">
                <a:solidFill>
                  <a:srgbClr val="C00000"/>
                </a:solidFill>
              </a:rPr>
              <a:t> </a:t>
            </a:r>
            <a:r>
              <a:rPr lang="en-MY" sz="2800" b="1" dirty="0" err="1">
                <a:solidFill>
                  <a:srgbClr val="C00000"/>
                </a:solidFill>
              </a:rPr>
              <a:t>seseorang</a:t>
            </a:r>
            <a:r>
              <a:rPr lang="en-MY" sz="2800" b="1" dirty="0">
                <a:solidFill>
                  <a:srgbClr val="C00000"/>
                </a:solidFill>
              </a:rPr>
              <a:t> </a:t>
            </a:r>
            <a:r>
              <a:rPr lang="en-MY" sz="2800" b="1" dirty="0" err="1">
                <a:solidFill>
                  <a:srgbClr val="C00000"/>
                </a:solidFill>
              </a:rPr>
              <a:t>muslim</a:t>
            </a:r>
            <a:r>
              <a:rPr lang="en-MY" sz="2800" b="1" dirty="0">
                <a:solidFill>
                  <a:srgbClr val="C00000"/>
                </a:solidFill>
              </a:rPr>
              <a:t>, Allah </a:t>
            </a:r>
            <a:r>
              <a:rPr lang="en-MY" sz="2800" b="1" dirty="0" err="1">
                <a:solidFill>
                  <a:srgbClr val="C00000"/>
                </a:solidFill>
              </a:rPr>
              <a:t>akan</a:t>
            </a:r>
            <a:r>
              <a:rPr lang="en-MY" sz="2800" b="1" dirty="0">
                <a:solidFill>
                  <a:srgbClr val="C00000"/>
                </a:solidFill>
              </a:rPr>
              <a:t> </a:t>
            </a:r>
            <a:r>
              <a:rPr lang="en-MY" sz="2800" b="1" dirty="0" err="1">
                <a:solidFill>
                  <a:srgbClr val="C00000"/>
                </a:solidFill>
              </a:rPr>
              <a:t>menutup</a:t>
            </a:r>
            <a:r>
              <a:rPr lang="en-MY" sz="2800" b="1" dirty="0">
                <a:solidFill>
                  <a:srgbClr val="C00000"/>
                </a:solidFill>
              </a:rPr>
              <a:t> </a:t>
            </a:r>
            <a:r>
              <a:rPr lang="en-MY" sz="2800" b="1" dirty="0" err="1">
                <a:solidFill>
                  <a:srgbClr val="C00000"/>
                </a:solidFill>
              </a:rPr>
              <a:t>aibnya</a:t>
            </a:r>
            <a:r>
              <a:rPr lang="en-MY" sz="2800" b="1" dirty="0">
                <a:solidFill>
                  <a:srgbClr val="C00000"/>
                </a:solidFill>
              </a:rPr>
              <a:t> pada </a:t>
            </a:r>
            <a:r>
              <a:rPr lang="en-MY" sz="2800" b="1" dirty="0" err="1">
                <a:solidFill>
                  <a:srgbClr val="C00000"/>
                </a:solidFill>
              </a:rPr>
              <a:t>hari</a:t>
            </a:r>
            <a:r>
              <a:rPr lang="en-MY" sz="2800" b="1" dirty="0">
                <a:solidFill>
                  <a:srgbClr val="C00000"/>
                </a:solidFill>
              </a:rPr>
              <a:t> </a:t>
            </a:r>
            <a:r>
              <a:rPr lang="en-MY" sz="2800" b="1" dirty="0" err="1">
                <a:solidFill>
                  <a:srgbClr val="C00000"/>
                </a:solidFill>
              </a:rPr>
              <a:t>Kiamat</a:t>
            </a:r>
            <a:r>
              <a:rPr lang="en-MY" sz="2800" b="1" dirty="0">
                <a:solidFill>
                  <a:srgbClr val="C00000"/>
                </a:solidFill>
              </a:rPr>
              <a:t> </a:t>
            </a:r>
            <a:r>
              <a:rPr lang="en-MY" sz="2800" b="1" dirty="0" err="1">
                <a:solidFill>
                  <a:srgbClr val="C00000"/>
                </a:solidFill>
              </a:rPr>
              <a:t>nanti</a:t>
            </a:r>
            <a:r>
              <a:rPr lang="en-MY" sz="2800" b="1" dirty="0">
                <a:solidFill>
                  <a:srgbClr val="C00000"/>
                </a:solidFill>
              </a:rPr>
              <a:t>.”</a:t>
            </a:r>
          </a:p>
          <a:p>
            <a:pPr algn="r"/>
            <a:r>
              <a:rPr lang="en-MY" sz="2800" b="1" dirty="0"/>
              <a:t>(Hadis Riwayat Muslim)</a:t>
            </a:r>
          </a:p>
        </p:txBody>
      </p:sp>
    </p:spTree>
    <p:extLst>
      <p:ext uri="{BB962C8B-B14F-4D97-AF65-F5344CB8AC3E}">
        <p14:creationId xmlns:p14="http://schemas.microsoft.com/office/powerpoint/2010/main" val="34334409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571500"/>
            <a:ext cx="8610600" cy="22479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Kehidupan </a:t>
            </a:r>
            <a:r>
              <a:rPr lang="sv-SE"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‘SAUDARA KITA’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setelah menerima agama Islam, biasanya akan menghadapi pelbagai cabaran dan rintangan, </a:t>
            </a:r>
          </a:p>
        </p:txBody>
      </p:sp>
      <p:sp>
        <p:nvSpPr>
          <p:cNvPr id="4" name="Rectangle: Rounded Corners 3">
            <a:extLst>
              <a:ext uri="{FF2B5EF4-FFF2-40B4-BE49-F238E27FC236}">
                <a16:creationId xmlns:a16="http://schemas.microsoft.com/office/drawing/2014/main" xmlns="" id="{C98E8A06-8795-497E-82EF-6B9773987048}"/>
              </a:ext>
            </a:extLst>
          </p:cNvPr>
          <p:cNvSpPr/>
          <p:nvPr/>
        </p:nvSpPr>
        <p:spPr>
          <a:xfrm>
            <a:off x="266700" y="2971800"/>
            <a:ext cx="8610600" cy="3429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seperti dibuang keluarga, hilang pekerjaan, dihalang hak pewarisan keluarga, dinafikan tempat tinggal, menghadapi kejutan budaya dan kewangan harian yang sedikit dan sebagainya. </a:t>
            </a:r>
          </a:p>
        </p:txBody>
      </p:sp>
    </p:spTree>
    <p:extLst>
      <p:ext uri="{BB962C8B-B14F-4D97-AF65-F5344CB8AC3E}">
        <p14:creationId xmlns:p14="http://schemas.microsoft.com/office/powerpoint/2010/main" val="276311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215B174-0C65-4DC9-97EC-4177DA28C37B}"/>
              </a:ext>
            </a:extLst>
          </p:cNvPr>
          <p:cNvSpPr/>
          <p:nvPr/>
        </p:nvSpPr>
        <p:spPr>
          <a:xfrm>
            <a:off x="266700" y="1600200"/>
            <a:ext cx="8610600" cy="3962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Kesemua cabaran ini akan dapat dibantu dan dikurangkan tekanannya apabila masyarakat Islam setempat terus memberikan dokongan dan pertolongan dalam meringankan beban yang mereka tanggung</a:t>
            </a:r>
            <a:endParaRPr lang="sv-SE" sz="32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36084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a:t>
            </a:r>
          </a:p>
          <a:p>
            <a:pPr algn="ctr"/>
            <a:r>
              <a:rPr lang="it-IT"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 Maidah ayat  2 </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p>
        </p:txBody>
      </p:sp>
      <p:sp>
        <p:nvSpPr>
          <p:cNvPr id="4" name="Rectangle 3"/>
          <p:cNvSpPr/>
          <p:nvPr/>
        </p:nvSpPr>
        <p:spPr>
          <a:xfrm>
            <a:off x="361353" y="3569542"/>
            <a:ext cx="8421290" cy="3108543"/>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Dan </a:t>
            </a:r>
            <a:r>
              <a:rPr lang="en-US" sz="2800" b="1" dirty="0" err="1">
                <a:solidFill>
                  <a:srgbClr val="C00000"/>
                </a:solidFill>
                <a:ea typeface="Calibri" panose="020F0502020204030204" pitchFamily="34" charset="0"/>
                <a:cs typeface="Arial" panose="020B0604020202020204" pitchFamily="34" charset="0"/>
              </a:rPr>
              <a:t>hendaklah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bertolong-tolongan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membuat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kebajikan</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bertaqwa</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janganlah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bertolong-tolongan</a:t>
            </a:r>
            <a:r>
              <a:rPr lang="en-US" sz="2800" b="1" dirty="0">
                <a:solidFill>
                  <a:srgbClr val="C00000"/>
                </a:solidFill>
                <a:ea typeface="Calibri" panose="020F0502020204030204" pitchFamily="34" charset="0"/>
                <a:cs typeface="Arial" panose="020B0604020202020204" pitchFamily="34" charset="0"/>
              </a:rPr>
              <a:t> pada </a:t>
            </a:r>
            <a:r>
              <a:rPr lang="en-US" sz="2800" b="1" dirty="0" err="1">
                <a:solidFill>
                  <a:srgbClr val="C00000"/>
                </a:solidFill>
                <a:ea typeface="Calibri" panose="020F0502020204030204" pitchFamily="34" charset="0"/>
                <a:cs typeface="Arial" panose="020B0604020202020204" pitchFamily="34" charset="0"/>
              </a:rPr>
              <a:t>melakukan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dosa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maksiat</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pencerobohan</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bertaqwalah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a:t>
            </a:r>
            <a:r>
              <a:rPr lang="en-US" sz="2800" b="1" dirty="0">
                <a:solidFill>
                  <a:srgbClr val="C00000"/>
                </a:solidFill>
                <a:ea typeface="Calibri" panose="020F0502020204030204" pitchFamily="34" charset="0"/>
                <a:cs typeface="Arial" panose="020B0604020202020204" pitchFamily="34" charset="0"/>
              </a:rPr>
              <a:t> Allah, kerana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Maha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azab</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seksaNya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sesiapa</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melanggar</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perintahNya</a:t>
            </a:r>
            <a:r>
              <a:rPr lang="en-US" sz="2800" b="1" dirty="0">
                <a:solidFill>
                  <a:srgbClr val="C00000"/>
                </a:solidFill>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55226C3E-A0BC-4120-8F93-75D07B42D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18" y="1447800"/>
            <a:ext cx="8303472" cy="2334970"/>
          </a:xfrm>
          <a:prstGeom prst="rect">
            <a:avLst/>
          </a:prstGeom>
        </p:spPr>
      </p:pic>
    </p:spTree>
    <p:extLst>
      <p:ext uri="{BB962C8B-B14F-4D97-AF65-F5344CB8AC3E}">
        <p14:creationId xmlns:p14="http://schemas.microsoft.com/office/powerpoint/2010/main" val="1757144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095500" y="2209800"/>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PERTAMA</a:t>
            </a:r>
          </a:p>
        </p:txBody>
      </p:sp>
      <p:sp>
        <p:nvSpPr>
          <p:cNvPr id="4" name="Rectangle: Rounded Corners 3">
            <a:extLst>
              <a:ext uri="{FF2B5EF4-FFF2-40B4-BE49-F238E27FC236}">
                <a16:creationId xmlns:a16="http://schemas.microsoft.com/office/drawing/2014/main" xmlns="" id="{9550B579-5C5F-4A5A-9040-240B1FAA5FB2}"/>
              </a:ext>
            </a:extLst>
          </p:cNvPr>
          <p:cNvSpPr/>
          <p:nvPr/>
        </p:nvSpPr>
        <p:spPr>
          <a:xfrm>
            <a:off x="266700" y="3429000"/>
            <a:ext cx="8610600" cy="2590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Mendekati semua Saudara Kita serta memberi sokongan dan semangat kepada </a:t>
            </a:r>
            <a:r>
              <a:rPr lang="sv-SE" sz="3600" dirty="0" smtClean="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mereka</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Rounded Corners 4">
            <a:extLst>
              <a:ext uri="{FF2B5EF4-FFF2-40B4-BE49-F238E27FC236}">
                <a16:creationId xmlns:a16="http://schemas.microsoft.com/office/drawing/2014/main" xmlns="" id="{20E1C056-AAB2-40CF-881C-5D970CA222E5}"/>
              </a:ext>
            </a:extLst>
          </p:cNvPr>
          <p:cNvSpPr/>
          <p:nvPr/>
        </p:nvSpPr>
        <p:spPr>
          <a:xfrm>
            <a:off x="381000" y="228600"/>
            <a:ext cx="8610600" cy="1828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t>
            </a:r>
            <a:r>
              <a:rPr lang="sv-SE" sz="2800" dirty="0" smtClean="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arilah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kita bersama-sama mengambil cakna dan menyantuni saudara baru kita melalui pelbagai pendekatan yang  terbaik, antaranya:</a:t>
            </a:r>
          </a:p>
        </p:txBody>
      </p:sp>
    </p:spTree>
    <p:extLst>
      <p:ext uri="{BB962C8B-B14F-4D97-AF65-F5344CB8AC3E}">
        <p14:creationId xmlns:p14="http://schemas.microsoft.com/office/powerpoint/2010/main" val="297474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ECB5FB-2D39-47C1-A4D0-DF2B5C9D334E}"/>
              </a:ext>
            </a:extLst>
          </p:cNvPr>
          <p:cNvSpPr/>
          <p:nvPr/>
        </p:nvSpPr>
        <p:spPr>
          <a:xfrm>
            <a:off x="2095500" y="1066800"/>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KEDUA</a:t>
            </a:r>
          </a:p>
        </p:txBody>
      </p:sp>
      <p:sp>
        <p:nvSpPr>
          <p:cNvPr id="5" name="Rectangle: Rounded Corners 4">
            <a:extLst>
              <a:ext uri="{FF2B5EF4-FFF2-40B4-BE49-F238E27FC236}">
                <a16:creationId xmlns:a16="http://schemas.microsoft.com/office/drawing/2014/main" xmlns="" id="{B9D33E1E-C241-4B5D-A7A8-C1D2651AA151}"/>
              </a:ext>
            </a:extLst>
          </p:cNvPr>
          <p:cNvSpPr/>
          <p:nvPr/>
        </p:nvSpPr>
        <p:spPr>
          <a:xfrm>
            <a:off x="266700" y="2590800"/>
            <a:ext cx="8610600" cy="2971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Membimbing mereka untuk memahami Islam secara menyeluruh </a:t>
            </a:r>
            <a:endParaRPr lang="sv-SE" sz="4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3081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6CFA5A43-EDEA-4D08-988C-EB9E652C16E9}"/>
              </a:ext>
            </a:extLst>
          </p:cNvPr>
          <p:cNvSpPr/>
          <p:nvPr/>
        </p:nvSpPr>
        <p:spPr>
          <a:xfrm>
            <a:off x="2095500" y="228600"/>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KETIGA</a:t>
            </a:r>
          </a:p>
        </p:txBody>
      </p:sp>
      <p:sp>
        <p:nvSpPr>
          <p:cNvPr id="8" name="Rectangle: Rounded Corners 7">
            <a:extLst>
              <a:ext uri="{FF2B5EF4-FFF2-40B4-BE49-F238E27FC236}">
                <a16:creationId xmlns:a16="http://schemas.microsoft.com/office/drawing/2014/main" xmlns="" id="{AE35F57D-9F4E-4E66-94ED-6383764B390F}"/>
              </a:ext>
            </a:extLst>
          </p:cNvPr>
          <p:cNvSpPr/>
          <p:nvPr/>
        </p:nvSpPr>
        <p:spPr>
          <a:xfrm>
            <a:off x="266700" y="1447800"/>
            <a:ext cx="8610600" cy="1676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Menunjukkan akhlak Islam</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FE8D4030-2215-46FE-8A73-2BB7398122C2}"/>
              </a:ext>
            </a:extLst>
          </p:cNvPr>
          <p:cNvSpPr/>
          <p:nvPr/>
        </p:nvSpPr>
        <p:spPr>
          <a:xfrm>
            <a:off x="2095500" y="3407434"/>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KEEMPAT</a:t>
            </a:r>
          </a:p>
        </p:txBody>
      </p:sp>
      <p:sp>
        <p:nvSpPr>
          <p:cNvPr id="5" name="Rectangle: Rounded Corners 4">
            <a:extLst>
              <a:ext uri="{FF2B5EF4-FFF2-40B4-BE49-F238E27FC236}">
                <a16:creationId xmlns:a16="http://schemas.microsoft.com/office/drawing/2014/main" xmlns="" id="{5CD02220-C678-4EDD-A038-A3853300A85E}"/>
              </a:ext>
            </a:extLst>
          </p:cNvPr>
          <p:cNvSpPr/>
          <p:nvPr/>
        </p:nvSpPr>
        <p:spPr>
          <a:xfrm>
            <a:off x="266700" y="4626634"/>
            <a:ext cx="8610600" cy="1676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Menerima mereka </a:t>
            </a:r>
            <a:r>
              <a:rPr lang="sv-SE" sz="3600" dirty="0" smtClean="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seadanya tanpa prejudis </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0759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ECB5FB-2D39-47C1-A4D0-DF2B5C9D334E}"/>
              </a:ext>
            </a:extLst>
          </p:cNvPr>
          <p:cNvSpPr/>
          <p:nvPr/>
        </p:nvSpPr>
        <p:spPr>
          <a:xfrm>
            <a:off x="2095500" y="437072"/>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KELIMA</a:t>
            </a:r>
          </a:p>
        </p:txBody>
      </p:sp>
      <p:sp>
        <p:nvSpPr>
          <p:cNvPr id="5" name="Rectangle: Rounded Corners 4">
            <a:extLst>
              <a:ext uri="{FF2B5EF4-FFF2-40B4-BE49-F238E27FC236}">
                <a16:creationId xmlns:a16="http://schemas.microsoft.com/office/drawing/2014/main" xmlns="" id="{B9D33E1E-C241-4B5D-A7A8-C1D2651AA151}"/>
              </a:ext>
            </a:extLst>
          </p:cNvPr>
          <p:cNvSpPr/>
          <p:nvPr/>
        </p:nvSpPr>
        <p:spPr>
          <a:xfrm>
            <a:off x="266700" y="1656272"/>
            <a:ext cx="8610600" cy="1752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Meraikan dan membimbing mereka </a:t>
            </a:r>
            <a:endParaRPr lang="sv-SE" sz="4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6" name="Rectangle: Rounded Corners 5">
            <a:extLst>
              <a:ext uri="{FF2B5EF4-FFF2-40B4-BE49-F238E27FC236}">
                <a16:creationId xmlns:a16="http://schemas.microsoft.com/office/drawing/2014/main" xmlns="" id="{5200C555-5972-496A-8BBB-D86A1EA43731}"/>
              </a:ext>
            </a:extLst>
          </p:cNvPr>
          <p:cNvSpPr/>
          <p:nvPr/>
        </p:nvSpPr>
        <p:spPr>
          <a:xfrm>
            <a:off x="2095500" y="3705046"/>
            <a:ext cx="4953000" cy="914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KEENAM</a:t>
            </a:r>
          </a:p>
        </p:txBody>
      </p:sp>
      <p:sp>
        <p:nvSpPr>
          <p:cNvPr id="7" name="Rectangle: Rounded Corners 6">
            <a:extLst>
              <a:ext uri="{FF2B5EF4-FFF2-40B4-BE49-F238E27FC236}">
                <a16:creationId xmlns:a16="http://schemas.microsoft.com/office/drawing/2014/main" xmlns="" id="{9357A042-79F0-4A1B-BB5B-4F2669B81301}"/>
              </a:ext>
            </a:extLst>
          </p:cNvPr>
          <p:cNvSpPr/>
          <p:nvPr/>
        </p:nvSpPr>
        <p:spPr>
          <a:xfrm>
            <a:off x="266700" y="4800600"/>
            <a:ext cx="8610600" cy="187624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Menggunakan perkataan dan percakapan yang lembut lagi beradab </a:t>
            </a:r>
            <a:endParaRPr lang="sv-SE" sz="4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5568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596137" y="214416"/>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accent3">
                    <a:lumMod val="50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0" name="Rectangle 9">
            <a:extLst>
              <a:ext uri="{FF2B5EF4-FFF2-40B4-BE49-F238E27FC236}">
                <a16:creationId xmlns:a16="http://schemas.microsoft.com/office/drawing/2014/main" xmlns="" id="{C198609E-80DE-4CD2-9FD6-A570F2B68768}"/>
              </a:ext>
            </a:extLst>
          </p:cNvPr>
          <p:cNvSpPr/>
          <p:nvPr/>
        </p:nvSpPr>
        <p:spPr>
          <a:xfrm>
            <a:off x="380998" y="2962242"/>
            <a:ext cx="8382000" cy="3888244"/>
          </a:xfrm>
          <a:prstGeom prst="rect">
            <a:avLst/>
          </a:prstGeom>
        </p:spPr>
        <p:txBody>
          <a:bodyPr wrap="square">
            <a:spAutoFit/>
          </a:bodyPr>
          <a:lstStyle/>
          <a:p>
            <a:pPr algn="just">
              <a:spcAft>
                <a:spcPts val="800"/>
              </a:spcAft>
            </a:pPr>
            <a:r>
              <a:rPr lang="en-US" sz="2400" b="1" dirty="0" err="1">
                <a:ea typeface="Calibri" panose="020F0502020204030204" pitchFamily="34" charset="0"/>
                <a:cs typeface="Arial" panose="020B0604020202020204" pitchFamily="34" charset="0"/>
              </a:rPr>
              <a:t>Maksudnya</a:t>
            </a:r>
            <a:r>
              <a:rPr lang="en-US" sz="2400" b="1" dirty="0">
                <a:ea typeface="Calibri" panose="020F0502020204030204" pitchFamily="34" charset="0"/>
                <a:cs typeface="Arial" panose="020B0604020202020204" pitchFamily="34" charset="0"/>
              </a:rPr>
              <a:t> : </a:t>
            </a:r>
            <a:r>
              <a:rPr lang="en-US" sz="2400" b="1" dirty="0" err="1">
                <a:solidFill>
                  <a:srgbClr val="C00000"/>
                </a:solidFill>
                <a:ea typeface="Calibri" panose="020F0502020204030204" pitchFamily="34" charset="0"/>
                <a:cs typeface="Arial" panose="020B0604020202020204" pitchFamily="34" charset="0"/>
              </a:rPr>
              <a:t>Maka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dengan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sebab</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rahmat</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dari</a:t>
            </a:r>
            <a:r>
              <a:rPr lang="en-US" sz="2400" b="1" dirty="0">
                <a:solidFill>
                  <a:srgbClr val="C00000"/>
                </a:solidFill>
                <a:ea typeface="Calibri" panose="020F0502020204030204" pitchFamily="34" charset="0"/>
                <a:cs typeface="Arial" panose="020B0604020202020204" pitchFamily="34" charset="0"/>
              </a:rPr>
              <a:t> Allah (</a:t>
            </a:r>
            <a:r>
              <a:rPr lang="en-US" sz="2400" b="1" dirty="0" err="1">
                <a:solidFill>
                  <a:srgbClr val="C00000"/>
                </a:solidFill>
                <a:ea typeface="Calibri" panose="020F0502020204030204" pitchFamily="34" charset="0"/>
                <a:cs typeface="Arial" panose="020B0604020202020204" pitchFamily="34" charset="0"/>
              </a:rPr>
              <a:t>kepadamu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wahai</a:t>
            </a:r>
            <a:r>
              <a:rPr lang="en-US" sz="2400" b="1" dirty="0">
                <a:solidFill>
                  <a:srgbClr val="C00000"/>
                </a:solidFill>
                <a:ea typeface="Calibri" panose="020F0502020204030204" pitchFamily="34" charset="0"/>
                <a:cs typeface="Arial" panose="020B0604020202020204" pitchFamily="34" charset="0"/>
              </a:rPr>
              <a:t> Muhammad), </a:t>
            </a:r>
            <a:r>
              <a:rPr lang="en-US" sz="2400" b="1" dirty="0" err="1">
                <a:solidFill>
                  <a:srgbClr val="C00000"/>
                </a:solidFill>
                <a:ea typeface="Calibri" panose="020F0502020204030204" pitchFamily="34" charset="0"/>
                <a:cs typeface="Arial" panose="020B0604020202020204" pitchFamily="34" charset="0"/>
              </a:rPr>
              <a:t>engkau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bersikap</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lemah-lembut</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kepada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mereka</a:t>
            </a:r>
            <a:r>
              <a:rPr lang="en-US" sz="2400" b="1" dirty="0">
                <a:solidFill>
                  <a:srgbClr val="C00000"/>
                </a:solidFill>
                <a:ea typeface="Calibri" panose="020F0502020204030204" pitchFamily="34" charset="0"/>
                <a:cs typeface="Arial" panose="020B0604020202020204" pitchFamily="34" charset="0"/>
              </a:rPr>
              <a:t>, dan </a:t>
            </a:r>
            <a:r>
              <a:rPr lang="en-US" sz="2400" b="1" dirty="0" err="1">
                <a:solidFill>
                  <a:srgbClr val="C00000"/>
                </a:solidFill>
                <a:ea typeface="Calibri" panose="020F0502020204030204" pitchFamily="34" charset="0"/>
                <a:cs typeface="Arial" panose="020B0604020202020204" pitchFamily="34" charset="0"/>
              </a:rPr>
              <a:t>kalaulah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engkau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bersikap</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kasar</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lagi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keras</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hati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tentulah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mereka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lari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dari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kelilingmu</a:t>
            </a:r>
            <a:r>
              <a:rPr lang="en-US" sz="2400" b="1" dirty="0">
                <a:solidFill>
                  <a:srgbClr val="C00000"/>
                </a:solidFill>
                <a:ea typeface="Calibri" panose="020F0502020204030204" pitchFamily="34" charset="0"/>
                <a:cs typeface="Arial" panose="020B0604020202020204" pitchFamily="34" charset="0"/>
              </a:rPr>
              <a:t>. Oleh </a:t>
            </a:r>
            <a:r>
              <a:rPr lang="en-US" sz="2400" b="1" dirty="0" err="1">
                <a:solidFill>
                  <a:srgbClr val="C00000"/>
                </a:solidFill>
                <a:ea typeface="Calibri" panose="020F0502020204030204" pitchFamily="34" charset="0"/>
                <a:cs typeface="Arial" panose="020B0604020202020204" pitchFamily="34" charset="0"/>
              </a:rPr>
              <a:t>itu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maafkanlah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mereka</a:t>
            </a:r>
            <a:r>
              <a:rPr lang="en-US" sz="2400" b="1" dirty="0">
                <a:solidFill>
                  <a:srgbClr val="C00000"/>
                </a:solidFill>
                <a:ea typeface="Calibri" panose="020F0502020204030204" pitchFamily="34" charset="0"/>
                <a:cs typeface="Arial" panose="020B0604020202020204" pitchFamily="34" charset="0"/>
              </a:rPr>
              <a:t> dan </a:t>
            </a:r>
            <a:r>
              <a:rPr lang="en-US" sz="2400" b="1" dirty="0" err="1">
                <a:solidFill>
                  <a:srgbClr val="C00000"/>
                </a:solidFill>
                <a:ea typeface="Calibri" panose="020F0502020204030204" pitchFamily="34" charset="0"/>
                <a:cs typeface="Arial" panose="020B0604020202020204" pitchFamily="34" charset="0"/>
              </a:rPr>
              <a:t>pohonkanlah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ampun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bagi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mereka</a:t>
            </a:r>
            <a:r>
              <a:rPr lang="en-US" sz="2400" b="1" dirty="0">
                <a:solidFill>
                  <a:srgbClr val="C00000"/>
                </a:solidFill>
                <a:ea typeface="Calibri" panose="020F0502020204030204" pitchFamily="34" charset="0"/>
                <a:cs typeface="Arial" panose="020B0604020202020204" pitchFamily="34" charset="0"/>
              </a:rPr>
              <a:t>, dan juga </a:t>
            </a:r>
            <a:r>
              <a:rPr lang="en-US" sz="2400" b="1" dirty="0" err="1">
                <a:solidFill>
                  <a:srgbClr val="C00000"/>
                </a:solidFill>
                <a:ea typeface="Calibri" panose="020F0502020204030204" pitchFamily="34" charset="0"/>
                <a:cs typeface="Arial" panose="020B0604020202020204" pitchFamily="34" charset="0"/>
              </a:rPr>
              <a:t>bermesyuaratlah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dengan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mereka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dalam</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urusan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itu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kemudian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apabila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engkau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berazam</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maka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bertawakalah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kepada</a:t>
            </a:r>
            <a:r>
              <a:rPr lang="en-US" sz="2400" b="1" dirty="0">
                <a:solidFill>
                  <a:srgbClr val="C00000"/>
                </a:solidFill>
                <a:ea typeface="Calibri" panose="020F0502020204030204" pitchFamily="34" charset="0"/>
                <a:cs typeface="Arial" panose="020B0604020202020204" pitchFamily="34" charset="0"/>
              </a:rPr>
              <a:t> Allah, </a:t>
            </a:r>
            <a:r>
              <a:rPr lang="en-US" sz="2400" b="1" dirty="0" err="1">
                <a:solidFill>
                  <a:srgbClr val="C00000"/>
                </a:solidFill>
                <a:ea typeface="Calibri" panose="020F0502020204030204" pitchFamily="34" charset="0"/>
                <a:cs typeface="Arial" panose="020B0604020202020204" pitchFamily="34" charset="0"/>
              </a:rPr>
              <a:t>sesungguhnya</a:t>
            </a:r>
            <a:r>
              <a:rPr lang="en-US" sz="2400" b="1" dirty="0">
                <a:solidFill>
                  <a:srgbClr val="C00000"/>
                </a:solidFill>
                <a:ea typeface="Calibri" panose="020F0502020204030204" pitchFamily="34" charset="0"/>
                <a:cs typeface="Arial" panose="020B0604020202020204" pitchFamily="34" charset="0"/>
              </a:rPr>
              <a:t> Allah </a:t>
            </a:r>
            <a:r>
              <a:rPr lang="en-US" sz="2400" b="1" dirty="0" err="1">
                <a:solidFill>
                  <a:srgbClr val="C00000"/>
                </a:solidFill>
                <a:ea typeface="Calibri" panose="020F0502020204030204" pitchFamily="34" charset="0"/>
                <a:cs typeface="Arial" panose="020B0604020202020204" pitchFamily="34" charset="0"/>
              </a:rPr>
              <a:t>Mengasihi</a:t>
            </a:r>
            <a:r>
              <a:rPr lang="en-US" sz="2400" b="1" dirty="0">
                <a:solidFill>
                  <a:srgbClr val="C00000"/>
                </a:solidFill>
                <a:ea typeface="Calibri" panose="020F0502020204030204" pitchFamily="34" charset="0"/>
                <a:cs typeface="Arial" panose="020B0604020202020204" pitchFamily="34" charset="0"/>
              </a:rPr>
              <a:t> orang-orang yang </a:t>
            </a:r>
            <a:r>
              <a:rPr lang="en-US" sz="2400" b="1" dirty="0" err="1">
                <a:solidFill>
                  <a:srgbClr val="C00000"/>
                </a:solidFill>
                <a:ea typeface="Calibri" panose="020F0502020204030204" pitchFamily="34" charset="0"/>
                <a:cs typeface="Arial" panose="020B0604020202020204" pitchFamily="34" charset="0"/>
              </a:rPr>
              <a:t>bertawakal</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kepadaNya</a:t>
            </a:r>
            <a:r>
              <a:rPr lang="en-US" sz="2400" b="1" dirty="0">
                <a:solidFill>
                  <a:srgbClr val="C00000"/>
                </a:solidFill>
                <a:ea typeface="Calibri" panose="020F0502020204030204" pitchFamily="34" charset="0"/>
                <a:cs typeface="Arial" panose="020B0604020202020204" pitchFamily="34" charset="0"/>
              </a:rPr>
              <a:t>.   </a:t>
            </a:r>
          </a:p>
          <a:p>
            <a:pPr algn="r">
              <a:spcAft>
                <a:spcPts val="800"/>
              </a:spcAft>
            </a:pPr>
            <a:r>
              <a:rPr lang="en-US" sz="2400" b="1" dirty="0">
                <a:ea typeface="Calibri" panose="020F0502020204030204" pitchFamily="34" charset="0"/>
                <a:cs typeface="Arial" panose="020B0604020202020204" pitchFamily="34" charset="0"/>
              </a:rPr>
              <a:t>(Surah Ali Imran :159)</a:t>
            </a:r>
          </a:p>
        </p:txBody>
      </p:sp>
      <p:pic>
        <p:nvPicPr>
          <p:cNvPr id="4" name="Picture 3">
            <a:extLst>
              <a:ext uri="{FF2B5EF4-FFF2-40B4-BE49-F238E27FC236}">
                <a16:creationId xmlns:a16="http://schemas.microsoft.com/office/drawing/2014/main" xmlns="" id="{6EA5EEAC-315E-4961-8ED9-6B73ED5DB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41" y="984781"/>
            <a:ext cx="8394920" cy="2249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8000" b="-68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09600" y="1905000"/>
            <a:ext cx="7924800" cy="37338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Kehidupan di dunia ini perlu kepada interaksi antara satu sama lain. Tidak ada orang yang mampu mengurus kehidupan tanpa penglibatan orang lain. Itulah sunnatullah dalam kehidupan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accent2">
              <a:lumMod val="50000"/>
              <a:alpha val="55000"/>
            </a:schemeClr>
          </a:solidFill>
        </p:spPr>
        <p:txBody>
          <a:bodyPr wrap="square">
            <a:spAutoFit/>
          </a:bodyPr>
          <a:lstStyle/>
          <a:p>
            <a:pPr lvl="1"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أَن لَا إِلٰهَ إِلَّا اللهُ وَحْدَهُ لَا شَرِيْكَ لَهُ،</a:t>
            </a:r>
          </a:p>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مُحَمَّدًا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عَبْدُهُ وَرَسُوْلُهُ.</a:t>
            </a:r>
          </a:p>
        </p:txBody>
      </p:sp>
      <p:sp>
        <p:nvSpPr>
          <p:cNvPr id="5" name="TextBox 4"/>
          <p:cNvSpPr txBox="1"/>
          <p:nvPr/>
        </p:nvSpPr>
        <p:spPr>
          <a:xfrm>
            <a:off x="111912" y="3255792"/>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t>
            </a:r>
          </a:p>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4696182"/>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Justeru, pereratkanlah hubungan sesama manusia dengan saling menghormati, sayang menyayangi dan bantu-membantu antara satu sama lain. Mudah-mudahan kesatuan umat Islam akan lebih kukuh dan kesejahteraan akan dapat dikecapi bersama.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63967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7115" y="1524000"/>
            <a:ext cx="9144000" cy="1107996"/>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نَبِيِّنَا مُحَمَّدٍ وَعَلَى آلِهِ وَأَصْحَابِهِ</a:t>
            </a:r>
          </a:p>
        </p:txBody>
      </p:sp>
      <p:sp>
        <p:nvSpPr>
          <p:cNvPr id="4" name="TextBox 3"/>
          <p:cNvSpPr txBox="1"/>
          <p:nvPr/>
        </p:nvSpPr>
        <p:spPr>
          <a:xfrm>
            <a:off x="0" y="3733800"/>
            <a:ext cx="9144000" cy="2800767"/>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sv-SE" sz="4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selawat dan salam ke atas Nabi kami </a:t>
            </a: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Muhammad, </a:t>
            </a: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a:t>
            </a:r>
            <a:r>
              <a:rPr lang="sv-SE" sz="4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eluarga </a:t>
            </a:r>
            <a:r>
              <a:rPr lang="sv-SE" sz="4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 </a:t>
            </a:r>
            <a:r>
              <a:rPr lang="sv-SE" sz="4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para Sahabat Baginda.</a:t>
            </a:r>
            <a:endParaRPr lang="es-ES" sz="4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6 JAMADILAWAL 1446H / 8 NOVEMBER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219200" y="152400"/>
            <a:ext cx="6438898"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KHUTBAH 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6" name="Rectangle 5">
            <a:extLst>
              <a:ext uri="{FF2B5EF4-FFF2-40B4-BE49-F238E27FC236}">
                <a16:creationId xmlns:a16="http://schemas.microsoft.com/office/drawing/2014/main" xmlns="" id="{55D2D040-28DA-4D38-B44C-9F0D8616C428}"/>
              </a:ext>
            </a:extLst>
          </p:cNvPr>
          <p:cNvSpPr/>
          <p:nvPr/>
        </p:nvSpPr>
        <p:spPr>
          <a:xfrm>
            <a:off x="704850" y="2991951"/>
            <a:ext cx="7734300" cy="2039602"/>
          </a:xfrm>
          <a:prstGeom prst="rect">
            <a:avLst/>
          </a:prstGeom>
        </p:spPr>
        <p:txBody>
          <a:bodyPr wrap="square">
            <a:noAutofit/>
          </a:bodyPr>
          <a:lstStyle/>
          <a:p>
            <a:pPr algn="ctr"/>
            <a:r>
              <a:rPr lang="fi-FI" sz="5400" b="1" dirty="0">
                <a:ln w="13462">
                  <a:solidFill>
                    <a:schemeClr val="tx2"/>
                  </a:solidFill>
                  <a:prstDash val="solid"/>
                </a:ln>
                <a:solidFill>
                  <a:schemeClr val="bg1"/>
                </a:solidFill>
                <a:effectLst>
                  <a:outerShdw dist="38100" dir="2700000" algn="bl" rotWithShape="0">
                    <a:schemeClr val="accent5"/>
                  </a:outerShdw>
                </a:effectLst>
                <a:latin typeface="Arial Black" panose="020B0A04020102020204" pitchFamily="34" charset="0"/>
              </a:rPr>
              <a:t>MUALLAF ADALAH SAUDARA KITA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533400"/>
            <a:ext cx="8610600" cy="3200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ISLAM</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Menganjurkan umatnya agar memberikan perhatian yang sewajarnya kepada beberapa golongan masyarakat</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269575" y="4038600"/>
            <a:ext cx="86106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Antaranya kumpulan muallaf atau disebut juga sebagai </a:t>
            </a:r>
            <a:r>
              <a:rPr lang="sv-SE" sz="36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‘SAUDARA KITA’</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533400"/>
            <a:ext cx="8610600" cy="3200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RASULULLAH SAW</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4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telah memberikan perhatian serius kepada golongan muallaf ini</a:t>
            </a:r>
            <a:endParaRPr lang="sv-SE" sz="40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Rounded Corners 3">
            <a:extLst>
              <a:ext uri="{FF2B5EF4-FFF2-40B4-BE49-F238E27FC236}">
                <a16:creationId xmlns:a16="http://schemas.microsoft.com/office/drawing/2014/main" xmlns="" id="{B215B174-0C65-4DC9-97EC-4177DA28C37B}"/>
              </a:ext>
            </a:extLst>
          </p:cNvPr>
          <p:cNvSpPr/>
          <p:nvPr/>
        </p:nvSpPr>
        <p:spPr>
          <a:xfrm>
            <a:off x="269575" y="4038600"/>
            <a:ext cx="86106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Baginda SAW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telah berusaha mendidik para sahabat yang baru memeluk Islam mengikut acuan Syarak</a:t>
            </a:r>
            <a:endParaRPr lang="sv-SE" sz="36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2707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18A0E98-4B2B-4FE1-9929-7CAF2967EF72}"/>
              </a:ext>
            </a:extLst>
          </p:cNvPr>
          <p:cNvSpPr/>
          <p:nvPr/>
        </p:nvSpPr>
        <p:spPr>
          <a:xfrm>
            <a:off x="266700" y="533400"/>
            <a:ext cx="8610600" cy="6019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u="sng"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PANGGILAN MUALLAF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adalah disebabkan agama Islam yang baru dikenali dan dianuti mereka perlu dipupuk dan dijinakkan dengan baik, agar hati mereka teguh meyakini bahawa Allah swt adalah Tuhan yang sebenar dan Nabi Muhammad saw pesuruh Allah yang terakhir.</a:t>
            </a:r>
            <a:endParaRPr lang="sv-SE" sz="36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3323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1460</Words>
  <Application>Microsoft Office PowerPoint</Application>
  <PresentationFormat>On-screen Show (4:3)</PresentationFormat>
  <Paragraphs>165</Paragraphs>
  <Slides>44</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44</vt:i4>
      </vt:variant>
    </vt:vector>
  </HeadingPairs>
  <TitlesOfParts>
    <vt:vector size="61"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2004</cp:revision>
  <dcterms:created xsi:type="dcterms:W3CDTF">2017-12-24T04:47:00Z</dcterms:created>
  <dcterms:modified xsi:type="dcterms:W3CDTF">2024-11-05T06:55:38Z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