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8"/>
  </p:notesMasterIdLst>
  <p:sldIdLst>
    <p:sldId id="898" r:id="rId5"/>
    <p:sldId id="259" r:id="rId6"/>
    <p:sldId id="260" r:id="rId7"/>
    <p:sldId id="261" r:id="rId8"/>
    <p:sldId id="262" r:id="rId9"/>
    <p:sldId id="755" r:id="rId10"/>
    <p:sldId id="1601" r:id="rId11"/>
    <p:sldId id="1529" r:id="rId12"/>
    <p:sldId id="1625" r:id="rId13"/>
    <p:sldId id="1626" r:id="rId14"/>
    <p:sldId id="1627" r:id="rId15"/>
    <p:sldId id="1629" r:id="rId16"/>
    <p:sldId id="1614" r:id="rId17"/>
    <p:sldId id="1613" r:id="rId18"/>
    <p:sldId id="1602" r:id="rId19"/>
    <p:sldId id="1636" r:id="rId20"/>
    <p:sldId id="1191" r:id="rId21"/>
    <p:sldId id="1634" r:id="rId22"/>
    <p:sldId id="1409" r:id="rId23"/>
    <p:sldId id="407" r:id="rId24"/>
    <p:sldId id="417" r:id="rId25"/>
    <p:sldId id="281" r:id="rId26"/>
    <p:sldId id="950" r:id="rId27"/>
    <p:sldId id="276" r:id="rId28"/>
    <p:sldId id="277" r:id="rId29"/>
    <p:sldId id="278" r:id="rId30"/>
    <p:sldId id="1365" r:id="rId31"/>
    <p:sldId id="1573" r:id="rId32"/>
    <p:sldId id="283" r:id="rId33"/>
    <p:sldId id="284" r:id="rId34"/>
    <p:sldId id="309" r:id="rId35"/>
    <p:sldId id="310" r:id="rId36"/>
    <p:sldId id="961" r:id="rId37"/>
    <p:sldId id="962" r:id="rId38"/>
    <p:sldId id="1181" r:id="rId39"/>
    <p:sldId id="976" r:id="rId40"/>
    <p:sldId id="977" r:id="rId41"/>
    <p:sldId id="1575" r:id="rId42"/>
    <p:sldId id="978" r:id="rId43"/>
    <p:sldId id="312" r:id="rId44"/>
    <p:sldId id="313" r:id="rId45"/>
    <p:sldId id="1289" r:id="rId46"/>
    <p:sldId id="31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53601-0DAC-4D37-AF88-13F93D36252B}">
          <p14:sldIdLst>
            <p14:sldId id="898"/>
            <p14:sldId id="259"/>
            <p14:sldId id="260"/>
            <p14:sldId id="261"/>
            <p14:sldId id="262"/>
            <p14:sldId id="755"/>
            <p14:sldId id="1601"/>
            <p14:sldId id="1529"/>
            <p14:sldId id="1625"/>
            <p14:sldId id="1626"/>
            <p14:sldId id="1627"/>
            <p14:sldId id="1629"/>
            <p14:sldId id="1614"/>
            <p14:sldId id="1613"/>
            <p14:sldId id="1602"/>
            <p14:sldId id="1636"/>
            <p14:sldId id="1191"/>
            <p14:sldId id="1634"/>
            <p14:sldId id="1409"/>
            <p14:sldId id="407"/>
            <p14:sldId id="417"/>
            <p14:sldId id="281"/>
            <p14:sldId id="950"/>
            <p14:sldId id="276"/>
            <p14:sldId id="277"/>
            <p14:sldId id="278"/>
            <p14:sldId id="1365"/>
            <p14:sldId id="1573"/>
            <p14:sldId id="283"/>
            <p14:sldId id="284"/>
            <p14:sldId id="309"/>
            <p14:sldId id="310"/>
            <p14:sldId id="961"/>
            <p14:sldId id="962"/>
            <p14:sldId id="1181"/>
            <p14:sldId id="976"/>
            <p14:sldId id="977"/>
            <p14:sldId id="1575"/>
            <p14:sldId id="978"/>
            <p14:sldId id="312"/>
            <p14:sldId id="313"/>
            <p14:sldId id="1289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84032"/>
    <a:srgbClr val="FF939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8975" autoAdjust="0"/>
  </p:normalViewPr>
  <p:slideViewPr>
    <p:cSldViewPr showGuides="1">
      <p:cViewPr varScale="1">
        <p:scale>
          <a:sx n="74" d="100"/>
          <a:sy n="74" d="100"/>
        </p:scale>
        <p:origin x="11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40A7BC5C-607C-4505-ADC7-3B1FEDB38135}"/>
    <pc:docChg chg="undo custSel addSld delSld modSld sldOrd modSection">
      <pc:chgData name="faizul alfalah" userId="b097e28588539e7c" providerId="LiveId" clId="{40A7BC5C-607C-4505-ADC7-3B1FEDB38135}" dt="2024-10-29T07:00:13.007" v="454"/>
      <pc:docMkLst>
        <pc:docMk/>
      </pc:docMkLst>
      <pc:sldChg chg="modSp mod setBg">
        <pc:chgData name="faizul alfalah" userId="b097e28588539e7c" providerId="LiveId" clId="{40A7BC5C-607C-4505-ADC7-3B1FEDB38135}" dt="2024-10-29T06:58:45.987" v="452"/>
        <pc:sldMkLst>
          <pc:docMk/>
          <pc:sldMk cId="0" sldId="755"/>
        </pc:sldMkLst>
        <pc:spChg chg="mod">
          <ac:chgData name="faizul alfalah" userId="b097e28588539e7c" providerId="LiveId" clId="{40A7BC5C-607C-4505-ADC7-3B1FEDB38135}" dt="2024-10-29T06:34:32.815" v="338" actId="1076"/>
          <ac:spMkLst>
            <pc:docMk/>
            <pc:sldMk cId="0" sldId="755"/>
            <ac:spMk id="6" creationId="{170BCD45-1705-4AB9-9D9D-4320A5BBA7AE}"/>
          </ac:spMkLst>
        </pc:spChg>
      </pc:sldChg>
      <pc:sldChg chg="modSp mod setBg">
        <pc:chgData name="faizul alfalah" userId="b097e28588539e7c" providerId="LiveId" clId="{40A7BC5C-607C-4505-ADC7-3B1FEDB38135}" dt="2024-10-29T06:58:35.599" v="450"/>
        <pc:sldMkLst>
          <pc:docMk/>
          <pc:sldMk cId="0" sldId="898"/>
        </pc:sldMkLst>
        <pc:spChg chg="mod">
          <ac:chgData name="faizul alfalah" userId="b097e28588539e7c" providerId="LiveId" clId="{40A7BC5C-607C-4505-ADC7-3B1FEDB38135}" dt="2024-10-29T06:33:54.360" v="335" actId="20577"/>
          <ac:spMkLst>
            <pc:docMk/>
            <pc:sldMk cId="0" sldId="898"/>
            <ac:spMk id="9" creationId="{00000000-0000-0000-0000-000000000000}"/>
          </ac:spMkLst>
        </pc:spChg>
      </pc:sldChg>
      <pc:sldChg chg="modSp mod">
        <pc:chgData name="faizul alfalah" userId="b097e28588539e7c" providerId="LiveId" clId="{40A7BC5C-607C-4505-ADC7-3B1FEDB38135}" dt="2024-10-29T06:45:09.826" v="406" actId="20577"/>
        <pc:sldMkLst>
          <pc:docMk/>
          <pc:sldMk cId="4094898184" sldId="1191"/>
        </pc:sldMkLst>
        <pc:spChg chg="mod">
          <ac:chgData name="faizul alfalah" userId="b097e28588539e7c" providerId="LiveId" clId="{40A7BC5C-607C-4505-ADC7-3B1FEDB38135}" dt="2024-10-29T06:27:23.027" v="190" actId="20577"/>
          <ac:spMkLst>
            <pc:docMk/>
            <pc:sldMk cId="4094898184" sldId="1191"/>
            <ac:spMk id="4" creationId="{54A210E4-9B2B-405C-9916-64CDF6D72A3A}"/>
          </ac:spMkLst>
        </pc:spChg>
        <pc:spChg chg="mod">
          <ac:chgData name="faizul alfalah" userId="b097e28588539e7c" providerId="LiveId" clId="{40A7BC5C-607C-4505-ADC7-3B1FEDB38135}" dt="2024-10-29T06:45:09.826" v="406" actId="20577"/>
          <ac:spMkLst>
            <pc:docMk/>
            <pc:sldMk cId="4094898184" sldId="1191"/>
            <ac:spMk id="5" creationId="{886D4ACF-5138-475A-B51C-4DB4CEBD28D1}"/>
          </ac:spMkLst>
        </pc:spChg>
        <pc:spChg chg="mod">
          <ac:chgData name="faizul alfalah" userId="b097e28588539e7c" providerId="LiveId" clId="{40A7BC5C-607C-4505-ADC7-3B1FEDB38135}" dt="2024-10-29T06:28:19.286" v="206" actId="20577"/>
          <ac:spMkLst>
            <pc:docMk/>
            <pc:sldMk cId="4094898184" sldId="1191"/>
            <ac:spMk id="9" creationId="{FA9C5201-3937-4A66-A830-C32FEA0519A1}"/>
          </ac:spMkLst>
        </pc:spChg>
      </pc:sldChg>
      <pc:sldChg chg="delSp modSp mod setBg">
        <pc:chgData name="faizul alfalah" userId="b097e28588539e7c" providerId="LiveId" clId="{40A7BC5C-607C-4505-ADC7-3B1FEDB38135}" dt="2024-10-29T06:55:22.781" v="446"/>
        <pc:sldMkLst>
          <pc:docMk/>
          <pc:sldMk cId="0" sldId="1365"/>
        </pc:sldMkLst>
        <pc:spChg chg="mod">
          <ac:chgData name="faizul alfalah" userId="b097e28588539e7c" providerId="LiveId" clId="{40A7BC5C-607C-4505-ADC7-3B1FEDB38135}" dt="2024-10-29T06:31:20.584" v="323" actId="20577"/>
          <ac:spMkLst>
            <pc:docMk/>
            <pc:sldMk cId="0" sldId="1365"/>
            <ac:spMk id="3" creationId="{00000000-0000-0000-0000-000000000000}"/>
          </ac:spMkLst>
        </pc:spChg>
        <pc:spChg chg="del">
          <ac:chgData name="faizul alfalah" userId="b097e28588539e7c" providerId="LiveId" clId="{40A7BC5C-607C-4505-ADC7-3B1FEDB38135}" dt="2024-10-29T06:31:51.711" v="325" actId="478"/>
          <ac:spMkLst>
            <pc:docMk/>
            <pc:sldMk cId="0" sldId="1365"/>
            <ac:spMk id="4" creationId="{FC9158A4-0D1D-459B-B355-80558B47C080}"/>
          </ac:spMkLst>
        </pc:spChg>
        <pc:spChg chg="mod">
          <ac:chgData name="faizul alfalah" userId="b097e28588539e7c" providerId="LiveId" clId="{40A7BC5C-607C-4505-ADC7-3B1FEDB38135}" dt="2024-10-29T06:45:22.141" v="408" actId="20577"/>
          <ac:spMkLst>
            <pc:docMk/>
            <pc:sldMk cId="0" sldId="1365"/>
            <ac:spMk id="8" creationId="{00000000-0000-0000-0000-000000000000}"/>
          </ac:spMkLst>
        </pc:spChg>
      </pc:sldChg>
      <pc:sldChg chg="addSp delSp modSp mod">
        <pc:chgData name="faizul alfalah" userId="b097e28588539e7c" providerId="LiveId" clId="{40A7BC5C-607C-4505-ADC7-3B1FEDB38135}" dt="2024-10-29T06:30:24.261" v="307" actId="1036"/>
        <pc:sldMkLst>
          <pc:docMk/>
          <pc:sldMk cId="0" sldId="1409"/>
        </pc:sldMkLst>
        <pc:spChg chg="add del mod">
          <ac:chgData name="faizul alfalah" userId="b097e28588539e7c" providerId="LiveId" clId="{40A7BC5C-607C-4505-ADC7-3B1FEDB38135}" dt="2024-10-29T06:30:07.560" v="304" actId="478"/>
          <ac:spMkLst>
            <pc:docMk/>
            <pc:sldMk cId="0" sldId="1409"/>
            <ac:spMk id="8" creationId="{080E7034-FFEE-44D3-A9C6-7DAD308A4674}"/>
          </ac:spMkLst>
        </pc:spChg>
        <pc:spChg chg="mod">
          <ac:chgData name="faizul alfalah" userId="b097e28588539e7c" providerId="LiveId" clId="{40A7BC5C-607C-4505-ADC7-3B1FEDB38135}" dt="2024-10-29T06:30:24.261" v="307" actId="1036"/>
          <ac:spMkLst>
            <pc:docMk/>
            <pc:sldMk cId="0" sldId="1409"/>
            <ac:spMk id="10" creationId="{C198609E-80DE-4CD2-9FD6-A570F2B68768}"/>
          </ac:spMkLst>
        </pc:spChg>
        <pc:picChg chg="del">
          <ac:chgData name="faizul alfalah" userId="b097e28588539e7c" providerId="LiveId" clId="{40A7BC5C-607C-4505-ADC7-3B1FEDB38135}" dt="2024-10-29T06:28:42.036" v="208" actId="478"/>
          <ac:picMkLst>
            <pc:docMk/>
            <pc:sldMk cId="0" sldId="1409"/>
            <ac:picMk id="4" creationId="{574B70A7-E43C-41C7-B1AC-9BA12A9026F0}"/>
          </ac:picMkLst>
        </pc:picChg>
        <pc:picChg chg="add mod">
          <ac:chgData name="faizul alfalah" userId="b097e28588539e7c" providerId="LiveId" clId="{40A7BC5C-607C-4505-ADC7-3B1FEDB38135}" dt="2024-10-29T06:30:11.888" v="306" actId="1076"/>
          <ac:picMkLst>
            <pc:docMk/>
            <pc:sldMk cId="0" sldId="1409"/>
            <ac:picMk id="5" creationId="{8958F1A1-F958-473E-B53B-5860B01B8F5E}"/>
          </ac:picMkLst>
        </pc:picChg>
      </pc:sldChg>
      <pc:sldChg chg="addSp delSp modSp mod setBg">
        <pc:chgData name="faizul alfalah" userId="b097e28588539e7c" providerId="LiveId" clId="{40A7BC5C-607C-4505-ADC7-3B1FEDB38135}" dt="2024-10-29T01:32:43.850" v="36"/>
        <pc:sldMkLst>
          <pc:docMk/>
          <pc:sldMk cId="1554810667" sldId="1529"/>
        </pc:sldMkLst>
        <pc:spChg chg="mod">
          <ac:chgData name="faizul alfalah" userId="b097e28588539e7c" providerId="LiveId" clId="{40A7BC5C-607C-4505-ADC7-3B1FEDB38135}" dt="2024-10-29T01:31:34.497" v="29" actId="1076"/>
          <ac:spMkLst>
            <pc:docMk/>
            <pc:sldMk cId="1554810667" sldId="1529"/>
            <ac:spMk id="4" creationId="{00000000-0000-0000-0000-000000000000}"/>
          </ac:spMkLst>
        </pc:spChg>
        <pc:spChg chg="add del mod">
          <ac:chgData name="faizul alfalah" userId="b097e28588539e7c" providerId="LiveId" clId="{40A7BC5C-607C-4505-ADC7-3B1FEDB38135}" dt="2024-10-29T01:31:58.961" v="30" actId="478"/>
          <ac:spMkLst>
            <pc:docMk/>
            <pc:sldMk cId="1554810667" sldId="1529"/>
            <ac:spMk id="7" creationId="{1D39916A-E8D7-48E8-962F-29DAD2DA6EC5}"/>
          </ac:spMkLst>
        </pc:spChg>
        <pc:spChg chg="mod">
          <ac:chgData name="faizul alfalah" userId="b097e28588539e7c" providerId="LiveId" clId="{40A7BC5C-607C-4505-ADC7-3B1FEDB38135}" dt="2024-10-29T01:23:57.151" v="12" actId="6549"/>
          <ac:spMkLst>
            <pc:docMk/>
            <pc:sldMk cId="1554810667" sldId="1529"/>
            <ac:spMk id="8" creationId="{00000000-0000-0000-0000-000000000000}"/>
          </ac:spMkLst>
        </pc:spChg>
        <pc:picChg chg="add mod">
          <ac:chgData name="faizul alfalah" userId="b097e28588539e7c" providerId="LiveId" clId="{40A7BC5C-607C-4505-ADC7-3B1FEDB38135}" dt="2024-10-29T01:32:03.320" v="32" actId="1076"/>
          <ac:picMkLst>
            <pc:docMk/>
            <pc:sldMk cId="1554810667" sldId="1529"/>
            <ac:picMk id="5" creationId="{AA20EFCE-464B-47C7-AB23-426D181FBF59}"/>
          </ac:picMkLst>
        </pc:picChg>
        <pc:picChg chg="del">
          <ac:chgData name="faizul alfalah" userId="b097e28588539e7c" providerId="LiveId" clId="{40A7BC5C-607C-4505-ADC7-3B1FEDB38135}" dt="2024-10-29T01:23:30.894" v="0" actId="478"/>
          <ac:picMkLst>
            <pc:docMk/>
            <pc:sldMk cId="1554810667" sldId="1529"/>
            <ac:picMk id="6" creationId="{DF940207-2376-4D13-A0E3-0EE1E34EB3CF}"/>
          </ac:picMkLst>
        </pc:picChg>
      </pc:sldChg>
      <pc:sldChg chg="modSp mod setBg">
        <pc:chgData name="faizul alfalah" userId="b097e28588539e7c" providerId="LiveId" clId="{40A7BC5C-607C-4505-ADC7-3B1FEDB38135}" dt="2024-10-29T06:55:30.672" v="448"/>
        <pc:sldMkLst>
          <pc:docMk/>
          <pc:sldMk cId="639672024" sldId="1573"/>
        </pc:sldMkLst>
        <pc:spChg chg="mod">
          <ac:chgData name="faizul alfalah" userId="b097e28588539e7c" providerId="LiveId" clId="{40A7BC5C-607C-4505-ADC7-3B1FEDB38135}" dt="2024-10-29T06:32:24.466" v="328"/>
          <ac:spMkLst>
            <pc:docMk/>
            <pc:sldMk cId="639672024" sldId="1573"/>
            <ac:spMk id="3" creationId="{394D8918-02A2-410A-9918-45921E2A6F47}"/>
          </ac:spMkLst>
        </pc:spChg>
        <pc:spChg chg="mod">
          <ac:chgData name="faizul alfalah" userId="b097e28588539e7c" providerId="LiveId" clId="{40A7BC5C-607C-4505-ADC7-3B1FEDB38135}" dt="2024-10-29T06:32:37.185" v="329"/>
          <ac:spMkLst>
            <pc:docMk/>
            <pc:sldMk cId="639672024" sldId="1573"/>
            <ac:spMk id="5" creationId="{ED20BF96-F679-4B48-9115-6636580F0CEE}"/>
          </ac:spMkLst>
        </pc:spChg>
      </pc:sldChg>
      <pc:sldChg chg="modSp mod setBg">
        <pc:chgData name="faizul alfalah" userId="b097e28588539e7c" providerId="LiveId" clId="{40A7BC5C-607C-4505-ADC7-3B1FEDB38135}" dt="2024-10-29T07:00:13.007" v="454"/>
        <pc:sldMkLst>
          <pc:docMk/>
          <pc:sldMk cId="3061276841" sldId="1601"/>
        </pc:sldMkLst>
        <pc:spChg chg="mod">
          <ac:chgData name="faizul alfalah" userId="b097e28588539e7c" providerId="LiveId" clId="{40A7BC5C-607C-4505-ADC7-3B1FEDB38135}" dt="2024-10-29T06:35:17.608" v="346" actId="207"/>
          <ac:spMkLst>
            <pc:docMk/>
            <pc:sldMk cId="3061276841" sldId="1601"/>
            <ac:spMk id="3" creationId="{E18A0E98-4B2B-4FE1-9929-7CAF2967EF72}"/>
          </ac:spMkLst>
        </pc:spChg>
        <pc:spChg chg="mod">
          <ac:chgData name="faizul alfalah" userId="b097e28588539e7c" providerId="LiveId" clId="{40A7BC5C-607C-4505-ADC7-3B1FEDB38135}" dt="2024-10-29T06:34:50.947" v="340" actId="14100"/>
          <ac:spMkLst>
            <pc:docMk/>
            <pc:sldMk cId="3061276841" sldId="1601"/>
            <ac:spMk id="4" creationId="{B215B174-0C65-4DC9-97EC-4177DA28C37B}"/>
          </ac:spMkLst>
        </pc:spChg>
      </pc:sldChg>
      <pc:sldChg chg="delSp modSp mod setBg">
        <pc:chgData name="faizul alfalah" userId="b097e28588539e7c" providerId="LiveId" clId="{40A7BC5C-607C-4505-ADC7-3B1FEDB38135}" dt="2024-10-29T06:54:55.757" v="442"/>
        <pc:sldMkLst>
          <pc:docMk/>
          <pc:sldMk cId="430816264" sldId="1602"/>
        </pc:sldMkLst>
        <pc:spChg chg="mod">
          <ac:chgData name="faizul alfalah" userId="b097e28588539e7c" providerId="LiveId" clId="{40A7BC5C-607C-4505-ADC7-3B1FEDB38135}" dt="2024-10-29T06:44:25.672" v="394" actId="207"/>
          <ac:spMkLst>
            <pc:docMk/>
            <pc:sldMk cId="430816264" sldId="1602"/>
            <ac:spMk id="4" creationId="{B4ECB5FB-2D39-47C1-A4D0-DF2B5C9D334E}"/>
          </ac:spMkLst>
        </pc:spChg>
        <pc:spChg chg="mod">
          <ac:chgData name="faizul alfalah" userId="b097e28588539e7c" providerId="LiveId" clId="{40A7BC5C-607C-4505-ADC7-3B1FEDB38135}" dt="2024-10-29T06:24:42.635" v="175" actId="14100"/>
          <ac:spMkLst>
            <pc:docMk/>
            <pc:sldMk cId="430816264" sldId="1602"/>
            <ac:spMk id="5" creationId="{B9D33E1E-C241-4B5D-A7A8-C1D2651AA151}"/>
          </ac:spMkLst>
        </pc:spChg>
        <pc:spChg chg="del">
          <ac:chgData name="faizul alfalah" userId="b097e28588539e7c" providerId="LiveId" clId="{40A7BC5C-607C-4505-ADC7-3B1FEDB38135}" dt="2024-10-29T06:24:33.649" v="173" actId="478"/>
          <ac:spMkLst>
            <pc:docMk/>
            <pc:sldMk cId="430816264" sldId="1602"/>
            <ac:spMk id="7" creationId="{6CFA5A43-EDEA-4D08-988C-EB9E652C16E9}"/>
          </ac:spMkLst>
        </pc:spChg>
        <pc:spChg chg="del">
          <ac:chgData name="faizul alfalah" userId="b097e28588539e7c" providerId="LiveId" clId="{40A7BC5C-607C-4505-ADC7-3B1FEDB38135}" dt="2024-10-29T06:24:35.290" v="174" actId="478"/>
          <ac:spMkLst>
            <pc:docMk/>
            <pc:sldMk cId="430816264" sldId="1602"/>
            <ac:spMk id="8" creationId="{AE35F57D-9F4E-4E66-94ED-6383764B390F}"/>
          </ac:spMkLst>
        </pc:spChg>
      </pc:sldChg>
      <pc:sldChg chg="del">
        <pc:chgData name="faizul alfalah" userId="b097e28588539e7c" providerId="LiveId" clId="{40A7BC5C-607C-4505-ADC7-3B1FEDB38135}" dt="2024-10-29T06:26:15.339" v="183" actId="47"/>
        <pc:sldMkLst>
          <pc:docMk/>
          <pc:sldMk cId="2202074102" sldId="1603"/>
        </pc:sldMkLst>
      </pc:sldChg>
      <pc:sldChg chg="modSp mod setBg">
        <pc:chgData name="faizul alfalah" userId="b097e28588539e7c" providerId="LiveId" clId="{40A7BC5C-607C-4505-ADC7-3B1FEDB38135}" dt="2024-10-29T06:54:44.076" v="440"/>
        <pc:sldMkLst>
          <pc:docMk/>
          <pc:sldMk cId="2974748953" sldId="1613"/>
        </pc:sldMkLst>
        <pc:spChg chg="mod">
          <ac:chgData name="faizul alfalah" userId="b097e28588539e7c" providerId="LiveId" clId="{40A7BC5C-607C-4505-ADC7-3B1FEDB38135}" dt="2024-10-29T06:44:18.980" v="393" actId="207"/>
          <ac:spMkLst>
            <pc:docMk/>
            <pc:sldMk cId="2974748953" sldId="1613"/>
            <ac:spMk id="3" creationId="{E18A0E98-4B2B-4FE1-9929-7CAF2967EF72}"/>
          </ac:spMkLst>
        </pc:spChg>
        <pc:spChg chg="mod">
          <ac:chgData name="faizul alfalah" userId="b097e28588539e7c" providerId="LiveId" clId="{40A7BC5C-607C-4505-ADC7-3B1FEDB38135}" dt="2024-10-29T06:23:47.128" v="170"/>
          <ac:spMkLst>
            <pc:docMk/>
            <pc:sldMk cId="2974748953" sldId="1613"/>
            <ac:spMk id="4" creationId="{9550B579-5C5F-4A5A-9040-240B1FAA5FB2}"/>
          </ac:spMkLst>
        </pc:spChg>
        <pc:spChg chg="mod">
          <ac:chgData name="faizul alfalah" userId="b097e28588539e7c" providerId="LiveId" clId="{40A7BC5C-607C-4505-ADC7-3B1FEDB38135}" dt="2024-10-29T01:39:49.364" v="168"/>
          <ac:spMkLst>
            <pc:docMk/>
            <pc:sldMk cId="2974748953" sldId="1613"/>
            <ac:spMk id="5" creationId="{20E1C056-AAB2-40CF-881C-5D970CA222E5}"/>
          </ac:spMkLst>
        </pc:spChg>
      </pc:sldChg>
      <pc:sldChg chg="addSp delSp modSp mod ord setBg">
        <pc:chgData name="faizul alfalah" userId="b097e28588539e7c" providerId="LiveId" clId="{40A7BC5C-607C-4505-ADC7-3B1FEDB38135}" dt="2024-10-29T06:54:36.119" v="438"/>
        <pc:sldMkLst>
          <pc:docMk/>
          <pc:sldMk cId="3433440903" sldId="1614"/>
        </pc:sldMkLst>
        <pc:spChg chg="mod">
          <ac:chgData name="faizul alfalah" userId="b097e28588539e7c" providerId="LiveId" clId="{40A7BC5C-607C-4505-ADC7-3B1FEDB38135}" dt="2024-10-29T06:43:46.924" v="390" actId="20577"/>
          <ac:spMkLst>
            <pc:docMk/>
            <pc:sldMk cId="3433440903" sldId="1614"/>
            <ac:spMk id="5" creationId="{00000000-0000-0000-0000-000000000000}"/>
          </ac:spMkLst>
        </pc:spChg>
        <pc:spChg chg="add mod">
          <ac:chgData name="faizul alfalah" userId="b097e28588539e7c" providerId="LiveId" clId="{40A7BC5C-607C-4505-ADC7-3B1FEDB38135}" dt="2024-10-29T01:37:58.222" v="162" actId="1076"/>
          <ac:spMkLst>
            <pc:docMk/>
            <pc:sldMk cId="3433440903" sldId="1614"/>
            <ac:spMk id="6" creationId="{FD231CFE-5F74-40DF-BD34-09DBEEC0BA9D}"/>
          </ac:spMkLst>
        </pc:spChg>
        <pc:spChg chg="mod">
          <ac:chgData name="faizul alfalah" userId="b097e28588539e7c" providerId="LiveId" clId="{40A7BC5C-607C-4505-ADC7-3B1FEDB38135}" dt="2024-10-29T01:36:40.977" v="55"/>
          <ac:spMkLst>
            <pc:docMk/>
            <pc:sldMk cId="3433440903" sldId="1614"/>
            <ac:spMk id="8" creationId="{00000000-0000-0000-0000-000000000000}"/>
          </ac:spMkLst>
        </pc:spChg>
        <pc:picChg chg="del">
          <ac:chgData name="faizul alfalah" userId="b097e28588539e7c" providerId="LiveId" clId="{40A7BC5C-607C-4505-ADC7-3B1FEDB38135}" dt="2024-10-29T01:36:44.274" v="56" actId="478"/>
          <ac:picMkLst>
            <pc:docMk/>
            <pc:sldMk cId="3433440903" sldId="1614"/>
            <ac:picMk id="4" creationId="{2881326B-3B5B-494F-8AB5-83DD74BE6167}"/>
          </ac:picMkLst>
        </pc:picChg>
      </pc:sldChg>
      <pc:sldChg chg="del">
        <pc:chgData name="faizul alfalah" userId="b097e28588539e7c" providerId="LiveId" clId="{40A7BC5C-607C-4505-ADC7-3B1FEDB38135}" dt="2024-10-29T06:26:22.811" v="186" actId="47"/>
        <pc:sldMkLst>
          <pc:docMk/>
          <pc:sldMk cId="3090636105" sldId="1616"/>
        </pc:sldMkLst>
      </pc:sldChg>
      <pc:sldChg chg="modSp mod setBg">
        <pc:chgData name="faizul alfalah" userId="b097e28588539e7c" providerId="LiveId" clId="{40A7BC5C-607C-4505-ADC7-3B1FEDB38135}" dt="2024-10-29T06:53:28.636" v="428"/>
        <pc:sldMkLst>
          <pc:docMk/>
          <pc:sldMk cId="1304391208" sldId="1625"/>
        </pc:sldMkLst>
        <pc:spChg chg="mod">
          <ac:chgData name="faizul alfalah" userId="b097e28588539e7c" providerId="LiveId" clId="{40A7BC5C-607C-4505-ADC7-3B1FEDB38135}" dt="2024-10-29T06:40:43.563" v="355" actId="14100"/>
          <ac:spMkLst>
            <pc:docMk/>
            <pc:sldMk cId="1304391208" sldId="1625"/>
            <ac:spMk id="3" creationId="{E18A0E98-4B2B-4FE1-9929-7CAF2967EF72}"/>
          </ac:spMkLst>
        </pc:spChg>
        <pc:spChg chg="mod">
          <ac:chgData name="faizul alfalah" userId="b097e28588539e7c" providerId="LiveId" clId="{40A7BC5C-607C-4505-ADC7-3B1FEDB38135}" dt="2024-10-29T01:33:35.381" v="38"/>
          <ac:spMkLst>
            <pc:docMk/>
            <pc:sldMk cId="1304391208" sldId="1625"/>
            <ac:spMk id="4" creationId="{B215B174-0C65-4DC9-97EC-4177DA28C37B}"/>
          </ac:spMkLst>
        </pc:spChg>
      </pc:sldChg>
      <pc:sldChg chg="modSp mod setBg">
        <pc:chgData name="faizul alfalah" userId="b097e28588539e7c" providerId="LiveId" clId="{40A7BC5C-607C-4505-ADC7-3B1FEDB38135}" dt="2024-10-29T06:54:06.421" v="432"/>
        <pc:sldMkLst>
          <pc:docMk/>
          <pc:sldMk cId="3988699274" sldId="1626"/>
        </pc:sldMkLst>
        <pc:spChg chg="mod">
          <ac:chgData name="faizul alfalah" userId="b097e28588539e7c" providerId="LiveId" clId="{40A7BC5C-607C-4505-ADC7-3B1FEDB38135}" dt="2024-10-29T01:34:21.925" v="41" actId="207"/>
          <ac:spMkLst>
            <pc:docMk/>
            <pc:sldMk cId="3988699274" sldId="1626"/>
            <ac:spMk id="3" creationId="{E18A0E98-4B2B-4FE1-9929-7CAF2967EF72}"/>
          </ac:spMkLst>
        </pc:spChg>
      </pc:sldChg>
      <pc:sldChg chg="delSp modSp mod setBg">
        <pc:chgData name="faizul alfalah" userId="b097e28588539e7c" providerId="LiveId" clId="{40A7BC5C-607C-4505-ADC7-3B1FEDB38135}" dt="2024-10-29T06:54:15.677" v="434"/>
        <pc:sldMkLst>
          <pc:docMk/>
          <pc:sldMk cId="2763117588" sldId="1627"/>
        </pc:sldMkLst>
        <pc:spChg chg="mod">
          <ac:chgData name="faizul alfalah" userId="b097e28588539e7c" providerId="LiveId" clId="{40A7BC5C-607C-4505-ADC7-3B1FEDB38135}" dt="2024-10-29T06:43:04.395" v="380" actId="1076"/>
          <ac:spMkLst>
            <pc:docMk/>
            <pc:sldMk cId="2763117588" sldId="1627"/>
            <ac:spMk id="3" creationId="{E18A0E98-4B2B-4FE1-9929-7CAF2967EF72}"/>
          </ac:spMkLst>
        </pc:spChg>
        <pc:spChg chg="del">
          <ac:chgData name="faizul alfalah" userId="b097e28588539e7c" providerId="LiveId" clId="{40A7BC5C-607C-4505-ADC7-3B1FEDB38135}" dt="2024-10-29T01:35:00.640" v="43" actId="478"/>
          <ac:spMkLst>
            <pc:docMk/>
            <pc:sldMk cId="2763117588" sldId="1627"/>
            <ac:spMk id="4" creationId="{B215B174-0C65-4DC9-97EC-4177DA28C37B}"/>
          </ac:spMkLst>
        </pc:spChg>
      </pc:sldChg>
      <pc:sldChg chg="modSp del mod">
        <pc:chgData name="faizul alfalah" userId="b097e28588539e7c" providerId="LiveId" clId="{40A7BC5C-607C-4505-ADC7-3B1FEDB38135}" dt="2024-10-29T06:23:21.255" v="169" actId="47"/>
        <pc:sldMkLst>
          <pc:docMk/>
          <pc:sldMk cId="1303262264" sldId="1628"/>
        </pc:sldMkLst>
        <pc:spChg chg="mod">
          <ac:chgData name="faizul alfalah" userId="b097e28588539e7c" providerId="LiveId" clId="{40A7BC5C-607C-4505-ADC7-3B1FEDB38135}" dt="2024-10-29T01:38:38.659" v="163"/>
          <ac:spMkLst>
            <pc:docMk/>
            <pc:sldMk cId="1303262264" sldId="1628"/>
            <ac:spMk id="3" creationId="{E18A0E98-4B2B-4FE1-9929-7CAF2967EF72}"/>
          </ac:spMkLst>
        </pc:spChg>
        <pc:spChg chg="mod">
          <ac:chgData name="faizul alfalah" userId="b097e28588539e7c" providerId="LiveId" clId="{40A7BC5C-607C-4505-ADC7-3B1FEDB38135}" dt="2024-10-29T01:38:54.949" v="164"/>
          <ac:spMkLst>
            <pc:docMk/>
            <pc:sldMk cId="1303262264" sldId="1628"/>
            <ac:spMk id="4" creationId="{9550B579-5C5F-4A5A-9040-240B1FAA5FB2}"/>
          </ac:spMkLst>
        </pc:spChg>
      </pc:sldChg>
      <pc:sldChg chg="modSp mod ord setBg">
        <pc:chgData name="faizul alfalah" userId="b097e28588539e7c" providerId="LiveId" clId="{40A7BC5C-607C-4505-ADC7-3B1FEDB38135}" dt="2024-10-29T06:54:27.028" v="436"/>
        <pc:sldMkLst>
          <pc:docMk/>
          <pc:sldMk cId="2360841249" sldId="1629"/>
        </pc:sldMkLst>
        <pc:spChg chg="mod">
          <ac:chgData name="faizul alfalah" userId="b097e28588539e7c" providerId="LiveId" clId="{40A7BC5C-607C-4505-ADC7-3B1FEDB38135}" dt="2024-10-29T06:43:11.509" v="381" actId="1076"/>
          <ac:spMkLst>
            <pc:docMk/>
            <pc:sldMk cId="2360841249" sldId="1629"/>
            <ac:spMk id="3" creationId="{E18A0E98-4B2B-4FE1-9929-7CAF2967EF72}"/>
          </ac:spMkLst>
        </pc:spChg>
        <pc:spChg chg="mod">
          <ac:chgData name="faizul alfalah" userId="b097e28588539e7c" providerId="LiveId" clId="{40A7BC5C-607C-4505-ADC7-3B1FEDB38135}" dt="2024-10-29T06:43:13.361" v="382" actId="1076"/>
          <ac:spMkLst>
            <pc:docMk/>
            <pc:sldMk cId="2360841249" sldId="1629"/>
            <ac:spMk id="4" creationId="{B215B174-0C65-4DC9-97EC-4177DA28C37B}"/>
          </ac:spMkLst>
        </pc:spChg>
      </pc:sldChg>
      <pc:sldChg chg="del">
        <pc:chgData name="faizul alfalah" userId="b097e28588539e7c" providerId="LiveId" clId="{40A7BC5C-607C-4505-ADC7-3B1FEDB38135}" dt="2024-10-29T01:39:15.001" v="165" actId="47"/>
        <pc:sldMkLst>
          <pc:docMk/>
          <pc:sldMk cId="3531509837" sldId="1630"/>
        </pc:sldMkLst>
      </pc:sldChg>
      <pc:sldChg chg="del">
        <pc:chgData name="faizul alfalah" userId="b097e28588539e7c" providerId="LiveId" clId="{40A7BC5C-607C-4505-ADC7-3B1FEDB38135}" dt="2024-10-29T06:26:16.385" v="184" actId="47"/>
        <pc:sldMkLst>
          <pc:docMk/>
          <pc:sldMk cId="3463351546" sldId="1631"/>
        </pc:sldMkLst>
      </pc:sldChg>
      <pc:sldChg chg="del">
        <pc:chgData name="faizul alfalah" userId="b097e28588539e7c" providerId="LiveId" clId="{40A7BC5C-607C-4505-ADC7-3B1FEDB38135}" dt="2024-10-29T06:26:21.197" v="185" actId="47"/>
        <pc:sldMkLst>
          <pc:docMk/>
          <pc:sldMk cId="1049014459" sldId="1632"/>
        </pc:sldMkLst>
      </pc:sldChg>
      <pc:sldChg chg="del">
        <pc:chgData name="faizul alfalah" userId="b097e28588539e7c" providerId="LiveId" clId="{40A7BC5C-607C-4505-ADC7-3B1FEDB38135}" dt="2024-10-29T06:26:24.171" v="187" actId="47"/>
        <pc:sldMkLst>
          <pc:docMk/>
          <pc:sldMk cId="764383591" sldId="1633"/>
        </pc:sldMkLst>
      </pc:sldChg>
      <pc:sldChg chg="modSp mod">
        <pc:chgData name="faizul alfalah" userId="b097e28588539e7c" providerId="LiveId" clId="{40A7BC5C-607C-4505-ADC7-3B1FEDB38135}" dt="2024-10-29T06:28:28.250" v="207"/>
        <pc:sldMkLst>
          <pc:docMk/>
          <pc:sldMk cId="666574321" sldId="1634"/>
        </pc:sldMkLst>
        <pc:spChg chg="mod">
          <ac:chgData name="faizul alfalah" userId="b097e28588539e7c" providerId="LiveId" clId="{40A7BC5C-607C-4505-ADC7-3B1FEDB38135}" dt="2024-10-29T06:28:07.972" v="193"/>
          <ac:spMkLst>
            <pc:docMk/>
            <pc:sldMk cId="666574321" sldId="1634"/>
            <ac:spMk id="4" creationId="{54A210E4-9B2B-405C-9916-64CDF6D72A3A}"/>
          </ac:spMkLst>
        </pc:spChg>
        <pc:spChg chg="mod">
          <ac:chgData name="faizul alfalah" userId="b097e28588539e7c" providerId="LiveId" clId="{40A7BC5C-607C-4505-ADC7-3B1FEDB38135}" dt="2024-10-29T06:28:28.250" v="207"/>
          <ac:spMkLst>
            <pc:docMk/>
            <pc:sldMk cId="666574321" sldId="1634"/>
            <ac:spMk id="9" creationId="{FA9C5201-3937-4A66-A830-C32FEA0519A1}"/>
          </ac:spMkLst>
        </pc:spChg>
      </pc:sldChg>
      <pc:sldChg chg="modSp del mod">
        <pc:chgData name="faizul alfalah" userId="b097e28588539e7c" providerId="LiveId" clId="{40A7BC5C-607C-4505-ADC7-3B1FEDB38135}" dt="2024-10-29T06:33:03.510" v="331" actId="47"/>
        <pc:sldMkLst>
          <pc:docMk/>
          <pc:sldMk cId="392682945" sldId="1635"/>
        </pc:sldMkLst>
        <pc:spChg chg="mod">
          <ac:chgData name="faizul alfalah" userId="b097e28588539e7c" providerId="LiveId" clId="{40A7BC5C-607C-4505-ADC7-3B1FEDB38135}" dt="2024-10-29T06:32:44.322" v="330"/>
          <ac:spMkLst>
            <pc:docMk/>
            <pc:sldMk cId="392682945" sldId="1635"/>
            <ac:spMk id="5" creationId="{ED20BF96-F679-4B48-9115-6636580F0CEE}"/>
          </ac:spMkLst>
        </pc:spChg>
      </pc:sldChg>
      <pc:sldChg chg="delSp modSp add mod setBg">
        <pc:chgData name="faizul alfalah" userId="b097e28588539e7c" providerId="LiveId" clId="{40A7BC5C-607C-4505-ADC7-3B1FEDB38135}" dt="2024-10-29T06:55:03.828" v="444"/>
        <pc:sldMkLst>
          <pc:docMk/>
          <pc:sldMk cId="2607596007" sldId="1636"/>
        </pc:sldMkLst>
        <pc:spChg chg="del">
          <ac:chgData name="faizul alfalah" userId="b097e28588539e7c" providerId="LiveId" clId="{40A7BC5C-607C-4505-ADC7-3B1FEDB38135}" dt="2024-10-29T06:24:54.384" v="177" actId="478"/>
          <ac:spMkLst>
            <pc:docMk/>
            <pc:sldMk cId="2607596007" sldId="1636"/>
            <ac:spMk id="4" creationId="{B4ECB5FB-2D39-47C1-A4D0-DF2B5C9D334E}"/>
          </ac:spMkLst>
        </pc:spChg>
        <pc:spChg chg="del">
          <ac:chgData name="faizul alfalah" userId="b097e28588539e7c" providerId="LiveId" clId="{40A7BC5C-607C-4505-ADC7-3B1FEDB38135}" dt="2024-10-29T06:24:52.004" v="176" actId="478"/>
          <ac:spMkLst>
            <pc:docMk/>
            <pc:sldMk cId="2607596007" sldId="1636"/>
            <ac:spMk id="5" creationId="{B9D33E1E-C241-4B5D-A7A8-C1D2651AA151}"/>
          </ac:spMkLst>
        </pc:spChg>
        <pc:spChg chg="mod">
          <ac:chgData name="faizul alfalah" userId="b097e28588539e7c" providerId="LiveId" clId="{40A7BC5C-607C-4505-ADC7-3B1FEDB38135}" dt="2024-10-29T06:44:51.589" v="404" actId="207"/>
          <ac:spMkLst>
            <pc:docMk/>
            <pc:sldMk cId="2607596007" sldId="1636"/>
            <ac:spMk id="7" creationId="{6CFA5A43-EDEA-4D08-988C-EB9E652C16E9}"/>
          </ac:spMkLst>
        </pc:spChg>
        <pc:spChg chg="mod">
          <ac:chgData name="faizul alfalah" userId="b097e28588539e7c" providerId="LiveId" clId="{40A7BC5C-607C-4505-ADC7-3B1FEDB38135}" dt="2024-10-29T06:25:37.308" v="182" actId="14100"/>
          <ac:spMkLst>
            <pc:docMk/>
            <pc:sldMk cId="2607596007" sldId="1636"/>
            <ac:spMk id="8" creationId="{AE35F57D-9F4E-4E66-94ED-6383764B39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406" y="1443657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Siri : 44 / 2024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0" y="3460630"/>
            <a:ext cx="7734300" cy="20396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fi-FI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BERTABAYYUN BAGI MENGELAKKAN PENIPUAN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687706"/>
            <a:ext cx="6781800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29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Rabiulakhir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1446  H  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 </a:t>
            </a:r>
            <a:r>
              <a:rPr lang="ms-MY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 November 2024</a:t>
            </a:r>
            <a:endParaRPr lang="en-US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dist="381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2258" y="6347736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anose="020B0502040204020203" pitchFamily="34" charset="0"/>
              </a:rPr>
              <a:t>http://e-khutbah.terengganu.gov.my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266700" y="1066800"/>
            <a:ext cx="8610600" cy="4724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Berdasarkan statistik, jumlah kes penipuan dalam talian yang dilaporkan di seluruh negara bagi tahun 2020 hingga 2023 adalah sekitar 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108 ribu kes 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yang melibatkan kerugian mencecah 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RM3.2 billion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sv-SE" sz="3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9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266700" y="571500"/>
            <a:ext cx="8610600" cy="5715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Modus operandi yang digunakan melalui internet dan media sosial seperti penyamaran sebagai pihak berkuasa seperti </a:t>
            </a:r>
          </a:p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PEGAWAI POLIS, WAKIL MAHKAMAH, PEGAWAI LEMBAGA HASIL DALAM NEGERI, PEGAWAI BANK, PEGAWAI SKMM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(Suruhanjaya Komunikasi dan Multimedia Malaysia) dan sebagainya.</a:t>
            </a:r>
            <a:endParaRPr lang="sv-SE" sz="32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1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265262" y="609600"/>
            <a:ext cx="8610600" cy="1981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Penipuan dilakukan dengan pelbagai cara termasuk ugutan bertujuan untuk menakut-nakutkan mangsa</a:t>
            </a:r>
            <a:endParaRPr lang="sv-SE" sz="32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215B174-0C65-4DC9-97EC-4177DA28C37B}"/>
              </a:ext>
            </a:extLst>
          </p:cNvPr>
          <p:cNvSpPr/>
          <p:nvPr/>
        </p:nvSpPr>
        <p:spPr>
          <a:xfrm>
            <a:off x="265262" y="3048000"/>
            <a:ext cx="8610600" cy="3352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Ada juga masyarakat yang terlibat dan terpedaya menumpangkan akaun mereka untuk transaksi kewangan yang menyalahi undang-undang dengan habuan tertentu</a:t>
            </a:r>
            <a:endParaRPr lang="sv-SE" sz="32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4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1524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Rasulullah SAW bersabda: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904" y="3904327"/>
            <a:ext cx="830818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3600" b="1" dirty="0" err="1"/>
              <a:t>Maksudnya</a:t>
            </a:r>
            <a:r>
              <a:rPr lang="en-MY" sz="3600" b="1" dirty="0"/>
              <a:t> : </a:t>
            </a:r>
            <a:r>
              <a:rPr lang="en-MY" sz="3600" b="1" dirty="0" err="1">
                <a:solidFill>
                  <a:srgbClr val="C00000"/>
                </a:solidFill>
              </a:rPr>
              <a:t>Setiap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daging</a:t>
            </a:r>
            <a:r>
              <a:rPr lang="en-MY" sz="3600" b="1" dirty="0">
                <a:solidFill>
                  <a:srgbClr val="C00000"/>
                </a:solidFill>
              </a:rPr>
              <a:t> yang </a:t>
            </a:r>
            <a:r>
              <a:rPr lang="en-MY" sz="3600" b="1" dirty="0" err="1">
                <a:solidFill>
                  <a:srgbClr val="C00000"/>
                </a:solidFill>
              </a:rPr>
              <a:t>tumbuh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daripada</a:t>
            </a:r>
            <a:r>
              <a:rPr lang="en-MY" sz="3600" b="1" dirty="0">
                <a:solidFill>
                  <a:srgbClr val="C00000"/>
                </a:solidFill>
              </a:rPr>
              <a:t> yang </a:t>
            </a:r>
            <a:r>
              <a:rPr lang="en-MY" sz="3600" b="1" dirty="0" err="1">
                <a:solidFill>
                  <a:srgbClr val="C00000"/>
                </a:solidFill>
              </a:rPr>
              <a:t>tidak</a:t>
            </a:r>
            <a:r>
              <a:rPr lang="en-MY" sz="3600" b="1" dirty="0">
                <a:solidFill>
                  <a:srgbClr val="C00000"/>
                </a:solidFill>
              </a:rPr>
              <a:t> halal, </a:t>
            </a:r>
            <a:r>
              <a:rPr lang="en-MY" sz="3600" b="1" dirty="0" err="1">
                <a:solidFill>
                  <a:srgbClr val="C00000"/>
                </a:solidFill>
              </a:rPr>
              <a:t>maka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neraka</a:t>
            </a:r>
            <a:r>
              <a:rPr lang="en-MY" sz="3600" b="1" dirty="0">
                <a:solidFill>
                  <a:srgbClr val="C00000"/>
                </a:solidFill>
              </a:rPr>
              <a:t> yang </a:t>
            </a:r>
            <a:r>
              <a:rPr lang="en-MY" sz="3600" b="1" dirty="0" err="1">
                <a:solidFill>
                  <a:srgbClr val="C00000"/>
                </a:solidFill>
              </a:rPr>
              <a:t>lebih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utama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baginya</a:t>
            </a:r>
            <a:r>
              <a:rPr lang="en-MY" sz="3600" b="1" dirty="0">
                <a:solidFill>
                  <a:srgbClr val="C00000"/>
                </a:solidFill>
              </a:rPr>
              <a:t>. </a:t>
            </a:r>
          </a:p>
          <a:p>
            <a:pPr algn="r"/>
            <a:endParaRPr lang="en-MY" sz="2800" b="1" dirty="0"/>
          </a:p>
          <a:p>
            <a:pPr algn="r"/>
            <a:r>
              <a:rPr lang="en-MY" sz="2800" b="1" dirty="0"/>
              <a:t>(Hadis </a:t>
            </a:r>
            <a:r>
              <a:rPr lang="en-MY" sz="2800" b="1" dirty="0" err="1"/>
              <a:t>riwayat</a:t>
            </a:r>
            <a:r>
              <a:rPr lang="en-MY" sz="2800" b="1" dirty="0"/>
              <a:t> at-</a:t>
            </a:r>
            <a:r>
              <a:rPr lang="en-MY" sz="2800" b="1" dirty="0" err="1"/>
              <a:t>Tirmidzi</a:t>
            </a:r>
            <a:r>
              <a:rPr lang="en-MY" sz="2800" b="1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231CFE-5F74-40DF-BD34-09DBEEC0BA9D}"/>
              </a:ext>
            </a:extLst>
          </p:cNvPr>
          <p:cNvSpPr txBox="1"/>
          <p:nvPr/>
        </p:nvSpPr>
        <p:spPr>
          <a:xfrm>
            <a:off x="417903" y="1988873"/>
            <a:ext cx="8308183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7160" algn="ctr" rtl="1">
              <a:lnSpc>
                <a:spcPct val="115000"/>
              </a:lnSpc>
              <a:spcAft>
                <a:spcPts val="1000"/>
              </a:spcAft>
            </a:pPr>
            <a:r>
              <a:rPr lang="ar-SA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raditional Arabic" panose="02020603050405020304" pitchFamily="18" charset="-78"/>
              </a:rPr>
              <a:t>كُلُّ لَحْمٍ نَبَتَ مِنْ سُحْتٍ فَالنَّارُ أَوْلَى بِهِ</a:t>
            </a:r>
            <a:endParaRPr lang="en-MY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2095500" y="2209800"/>
            <a:ext cx="4953000" cy="914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PERTAMA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550B579-5C5F-4A5A-9040-240B1FAA5FB2}"/>
              </a:ext>
            </a:extLst>
          </p:cNvPr>
          <p:cNvSpPr/>
          <p:nvPr/>
        </p:nvSpPr>
        <p:spPr>
          <a:xfrm>
            <a:off x="266700" y="3429000"/>
            <a:ext cx="8610600" cy="213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Laksanakan tabayyun dalam setiap urusan dalam kehidupan kita.</a:t>
            </a:r>
            <a:endParaRPr lang="sv-SE" sz="40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0E1C056-AAB2-40CF-881C-5D970CA222E5}"/>
              </a:ext>
            </a:extLst>
          </p:cNvPr>
          <p:cNvSpPr/>
          <p:nvPr/>
        </p:nvSpPr>
        <p:spPr>
          <a:xfrm>
            <a:off x="381000" y="228600"/>
            <a:ext cx="8610600" cy="1676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Antara langkah-langkah keselamatan yang boleh kita ambil antaranya: </a:t>
            </a:r>
          </a:p>
        </p:txBody>
      </p:sp>
    </p:spTree>
    <p:extLst>
      <p:ext uri="{BB962C8B-B14F-4D97-AF65-F5344CB8AC3E}">
        <p14:creationId xmlns:p14="http://schemas.microsoft.com/office/powerpoint/2010/main" val="2974748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4ECB5FB-2D39-47C1-A4D0-DF2B5C9D334E}"/>
              </a:ext>
            </a:extLst>
          </p:cNvPr>
          <p:cNvSpPr/>
          <p:nvPr/>
        </p:nvSpPr>
        <p:spPr>
          <a:xfrm>
            <a:off x="2095500" y="161026"/>
            <a:ext cx="4953000" cy="914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KEDUA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D33E1E-C241-4B5D-A7A8-C1D2651AA151}"/>
              </a:ext>
            </a:extLst>
          </p:cNvPr>
          <p:cNvSpPr/>
          <p:nvPr/>
        </p:nvSpPr>
        <p:spPr>
          <a:xfrm>
            <a:off x="266700" y="1186132"/>
            <a:ext cx="8610600" cy="483366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Elakkan daripada menekan sebarang pautan yang diterima daripada pihak yang tidak dikenali, atau memuat turun sebarang pautan yang meragukan </a:t>
            </a:r>
            <a:endParaRPr lang="sv-SE" sz="40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1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CFA5A43-EDEA-4D08-988C-EB9E652C16E9}"/>
              </a:ext>
            </a:extLst>
          </p:cNvPr>
          <p:cNvSpPr/>
          <p:nvPr/>
        </p:nvSpPr>
        <p:spPr>
          <a:xfrm>
            <a:off x="2095500" y="228600"/>
            <a:ext cx="4953000" cy="914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KETIGA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E35F57D-9F4E-4E66-94ED-6383764B390F}"/>
              </a:ext>
            </a:extLst>
          </p:cNvPr>
          <p:cNvSpPr/>
          <p:nvPr/>
        </p:nvSpPr>
        <p:spPr>
          <a:xfrm>
            <a:off x="266700" y="1676400"/>
            <a:ext cx="8610600" cy="4648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Ahli keluarga, khususnya anak-anak yang telah dewasa, perlulah sentiasa memantau dan mengingatkan kepada kedua orang tua mereka yang sudah lanjut usia tentang penipuan di alam maya ini. </a:t>
            </a:r>
            <a:endParaRPr lang="sv-SE" sz="3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00" y="76200"/>
            <a:ext cx="5105400" cy="833887"/>
          </a:xfrm>
          <a:prstGeom prst="flowChartAlternateProcess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  <a:endParaRPr lang="fi-FI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xmlns="" id="{54A210E4-9B2B-405C-9916-64CDF6D72A3A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2286000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 tabayyun dan mengamalkan segala panduan dan ajaran yang terkandung di dalam alQuran. </a:t>
            </a:r>
            <a:endParaRPr lang="fi-FI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xmlns="" id="{886D4ACF-5138-475A-B51C-4DB4CEBD28D1}"/>
              </a:ext>
            </a:extLst>
          </p:cNvPr>
          <p:cNvSpPr txBox="1">
            <a:spLocks/>
          </p:cNvSpPr>
          <p:nvPr/>
        </p:nvSpPr>
        <p:spPr>
          <a:xfrm>
            <a:off x="457200" y="3581400"/>
            <a:ext cx="8229600" cy="2286000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Meneliti dan menyemak segala sesuatu yang diterima bagi memastikan kebenarannya. </a:t>
            </a:r>
            <a:endParaRPr lang="fi-FI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00" y="76200"/>
            <a:ext cx="5105400" cy="833887"/>
          </a:xfrm>
          <a:prstGeom prst="flowChartAlternateProcess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  <a:endParaRPr lang="fi-FI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xmlns="" id="{54A210E4-9B2B-405C-9916-64CDF6D72A3A}"/>
              </a:ext>
            </a:extLst>
          </p:cNvPr>
          <p:cNvSpPr txBox="1">
            <a:spLocks/>
          </p:cNvSpPr>
          <p:nvPr/>
        </p:nvSpPr>
        <p:spPr>
          <a:xfrm>
            <a:off x="457200" y="1976887"/>
            <a:ext cx="8229600" cy="2819400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Hindari diri kita daripada terlibat dengan jenayah yang dilakukan di alam maya kerana perkara tersebut merupakan satu kezaliman terhadap orang lain. </a:t>
            </a:r>
            <a:endParaRPr lang="fi-FI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7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5">
            <a:extLst>
              <a:ext uri="{FF2B5EF4-FFF2-40B4-BE49-F238E27FC236}">
                <a16:creationId xmlns:a16="http://schemas.microsoft.com/office/drawing/2014/main" xmlns="" id="{A02BAFCE-5B79-444B-84A7-336E0E42C8FF}"/>
              </a:ext>
            </a:extLst>
          </p:cNvPr>
          <p:cNvSpPr/>
          <p:nvPr/>
        </p:nvSpPr>
        <p:spPr>
          <a:xfrm>
            <a:off x="533400" y="152400"/>
            <a:ext cx="8077199" cy="770365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113AE1-BC43-40AB-B16D-BC26D1E66FA3}"/>
              </a:ext>
            </a:extLst>
          </p:cNvPr>
          <p:cNvSpPr/>
          <p:nvPr/>
        </p:nvSpPr>
        <p:spPr>
          <a:xfrm>
            <a:off x="2596137" y="214416"/>
            <a:ext cx="395172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أعُوذُ بِاللهِ مِنَ الشَّيْطَانِ </a:t>
            </a:r>
            <a:r>
              <a:rPr lang="ar-SA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الرَّجِيمِ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98609E-80DE-4CD2-9FD6-A570F2B68768}"/>
              </a:ext>
            </a:extLst>
          </p:cNvPr>
          <p:cNvSpPr/>
          <p:nvPr/>
        </p:nvSpPr>
        <p:spPr>
          <a:xfrm>
            <a:off x="380998" y="3786108"/>
            <a:ext cx="8382000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600" b="1" dirty="0" err="1"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US" sz="2600" b="1" dirty="0"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Wahai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orang yang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beriman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janganlah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makan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harta-harta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sesama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jalan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salah,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kecuali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jalan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perniagaan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suka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suka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antaramu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janganlah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berbunuh-bunuhan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sesama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sendiri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Sesungguhnya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sentiasa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Mengasihi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2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</a:p>
          <a:p>
            <a:pPr algn="r">
              <a:spcAft>
                <a:spcPts val="800"/>
              </a:spcAft>
            </a:pPr>
            <a:r>
              <a:rPr lang="en-US" sz="2600" b="1" dirty="0">
                <a:ea typeface="Calibri" panose="020F0502020204030204" pitchFamily="34" charset="0"/>
                <a:cs typeface="Arial" panose="020B0604020202020204" pitchFamily="34" charset="0"/>
              </a:rPr>
              <a:t>(Surah An-</a:t>
            </a:r>
            <a:r>
              <a:rPr lang="en-US" sz="2600" b="1" dirty="0" err="1">
                <a:ea typeface="Calibri" panose="020F0502020204030204" pitchFamily="34" charset="0"/>
                <a:cs typeface="Arial" panose="020B0604020202020204" pitchFamily="34" charset="0"/>
              </a:rPr>
              <a:t>Nisa</a:t>
            </a:r>
            <a:r>
              <a:rPr lang="en-US" sz="2600" b="1" dirty="0"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en-US" sz="2600" b="1" dirty="0" err="1">
                <a:ea typeface="Calibri" panose="020F0502020204030204" pitchFamily="34" charset="0"/>
                <a:cs typeface="Arial" panose="020B0604020202020204" pitchFamily="34" charset="0"/>
              </a:rPr>
              <a:t>ayat</a:t>
            </a:r>
            <a:r>
              <a:rPr lang="en-US" sz="2600" b="1" dirty="0">
                <a:ea typeface="Calibri" panose="020F0502020204030204" pitchFamily="34" charset="0"/>
                <a:cs typeface="Arial" panose="020B0604020202020204" pitchFamily="34" charset="0"/>
              </a:rPr>
              <a:t>: 29)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58F1A1-F958-473E-B53B-5860B01B8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9" y="922763"/>
            <a:ext cx="8187638" cy="304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anose="02020603050405020304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بَارَكَ اللهُ لِي وَلَكُمْ </a:t>
            </a:r>
            <a:r>
              <a:rPr lang="ar-SA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فِي 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فَاسْتَغْفِرُوْهُ إنَّهُ هُوَ الْغَفُوْرُ الرَّحِيْمُ.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وَنَستَغفِرُ اللهَ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723900" y="914400"/>
            <a:ext cx="7696200" cy="2819400"/>
          </a:xfrm>
          <a:prstGeom prst="rect">
            <a:avLst/>
          </a:prstGeom>
          <a:blipFill>
            <a:blip r:embed="rId4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228600" y="3886200"/>
            <a:ext cx="8686800" cy="1341438"/>
          </a:xfrm>
          <a:prstGeom prst="rect">
            <a:avLst/>
          </a:prstGeom>
          <a:blipFill>
            <a:blip r:embed="rId6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127000">
              <a:schemeClr val="tx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anose="02020603050405020304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r>
              <a:rPr lang="ms-MY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609600" y="1905000"/>
            <a:ext cx="7924800" cy="3733800"/>
          </a:xfrm>
          <a:prstGeom prst="flowChartAlternateProcess">
            <a:avLst/>
          </a:prstGeom>
          <a:solidFill>
            <a:schemeClr val="accent3">
              <a:lumMod val="75000"/>
              <a:alpha val="66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Berbaktilah kepada Allah SWT dan jagalah setiap gerak geri dan tutur kata. Setiap tindakan yang dilakukan dan setiap perkataan  yang diucapkan pasti akan dicatat oleh malaikat.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nip Diagonal Corner Rectangle 5"/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PERINGATAN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xmlns="" id="{394D8918-02A2-410A-9918-45921E2A6F47}"/>
              </a:ext>
            </a:extLst>
          </p:cNvPr>
          <p:cNvSpPr/>
          <p:nvPr/>
        </p:nvSpPr>
        <p:spPr>
          <a:xfrm>
            <a:off x="609600" y="1524000"/>
            <a:ext cx="7924800" cy="4696182"/>
          </a:xfrm>
          <a:prstGeom prst="flowChartAlternateProcess">
            <a:avLst/>
          </a:prstGeom>
          <a:solidFill>
            <a:schemeClr val="accent3">
              <a:lumMod val="75000"/>
              <a:alpha val="66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Sesungguhnya setiap manusia akan diserahkan buku amalan masing-masing pada hari Akhirat nanti, dan ketika itu setiap yang tercatat dalam buku amalan tidak dapat diubah dan tak dapat dipinda lagi.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xmlns="" id="{ED20BF96-F679-4B48-9115-6636580F0CEE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PERINGATAN</a:t>
            </a:r>
          </a:p>
        </p:txBody>
      </p:sp>
    </p:spTree>
    <p:extLst>
      <p:ext uri="{BB962C8B-B14F-4D97-AF65-F5344CB8AC3E}">
        <p14:creationId xmlns:p14="http://schemas.microsoft.com/office/powerpoint/2010/main" val="639672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912" y="914400"/>
            <a:ext cx="8890488" cy="156966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وَأَشْهَدُ أَن لَا إِلٰهَ إِلَّا اللهُ وَحْدَهُ لَا شَرِيْكَ لَهُ،</a:t>
            </a:r>
          </a:p>
          <a:p>
            <a:pPr lvl="1"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وَأَشْهَدُ أَنَّ سَيِّدَنَا مُحَمَّدًا عَبْدُهُ وَرَسُوْلُهُ.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12" y="3255792"/>
            <a:ext cx="8890488" cy="3046988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Yang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Esa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Sekutu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kami, Muhammad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adalah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Hamba-Nya 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Utusan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512" y="155806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>
            <a:fillRect/>
          </a:stretch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>
            <a:fillRect/>
          </a:stretch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1600200"/>
            <a:ext cx="8199911" cy="3200876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Anugerahilah keberkatan kepada para pembayar zakat dan pewakaf MAIDAM. Semoga Allah SWT mengurniakan ganjaran ke atas apa yang diberikan dan memberi keberkatan ke atas harta yang berbaki.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36595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115" y="1143000"/>
            <a:ext cx="9144000" cy="2039020"/>
          </a:xfrm>
          <a:prstGeom prst="rect">
            <a:avLst/>
          </a:prstGeom>
          <a:solidFill>
            <a:srgbClr val="002060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صَلِّ وَسَلِّمْ عَلَى سَيِّدِنَا مُحَمَّدٍ وَعَلَى اٰلِهِ وَصَحْبِهِ 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وَمَنْ دَعَا بِدَعْوَتِهِ إِلَى يَوْمِ الدِّينِ.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33800"/>
            <a:ext cx="9144000" cy="2554545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 Allah, </a:t>
            </a:r>
            <a:r>
              <a:rPr lang="sv-SE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selawat dan salam ke atas </a:t>
            </a: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 kami Muhammad, </a:t>
            </a:r>
            <a:r>
              <a:rPr lang="sv-SE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keluarga, para Sahabat </a:t>
            </a: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 </a:t>
            </a:r>
            <a:r>
              <a:rPr lang="sv-SE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orang yang berdakwah dengan seruan dakwah Baginda sehinggalah </a:t>
            </a: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hari </a:t>
            </a:r>
            <a:r>
              <a:rPr lang="sv-SE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Kiamat.</a:t>
            </a:r>
            <a:endParaRPr lang="es-ES" sz="36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Muhammad SAW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0" y="3048000"/>
            <a:ext cx="9144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solidFill>
                <a:schemeClr val="accent3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solidFill>
                <a:schemeClr val="accent3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solidFill>
                <a:schemeClr val="accent3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solidFill>
                <a:schemeClr val="accent3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29 RABIULAKHIR 1446H / 1 NOVEMBER 2024</a:t>
            </a:r>
            <a:endParaRPr lang="nl-NL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52400"/>
            <a:ext cx="643889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TAJUK KHUTBAH HARI INI</a:t>
            </a:r>
            <a:endParaRPr lang="en-MY" sz="4800" b="1" u="sng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0BCD45-1705-4AB9-9D9D-4320A5BBA7AE}"/>
              </a:ext>
            </a:extLst>
          </p:cNvPr>
          <p:cNvSpPr/>
          <p:nvPr/>
        </p:nvSpPr>
        <p:spPr>
          <a:xfrm>
            <a:off x="704850" y="2514600"/>
            <a:ext cx="7734300" cy="20396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fi-FI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BERTABAYYUN BAGI MENGELAKKAN PENIPUAN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266700" y="533400"/>
            <a:ext cx="8610600" cy="3200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u="sng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TABAYYUN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bermaksud mencari dan menyemak asas kebenaran terhadap sesuatu perkara yang berlaku</a:t>
            </a:r>
            <a:endParaRPr lang="sv-SE" sz="3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215B174-0C65-4DC9-97EC-4177DA28C37B}"/>
              </a:ext>
            </a:extLst>
          </p:cNvPr>
          <p:cNvSpPr/>
          <p:nvPr/>
        </p:nvSpPr>
        <p:spPr>
          <a:xfrm>
            <a:off x="269575" y="4038600"/>
            <a:ext cx="8610600" cy="2667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Setiap berita atau maklumat yang diterima harus diteliti dan dipastikan terlebih dahulu kebenarannya</a:t>
            </a:r>
            <a:endParaRPr lang="sv-SE" sz="3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7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3048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Firman Allah SWT</a:t>
            </a:r>
          </a:p>
          <a:p>
            <a:pPr algn="ctr"/>
            <a:r>
              <a:rPr lang="it-IT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 surah Al-Hujurat ayat 6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353" y="3712358"/>
            <a:ext cx="84212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 err="1"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Wahai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orang yang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beriman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! Jika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datang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seorang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fasik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membawa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sesuatu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berita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selidiklah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menentukan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kebenarannya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supaya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menimpakan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sesuatu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kaum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perkara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diingini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sebab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kejahilan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mengenainya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menyebabkan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menyesali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apa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lakukan</a:t>
            </a:r>
            <a:endParaRPr lang="en-US" sz="2800" b="1" dirty="0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20EFCE-464B-47C7-AB23-426D181FB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2" y="1440035"/>
            <a:ext cx="8303472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266700" y="381000"/>
            <a:ext cx="8610600" cy="2667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Allah memerintahkan setiap manusia agar mencari dan memperolehi harta dengan cara yang halal dan bukannya melalui cara yang haram dan batil. </a:t>
            </a:r>
            <a:endParaRPr lang="sv-SE" sz="32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215B174-0C65-4DC9-97EC-4177DA28C37B}"/>
              </a:ext>
            </a:extLst>
          </p:cNvPr>
          <p:cNvSpPr/>
          <p:nvPr/>
        </p:nvSpPr>
        <p:spPr>
          <a:xfrm>
            <a:off x="269575" y="3352800"/>
            <a:ext cx="8610600" cy="3352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Namun begitu pada hari ini, kegiatan penipuan di alam maya telah banyak berlaku dan ianya sudah pasti melibatkan pengambilan harta orang lain secara batil.</a:t>
            </a:r>
            <a:endParaRPr lang="sv-SE" sz="32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9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1338</Words>
  <Application>Microsoft Office PowerPoint</Application>
  <PresentationFormat>On-screen Show (4:3)</PresentationFormat>
  <Paragraphs>162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Arial Unicode MS</vt:lpstr>
      <vt:lpstr>Yu Gothic UI Semilight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1996</cp:revision>
  <dcterms:created xsi:type="dcterms:W3CDTF">2017-12-24T04:47:00Z</dcterms:created>
  <dcterms:modified xsi:type="dcterms:W3CDTF">2024-10-29T09:03:07Z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CBF94BD4BFBE47B3A57ACE852EE710D6_12</vt:lpwstr>
  </property>
  <property fmtid="{D5CDD505-2E9C-101B-9397-08002B2CF9AE}" pid="3" name="KSOProductBuildVer">
    <vt:lpwstr>1033-12.2.0.17562</vt:lpwstr>
  </property>
</Properties>
</file>