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3793-01C1-4E45-9EE0-189B79C45B32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A6B11-3B76-4A43-A670-BD008F24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sjidjheat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hutbahtrg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3174" y="357166"/>
            <a:ext cx="4500594" cy="785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Perhatian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</a:t>
            </a:r>
            <a:endParaRPr lang="ms-MY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500174"/>
            <a:ext cx="8215370" cy="5000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Kepada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semua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masjid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yang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menggunakan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slide Multimedia,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masih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belum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hantar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alamat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emel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tolong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hantar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masjid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melalui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emel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kepada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alamat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3"/>
              </a:rPr>
              <a:t>masjidjheat@gmail.com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Kerjasama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tuan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amat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diperlukan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untuk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urusan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kemaskini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maklumat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bagi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unit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Khutbah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Multimedia </a:t>
            </a:r>
            <a:r>
              <a:rPr lang="en-US" sz="2400" b="1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JaHEAT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serta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memudahkan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urusan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menghantar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terus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khutbah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Multimedia yang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telah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siap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emel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dirty="0" smtClean="0"/>
              <a:t>Slide juga boleh diperolehi melalui alamat emel </a:t>
            </a:r>
            <a:r>
              <a:rPr lang="sv-SE" sz="2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khutbahtrg@gmail.com</a:t>
            </a:r>
            <a:r>
              <a:rPr lang="sv-SE" sz="2400" dirty="0" smtClean="0"/>
              <a:t>;  password : </a:t>
            </a:r>
            <a:r>
              <a:rPr lang="sv-SE" sz="2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Sekian</a:t>
            </a:r>
            <a:endParaRPr lang="en-US" sz="24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p/s: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Dapatkan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paparan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slide yang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lebih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berkualiti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melalui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emel</a:t>
            </a:r>
            <a:endParaRPr lang="ms-MY" sz="24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2012-05-10T14:41:50Z</dcterms:created>
  <dcterms:modified xsi:type="dcterms:W3CDTF">2012-09-20T01:22:45Z</dcterms:modified>
</cp:coreProperties>
</file>