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notesMasterIdLst>
    <p:notesMasterId r:id="rId55"/>
  </p:notesMasterIdLst>
  <p:sldIdLst>
    <p:sldId id="898" r:id="rId5"/>
    <p:sldId id="259" r:id="rId6"/>
    <p:sldId id="260" r:id="rId7"/>
    <p:sldId id="261" r:id="rId8"/>
    <p:sldId id="262" r:id="rId9"/>
    <p:sldId id="755" r:id="rId10"/>
    <p:sldId id="1601" r:id="rId11"/>
    <p:sldId id="1651" r:id="rId12"/>
    <p:sldId id="1652" r:id="rId13"/>
    <p:sldId id="1637" r:id="rId14"/>
    <p:sldId id="1653" r:id="rId15"/>
    <p:sldId id="1654" r:id="rId16"/>
    <p:sldId id="1640" r:id="rId17"/>
    <p:sldId id="1655" r:id="rId18"/>
    <p:sldId id="1660" r:id="rId19"/>
    <p:sldId id="1661" r:id="rId20"/>
    <p:sldId id="1672" r:id="rId21"/>
    <p:sldId id="1663" r:id="rId22"/>
    <p:sldId id="1664" r:id="rId23"/>
    <p:sldId id="1644" r:id="rId24"/>
    <p:sldId id="1665" r:id="rId25"/>
    <p:sldId id="1625" r:id="rId26"/>
    <p:sldId id="1666" r:id="rId27"/>
    <p:sldId id="1667" r:id="rId28"/>
    <p:sldId id="1627" r:id="rId29"/>
    <p:sldId id="1668" r:id="rId30"/>
    <p:sldId id="1409" r:id="rId31"/>
    <p:sldId id="407" r:id="rId32"/>
    <p:sldId id="417" r:id="rId33"/>
    <p:sldId id="281" r:id="rId34"/>
    <p:sldId id="950" r:id="rId35"/>
    <p:sldId id="276" r:id="rId36"/>
    <p:sldId id="277" r:id="rId37"/>
    <p:sldId id="278" r:id="rId38"/>
    <p:sldId id="1365" r:id="rId39"/>
    <p:sldId id="1573" r:id="rId40"/>
    <p:sldId id="1645" r:id="rId41"/>
    <p:sldId id="1669" r:id="rId42"/>
    <p:sldId id="283" r:id="rId43"/>
    <p:sldId id="284" r:id="rId44"/>
    <p:sldId id="1670" r:id="rId45"/>
    <p:sldId id="1671" r:id="rId46"/>
    <p:sldId id="961" r:id="rId47"/>
    <p:sldId id="962" r:id="rId48"/>
    <p:sldId id="1181" r:id="rId49"/>
    <p:sldId id="976" r:id="rId50"/>
    <p:sldId id="977" r:id="rId51"/>
    <p:sldId id="1673" r:id="rId52"/>
    <p:sldId id="978" r:id="rId53"/>
    <p:sldId id="312"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C53601-0DAC-4D37-AF88-13F93D36252B}">
          <p14:sldIdLst>
            <p14:sldId id="898"/>
            <p14:sldId id="259"/>
            <p14:sldId id="260"/>
            <p14:sldId id="261"/>
            <p14:sldId id="262"/>
            <p14:sldId id="755"/>
            <p14:sldId id="1601"/>
            <p14:sldId id="1651"/>
            <p14:sldId id="1652"/>
            <p14:sldId id="1637"/>
            <p14:sldId id="1653"/>
            <p14:sldId id="1654"/>
            <p14:sldId id="1640"/>
            <p14:sldId id="1655"/>
            <p14:sldId id="1660"/>
            <p14:sldId id="1661"/>
            <p14:sldId id="1672"/>
            <p14:sldId id="1663"/>
            <p14:sldId id="1664"/>
            <p14:sldId id="1644"/>
            <p14:sldId id="1665"/>
            <p14:sldId id="1625"/>
            <p14:sldId id="1666"/>
            <p14:sldId id="1667"/>
            <p14:sldId id="1627"/>
            <p14:sldId id="1668"/>
            <p14:sldId id="1409"/>
            <p14:sldId id="407"/>
            <p14:sldId id="417"/>
            <p14:sldId id="281"/>
            <p14:sldId id="950"/>
            <p14:sldId id="276"/>
            <p14:sldId id="277"/>
            <p14:sldId id="278"/>
            <p14:sldId id="1365"/>
            <p14:sldId id="1573"/>
            <p14:sldId id="1645"/>
            <p14:sldId id="1669"/>
            <p14:sldId id="283"/>
            <p14:sldId id="284"/>
            <p14:sldId id="1670"/>
            <p14:sldId id="1671"/>
            <p14:sldId id="961"/>
            <p14:sldId id="962"/>
            <p14:sldId id="1181"/>
            <p14:sldId id="976"/>
            <p14:sldId id="977"/>
            <p14:sldId id="1673"/>
            <p14:sldId id="978"/>
            <p14:sldId id="312"/>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93"/>
    <a:srgbClr val="009900"/>
    <a:srgbClr val="F84032"/>
    <a:srgbClr val="006600"/>
    <a:srgbClr val="20431D"/>
    <a:srgbClr val="EFF8BA"/>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0" autoAdjust="0"/>
    <p:restoredTop sz="98975" autoAdjust="0"/>
  </p:normalViewPr>
  <p:slideViewPr>
    <p:cSldViewPr showGuides="1">
      <p:cViewPr varScale="1">
        <p:scale>
          <a:sx n="91" d="100"/>
          <a:sy n="91" d="100"/>
        </p:scale>
        <p:origin x="186" y="84"/>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zul alfalah" userId="b097e28588539e7c" providerId="LiveId" clId="{C1AEB955-A70C-442D-A366-C92975ED0DEF}"/>
    <pc:docChg chg="undo custSel delSld modSld modSection">
      <pc:chgData name="faizul alfalah" userId="b097e28588539e7c" providerId="LiveId" clId="{C1AEB955-A70C-442D-A366-C92975ED0DEF}" dt="2024-12-11T07:05:12.208" v="306" actId="1076"/>
      <pc:docMkLst>
        <pc:docMk/>
      </pc:docMkLst>
      <pc:sldChg chg="delSp modSp mod setBg">
        <pc:chgData name="faizul alfalah" userId="b097e28588539e7c" providerId="LiveId" clId="{C1AEB955-A70C-442D-A366-C92975ED0DEF}" dt="2024-12-11T07:02:39.200" v="273"/>
        <pc:sldMkLst>
          <pc:docMk/>
          <pc:sldMk cId="0" sldId="281"/>
        </pc:sldMkLst>
        <pc:picChg chg="del">
          <ac:chgData name="faizul alfalah" userId="b097e28588539e7c" providerId="LiveId" clId="{C1AEB955-A70C-442D-A366-C92975ED0DEF}" dt="2024-12-11T07:02:09.256" v="270" actId="478"/>
          <ac:picMkLst>
            <pc:docMk/>
            <pc:sldMk cId="0" sldId="281"/>
            <ac:picMk id="3" creationId="{77548ED8-038D-EF7F-5DAF-510710D3BB11}"/>
          </ac:picMkLst>
        </pc:picChg>
        <pc:picChg chg="mod">
          <ac:chgData name="faizul alfalah" userId="b097e28588539e7c" providerId="LiveId" clId="{C1AEB955-A70C-442D-A366-C92975ED0DEF}" dt="2024-12-11T07:02:17.506" v="271" actId="1076"/>
          <ac:picMkLst>
            <pc:docMk/>
            <pc:sldMk cId="0" sldId="281"/>
            <ac:picMk id="6" creationId="{F1BCC0BD-150A-CC8D-E13B-E7F10E7BC098}"/>
          </ac:picMkLst>
        </pc:picChg>
      </pc:sldChg>
      <pc:sldChg chg="addSp delSp modSp mod setBg addAnim delAnim">
        <pc:chgData name="faizul alfalah" userId="b097e28588539e7c" providerId="LiveId" clId="{C1AEB955-A70C-442D-A366-C92975ED0DEF}" dt="2024-12-11T07:00:58.511" v="266"/>
        <pc:sldMkLst>
          <pc:docMk/>
          <pc:sldMk cId="0" sldId="407"/>
        </pc:sldMkLst>
        <pc:spChg chg="add del mod">
          <ac:chgData name="faizul alfalah" userId="b097e28588539e7c" providerId="LiveId" clId="{C1AEB955-A70C-442D-A366-C92975ED0DEF}" dt="2024-12-11T07:00:57.231" v="265" actId="478"/>
          <ac:spMkLst>
            <pc:docMk/>
            <pc:sldMk cId="0" sldId="407"/>
            <ac:spMk id="4" creationId="{00000000-0000-0000-0000-000000000000}"/>
          </ac:spMkLst>
        </pc:spChg>
        <pc:picChg chg="del">
          <ac:chgData name="faizul alfalah" userId="b097e28588539e7c" providerId="LiveId" clId="{C1AEB955-A70C-442D-A366-C92975ED0DEF}" dt="2024-12-11T06:59:20.506" v="235" actId="478"/>
          <ac:picMkLst>
            <pc:docMk/>
            <pc:sldMk cId="0" sldId="407"/>
            <ac:picMk id="3" creationId="{DE3DC722-EEBC-3B5D-7F05-2603F7F7454C}"/>
          </ac:picMkLst>
        </pc:picChg>
        <pc:picChg chg="add mod">
          <ac:chgData name="faizul alfalah" userId="b097e28588539e7c" providerId="LiveId" clId="{C1AEB955-A70C-442D-A366-C92975ED0DEF}" dt="2024-12-11T07:00:58.511" v="266"/>
          <ac:picMkLst>
            <pc:docMk/>
            <pc:sldMk cId="0" sldId="407"/>
            <ac:picMk id="5" creationId="{4675982B-A82A-4B23-BD8F-1A4C25DE6534}"/>
          </ac:picMkLst>
        </pc:picChg>
      </pc:sldChg>
      <pc:sldChg chg="addSp delSp modSp mod delAnim">
        <pc:chgData name="faizul alfalah" userId="b097e28588539e7c" providerId="LiveId" clId="{C1AEB955-A70C-442D-A366-C92975ED0DEF}" dt="2024-12-11T07:01:59.724" v="269" actId="1076"/>
        <pc:sldMkLst>
          <pc:docMk/>
          <pc:sldMk cId="0" sldId="417"/>
        </pc:sldMkLst>
        <pc:spChg chg="del">
          <ac:chgData name="faizul alfalah" userId="b097e28588539e7c" providerId="LiveId" clId="{C1AEB955-A70C-442D-A366-C92975ED0DEF}" dt="2024-12-11T07:01:54.944" v="267" actId="478"/>
          <ac:spMkLst>
            <pc:docMk/>
            <pc:sldMk cId="0" sldId="417"/>
            <ac:spMk id="6" creationId="{00000000-0000-0000-0000-000000000000}"/>
          </ac:spMkLst>
        </pc:spChg>
        <pc:spChg chg="del">
          <ac:chgData name="faizul alfalah" userId="b097e28588539e7c" providerId="LiveId" clId="{C1AEB955-A70C-442D-A366-C92975ED0DEF}" dt="2024-12-11T07:01:54.944" v="267" actId="478"/>
          <ac:spMkLst>
            <pc:docMk/>
            <pc:sldMk cId="0" sldId="417"/>
            <ac:spMk id="7" creationId="{00000000-0000-0000-0000-000000000000}"/>
          </ac:spMkLst>
        </pc:spChg>
        <pc:picChg chg="add mod">
          <ac:chgData name="faizul alfalah" userId="b097e28588539e7c" providerId="LiveId" clId="{C1AEB955-A70C-442D-A366-C92975ED0DEF}" dt="2024-12-11T07:01:59.724" v="269" actId="1076"/>
          <ac:picMkLst>
            <pc:docMk/>
            <pc:sldMk cId="0" sldId="417"/>
            <ac:picMk id="3" creationId="{0DE0C403-5C16-4F76-9360-77ABDB91AF3A}"/>
          </ac:picMkLst>
        </pc:picChg>
      </pc:sldChg>
      <pc:sldChg chg="addSp delSp modSp mod">
        <pc:chgData name="faizul alfalah" userId="b097e28588539e7c" providerId="LiveId" clId="{C1AEB955-A70C-442D-A366-C92975ED0DEF}" dt="2024-12-11T07:05:12.208" v="306" actId="1076"/>
        <pc:sldMkLst>
          <pc:docMk/>
          <pc:sldMk cId="0" sldId="1181"/>
        </pc:sldMkLst>
        <pc:spChg chg="del">
          <ac:chgData name="faizul alfalah" userId="b097e28588539e7c" providerId="LiveId" clId="{C1AEB955-A70C-442D-A366-C92975ED0DEF}" dt="2024-12-11T07:05:08.229" v="304" actId="478"/>
          <ac:spMkLst>
            <pc:docMk/>
            <pc:sldMk cId="0" sldId="1181"/>
            <ac:spMk id="5" creationId="{00000000-0000-0000-0000-000000000000}"/>
          </ac:spMkLst>
        </pc:spChg>
        <pc:picChg chg="add mod">
          <ac:chgData name="faizul alfalah" userId="b097e28588539e7c" providerId="LiveId" clId="{C1AEB955-A70C-442D-A366-C92975ED0DEF}" dt="2024-12-11T07:05:12.208" v="306" actId="1076"/>
          <ac:picMkLst>
            <pc:docMk/>
            <pc:sldMk cId="0" sldId="1181"/>
            <ac:picMk id="3" creationId="{2F5B8536-4C70-4DD7-BF50-000CA4ED4679}"/>
          </ac:picMkLst>
        </pc:picChg>
      </pc:sldChg>
      <pc:sldChg chg="addSp delSp modSp mod">
        <pc:chgData name="faizul alfalah" userId="b097e28588539e7c" providerId="LiveId" clId="{C1AEB955-A70C-442D-A366-C92975ED0DEF}" dt="2024-12-11T06:57:53.460" v="223" actId="403"/>
        <pc:sldMkLst>
          <pc:docMk/>
          <pc:sldMk cId="0" sldId="1409"/>
        </pc:sldMkLst>
        <pc:spChg chg="add del mod">
          <ac:chgData name="faizul alfalah" userId="b097e28588539e7c" providerId="LiveId" clId="{C1AEB955-A70C-442D-A366-C92975ED0DEF}" dt="2024-12-11T06:57:30.653" v="205" actId="478"/>
          <ac:spMkLst>
            <pc:docMk/>
            <pc:sldMk cId="0" sldId="1409"/>
            <ac:spMk id="8" creationId="{0BF186DF-1245-4935-A40A-A1FA3455DE1C}"/>
          </ac:spMkLst>
        </pc:spChg>
        <pc:spChg chg="mod">
          <ac:chgData name="faizul alfalah" userId="b097e28588539e7c" providerId="LiveId" clId="{C1AEB955-A70C-442D-A366-C92975ED0DEF}" dt="2024-12-11T06:57:53.460" v="223" actId="403"/>
          <ac:spMkLst>
            <pc:docMk/>
            <pc:sldMk cId="0" sldId="1409"/>
            <ac:spMk id="10" creationId="{C198609E-80DE-4CD2-9FD6-A570F2B68768}"/>
          </ac:spMkLst>
        </pc:spChg>
        <pc:picChg chg="add mod">
          <ac:chgData name="faizul alfalah" userId="b097e28588539e7c" providerId="LiveId" clId="{C1AEB955-A70C-442D-A366-C92975ED0DEF}" dt="2024-12-11T06:57:34.059" v="207" actId="1076"/>
          <ac:picMkLst>
            <pc:docMk/>
            <pc:sldMk cId="0" sldId="1409"/>
            <ac:picMk id="4" creationId="{8D0D1418-7CD7-43FB-B860-40521B244E74}"/>
          </ac:picMkLst>
        </pc:picChg>
        <pc:picChg chg="del">
          <ac:chgData name="faizul alfalah" userId="b097e28588539e7c" providerId="LiveId" clId="{C1AEB955-A70C-442D-A366-C92975ED0DEF}" dt="2024-12-11T06:56:53.224" v="191" actId="478"/>
          <ac:picMkLst>
            <pc:docMk/>
            <pc:sldMk cId="0" sldId="1409"/>
            <ac:picMk id="5" creationId="{2F8D8EBF-EF7D-C692-C61B-2E6DFFA85AB3}"/>
          </ac:picMkLst>
        </pc:picChg>
      </pc:sldChg>
      <pc:sldChg chg="addSp delSp mod setBg">
        <pc:chgData name="faizul alfalah" userId="b097e28588539e7c" providerId="LiveId" clId="{C1AEB955-A70C-442D-A366-C92975ED0DEF}" dt="2024-12-11T06:51:00.903" v="73"/>
        <pc:sldMkLst>
          <pc:docMk/>
          <pc:sldMk cId="1304391208" sldId="1625"/>
        </pc:sldMkLst>
        <pc:spChg chg="add del">
          <ac:chgData name="faizul alfalah" userId="b097e28588539e7c" providerId="LiveId" clId="{C1AEB955-A70C-442D-A366-C92975ED0DEF}" dt="2024-12-11T06:50:45.282" v="67" actId="478"/>
          <ac:spMkLst>
            <pc:docMk/>
            <pc:sldMk cId="1304391208" sldId="1625"/>
            <ac:spMk id="4" creationId="{B215B174-0C65-4DC9-97EC-4177DA28C37B}"/>
          </ac:spMkLst>
        </pc:spChg>
        <pc:spChg chg="add del">
          <ac:chgData name="faizul alfalah" userId="b097e28588539e7c" providerId="LiveId" clId="{C1AEB955-A70C-442D-A366-C92975ED0DEF}" dt="2024-12-11T06:50:45.282" v="67" actId="478"/>
          <ac:spMkLst>
            <pc:docMk/>
            <pc:sldMk cId="1304391208" sldId="1625"/>
            <ac:spMk id="5" creationId="{194A3006-B079-31FC-2BC3-8974A1E593DD}"/>
          </ac:spMkLst>
        </pc:spChg>
        <pc:picChg chg="del">
          <ac:chgData name="faizul alfalah" userId="b097e28588539e7c" providerId="LiveId" clId="{C1AEB955-A70C-442D-A366-C92975ED0DEF}" dt="2024-12-11T06:50:47.985" v="68" actId="478"/>
          <ac:picMkLst>
            <pc:docMk/>
            <pc:sldMk cId="1304391208" sldId="1625"/>
            <ac:picMk id="2" creationId="{53E523D8-67B3-9302-E840-82B7252462A7}"/>
          </ac:picMkLst>
        </pc:picChg>
      </pc:sldChg>
      <pc:sldChg chg="del">
        <pc:chgData name="faizul alfalah" userId="b097e28588539e7c" providerId="LiveId" clId="{C1AEB955-A70C-442D-A366-C92975ED0DEF}" dt="2024-12-11T06:55:32.618" v="162" actId="47"/>
        <pc:sldMkLst>
          <pc:docMk/>
          <pc:sldMk cId="3988699274" sldId="1626"/>
        </pc:sldMkLst>
      </pc:sldChg>
      <pc:sldChg chg="addSp delSp modSp mod setBg">
        <pc:chgData name="faizul alfalah" userId="b097e28588539e7c" providerId="LiveId" clId="{C1AEB955-A70C-442D-A366-C92975ED0DEF}" dt="2024-12-11T06:56:01.658" v="179"/>
        <pc:sldMkLst>
          <pc:docMk/>
          <pc:sldMk cId="2763117588" sldId="1627"/>
        </pc:sldMkLst>
        <pc:spChg chg="add mod">
          <ac:chgData name="faizul alfalah" userId="b097e28588539e7c" providerId="LiveId" clId="{C1AEB955-A70C-442D-A366-C92975ED0DEF}" dt="2024-12-11T06:53:29.350" v="123" actId="14100"/>
          <ac:spMkLst>
            <pc:docMk/>
            <pc:sldMk cId="2763117588" sldId="1627"/>
            <ac:spMk id="4" creationId="{53534180-2991-494B-9A4B-19B846E4FAFA}"/>
          </ac:spMkLst>
        </pc:spChg>
        <pc:spChg chg="mod">
          <ac:chgData name="faizul alfalah" userId="b097e28588539e7c" providerId="LiveId" clId="{C1AEB955-A70C-442D-A366-C92975ED0DEF}" dt="2024-12-11T06:54:15.776" v="143" actId="20577"/>
          <ac:spMkLst>
            <pc:docMk/>
            <pc:sldMk cId="2763117588" sldId="1627"/>
            <ac:spMk id="10" creationId="{A7256E06-CC7A-C700-DE9D-41461306DDA6}"/>
          </ac:spMkLst>
        </pc:spChg>
        <pc:picChg chg="del">
          <ac:chgData name="faizul alfalah" userId="b097e28588539e7c" providerId="LiveId" clId="{C1AEB955-A70C-442D-A366-C92975ED0DEF}" dt="2024-12-11T06:55:35.789" v="163" actId="478"/>
          <ac:picMkLst>
            <pc:docMk/>
            <pc:sldMk cId="2763117588" sldId="1627"/>
            <ac:picMk id="3" creationId="{36D4204A-FA70-4658-2756-2AD67EA9B2EF}"/>
          </ac:picMkLst>
        </pc:picChg>
      </pc:sldChg>
      <pc:sldChg chg="addSp delSp modSp mod setBg">
        <pc:chgData name="faizul alfalah" userId="b097e28588539e7c" providerId="LiveId" clId="{C1AEB955-A70C-442D-A366-C92975ED0DEF}" dt="2024-12-11T06:49:55.990" v="65"/>
        <pc:sldMkLst>
          <pc:docMk/>
          <pc:sldMk cId="1732704032" sldId="1665"/>
        </pc:sldMkLst>
        <pc:spChg chg="mod">
          <ac:chgData name="faizul alfalah" userId="b097e28588539e7c" providerId="LiveId" clId="{C1AEB955-A70C-442D-A366-C92975ED0DEF}" dt="2024-12-11T06:48:43.981" v="44" actId="1076"/>
          <ac:spMkLst>
            <pc:docMk/>
            <pc:sldMk cId="1732704032" sldId="1665"/>
            <ac:spMk id="5" creationId="{D2BE0CB6-CA3F-87B8-C053-41C182A130A2}"/>
          </ac:spMkLst>
        </pc:spChg>
        <pc:spChg chg="add del mod">
          <ac:chgData name="faizul alfalah" userId="b097e28588539e7c" providerId="LiveId" clId="{C1AEB955-A70C-442D-A366-C92975ED0DEF}" dt="2024-12-11T06:49:30.359" v="59" actId="478"/>
          <ac:spMkLst>
            <pc:docMk/>
            <pc:sldMk cId="1732704032" sldId="1665"/>
            <ac:spMk id="6" creationId="{7926DEB0-AF1E-46E6-A569-23039F8B825A}"/>
          </ac:spMkLst>
        </pc:spChg>
        <pc:spChg chg="mod">
          <ac:chgData name="faizul alfalah" userId="b097e28588539e7c" providerId="LiveId" clId="{C1AEB955-A70C-442D-A366-C92975ED0DEF}" dt="2024-12-11T06:48:28.680" v="29" actId="20577"/>
          <ac:spMkLst>
            <pc:docMk/>
            <pc:sldMk cId="1732704032" sldId="1665"/>
            <ac:spMk id="8" creationId="{0AB222AC-03D4-67EB-CEA6-78F6E890421D}"/>
          </ac:spMkLst>
        </pc:spChg>
        <pc:picChg chg="del">
          <ac:chgData name="faizul alfalah" userId="b097e28588539e7c" providerId="LiveId" clId="{C1AEB955-A70C-442D-A366-C92975ED0DEF}" dt="2024-12-11T06:48:46.699" v="45" actId="478"/>
          <ac:picMkLst>
            <pc:docMk/>
            <pc:sldMk cId="1732704032" sldId="1665"/>
            <ac:picMk id="4" creationId="{542EE22E-0520-C656-189C-2325FA034792}"/>
          </ac:picMkLst>
        </pc:picChg>
        <pc:picChg chg="add mod">
          <ac:chgData name="faizul alfalah" userId="b097e28588539e7c" providerId="LiveId" clId="{C1AEB955-A70C-442D-A366-C92975ED0DEF}" dt="2024-12-11T06:49:35.062" v="61" actId="1076"/>
          <ac:picMkLst>
            <pc:docMk/>
            <pc:sldMk cId="1732704032" sldId="1665"/>
            <ac:picMk id="7" creationId="{D804287D-B7F7-477B-B8F6-40FF2ADA94DF}"/>
          </ac:picMkLst>
        </pc:picChg>
      </pc:sldChg>
      <pc:sldChg chg="delSp mod setBg">
        <pc:chgData name="faizul alfalah" userId="b097e28588539e7c" providerId="LiveId" clId="{C1AEB955-A70C-442D-A366-C92975ED0DEF}" dt="2024-12-11T06:51:15.784" v="81"/>
        <pc:sldMkLst>
          <pc:docMk/>
          <pc:sldMk cId="1228440737" sldId="1666"/>
        </pc:sldMkLst>
        <pc:picChg chg="del">
          <ac:chgData name="faizul alfalah" userId="b097e28588539e7c" providerId="LiveId" clId="{C1AEB955-A70C-442D-A366-C92975ED0DEF}" dt="2024-12-11T06:51:06.855" v="74" actId="478"/>
          <ac:picMkLst>
            <pc:docMk/>
            <pc:sldMk cId="1228440737" sldId="1666"/>
            <ac:picMk id="2" creationId="{ECB9C5B1-0C8C-E525-1F69-66E3B4A69967}"/>
          </ac:picMkLst>
        </pc:picChg>
      </pc:sldChg>
      <pc:sldChg chg="addSp delSp modSp mod setBg">
        <pc:chgData name="faizul alfalah" userId="b097e28588539e7c" providerId="LiveId" clId="{C1AEB955-A70C-442D-A366-C92975ED0DEF}" dt="2024-12-11T06:52:18.225" v="115" actId="207"/>
        <pc:sldMkLst>
          <pc:docMk/>
          <pc:sldMk cId="2607442329" sldId="1667"/>
        </pc:sldMkLst>
        <pc:spChg chg="mod">
          <ac:chgData name="faizul alfalah" userId="b097e28588539e7c" providerId="LiveId" clId="{C1AEB955-A70C-442D-A366-C92975ED0DEF}" dt="2024-12-11T06:52:18.225" v="115" actId="207"/>
          <ac:spMkLst>
            <pc:docMk/>
            <pc:sldMk cId="2607442329" sldId="1667"/>
            <ac:spMk id="5" creationId="{46451743-18DC-6BD8-D582-11545228B05A}"/>
          </ac:spMkLst>
        </pc:spChg>
        <pc:spChg chg="add del mod">
          <ac:chgData name="faizul alfalah" userId="b097e28588539e7c" providerId="LiveId" clId="{C1AEB955-A70C-442D-A366-C92975ED0DEF}" dt="2024-12-11T06:52:07.106" v="111" actId="478"/>
          <ac:spMkLst>
            <pc:docMk/>
            <pc:sldMk cId="2607442329" sldId="1667"/>
            <ac:spMk id="6" creationId="{E68B7DB9-EE30-4C44-A59A-FEC3A540EE55}"/>
          </ac:spMkLst>
        </pc:spChg>
        <pc:picChg chg="del">
          <ac:chgData name="faizul alfalah" userId="b097e28588539e7c" providerId="LiveId" clId="{C1AEB955-A70C-442D-A366-C92975ED0DEF}" dt="2024-12-11T06:51:29.959" v="98" actId="478"/>
          <ac:picMkLst>
            <pc:docMk/>
            <pc:sldMk cId="2607442329" sldId="1667"/>
            <ac:picMk id="3" creationId="{679DFBEC-91EB-BA25-32A5-1EA0602023A6}"/>
          </ac:picMkLst>
        </pc:picChg>
        <pc:picChg chg="add mod">
          <ac:chgData name="faizul alfalah" userId="b097e28588539e7c" providerId="LiveId" clId="{C1AEB955-A70C-442D-A366-C92975ED0DEF}" dt="2024-12-11T06:52:10.539" v="113" actId="1076"/>
          <ac:picMkLst>
            <pc:docMk/>
            <pc:sldMk cId="2607442329" sldId="1667"/>
            <ac:picMk id="7" creationId="{3EDFA45F-5A6E-4403-BAD4-4E599EB5F57A}"/>
          </ac:picMkLst>
        </pc:picChg>
      </pc:sldChg>
      <pc:sldChg chg="addSp delSp modSp mod setBg">
        <pc:chgData name="faizul alfalah" userId="b097e28588539e7c" providerId="LiveId" clId="{C1AEB955-A70C-442D-A366-C92975ED0DEF}" dt="2024-12-11T06:56:47.304" v="190"/>
        <pc:sldMkLst>
          <pc:docMk/>
          <pc:sldMk cId="2887554255" sldId="1668"/>
        </pc:sldMkLst>
        <pc:spChg chg="mod">
          <ac:chgData name="faizul alfalah" userId="b097e28588539e7c" providerId="LiveId" clId="{C1AEB955-A70C-442D-A366-C92975ED0DEF}" dt="2024-12-11T06:56:40.399" v="189" actId="207"/>
          <ac:spMkLst>
            <pc:docMk/>
            <pc:sldMk cId="2887554255" sldId="1668"/>
            <ac:spMk id="2" creationId="{2F4566B4-12BF-128D-F8D2-DE6203363BD7}"/>
          </ac:spMkLst>
        </pc:spChg>
        <pc:spChg chg="add mod">
          <ac:chgData name="faizul alfalah" userId="b097e28588539e7c" providerId="LiveId" clId="{C1AEB955-A70C-442D-A366-C92975ED0DEF}" dt="2024-12-11T06:56:47.304" v="190"/>
          <ac:spMkLst>
            <pc:docMk/>
            <pc:sldMk cId="2887554255" sldId="1668"/>
            <ac:spMk id="5" creationId="{A40056A7-BF00-4CC4-BB4A-DA6A85EB44C9}"/>
          </ac:spMkLst>
        </pc:spChg>
        <pc:spChg chg="mod">
          <ac:chgData name="faizul alfalah" userId="b097e28588539e7c" providerId="LiveId" clId="{C1AEB955-A70C-442D-A366-C92975ED0DEF}" dt="2024-12-11T06:56:32.276" v="186" actId="1076"/>
          <ac:spMkLst>
            <pc:docMk/>
            <pc:sldMk cId="2887554255" sldId="1668"/>
            <ac:spMk id="10" creationId="{D65FF10E-12C2-ECC1-88ED-E0B71DF32C83}"/>
          </ac:spMkLst>
        </pc:spChg>
        <pc:picChg chg="del">
          <ac:chgData name="faizul alfalah" userId="b097e28588539e7c" providerId="LiveId" clId="{C1AEB955-A70C-442D-A366-C92975ED0DEF}" dt="2024-12-11T06:56:08.641" v="180" actId="478"/>
          <ac:picMkLst>
            <pc:docMk/>
            <pc:sldMk cId="2887554255" sldId="1668"/>
            <ac:picMk id="3" creationId="{F96D3A24-512F-A00A-9BED-DE05C487F1BD}"/>
          </ac:picMkLst>
        </pc:picChg>
      </pc:sldChg>
      <pc:sldChg chg="addSp delSp modSp mod setBg">
        <pc:chgData name="faizul alfalah" userId="b097e28588539e7c" providerId="LiveId" clId="{C1AEB955-A70C-442D-A366-C92975ED0DEF}" dt="2024-12-11T07:04:36.458" v="302"/>
        <pc:sldMkLst>
          <pc:docMk/>
          <pc:sldMk cId="0" sldId="1670"/>
        </pc:sldMkLst>
        <pc:spChg chg="del">
          <ac:chgData name="faizul alfalah" userId="b097e28588539e7c" providerId="LiveId" clId="{C1AEB955-A70C-442D-A366-C92975ED0DEF}" dt="2024-12-11T07:03:35.317" v="274" actId="478"/>
          <ac:spMkLst>
            <pc:docMk/>
            <pc:sldMk cId="0" sldId="1670"/>
            <ac:spMk id="6" creationId="{00000000-0000-0000-0000-000000000000}"/>
          </ac:spMkLst>
        </pc:spChg>
        <pc:spChg chg="del">
          <ac:chgData name="faizul alfalah" userId="b097e28588539e7c" providerId="LiveId" clId="{C1AEB955-A70C-442D-A366-C92975ED0DEF}" dt="2024-12-11T07:03:35.317" v="274" actId="478"/>
          <ac:spMkLst>
            <pc:docMk/>
            <pc:sldMk cId="0" sldId="1670"/>
            <ac:spMk id="8" creationId="{00000000-0000-0000-0000-000000000000}"/>
          </ac:spMkLst>
        </pc:spChg>
        <pc:picChg chg="del">
          <ac:chgData name="faizul alfalah" userId="b097e28588539e7c" providerId="LiveId" clId="{C1AEB955-A70C-442D-A366-C92975ED0DEF}" dt="2024-12-11T07:04:17.290" v="280" actId="478"/>
          <ac:picMkLst>
            <pc:docMk/>
            <pc:sldMk cId="0" sldId="1670"/>
            <ac:picMk id="3" creationId="{0CFB3250-C532-9FB9-9C13-4AC61275F28B}"/>
          </ac:picMkLst>
        </pc:picChg>
        <pc:picChg chg="add mod">
          <ac:chgData name="faizul alfalah" userId="b097e28588539e7c" providerId="LiveId" clId="{C1AEB955-A70C-442D-A366-C92975ED0DEF}" dt="2024-12-11T07:03:42.331" v="276" actId="1076"/>
          <ac:picMkLst>
            <pc:docMk/>
            <pc:sldMk cId="0" sldId="1670"/>
            <ac:picMk id="5" creationId="{99AAB83D-E80A-4050-8C95-F338E0AD8A0A}"/>
          </ac:picMkLst>
        </pc:picChg>
      </pc:sldChg>
      <pc:sldChg chg="addSp delSp modSp mod">
        <pc:chgData name="faizul alfalah" userId="b097e28588539e7c" providerId="LiveId" clId="{C1AEB955-A70C-442D-A366-C92975ED0DEF}" dt="2024-12-11T07:04:42.988" v="303" actId="478"/>
        <pc:sldMkLst>
          <pc:docMk/>
          <pc:sldMk cId="0" sldId="1671"/>
        </pc:sldMkLst>
        <pc:spChg chg="del">
          <ac:chgData name="faizul alfalah" userId="b097e28588539e7c" providerId="LiveId" clId="{C1AEB955-A70C-442D-A366-C92975ED0DEF}" dt="2024-12-11T07:04:00.357" v="277" actId="478"/>
          <ac:spMkLst>
            <pc:docMk/>
            <pc:sldMk cId="0" sldId="1671"/>
            <ac:spMk id="5" creationId="{00000000-0000-0000-0000-000000000000}"/>
          </ac:spMkLst>
        </pc:spChg>
        <pc:picChg chg="del">
          <ac:chgData name="faizul alfalah" userId="b097e28588539e7c" providerId="LiveId" clId="{C1AEB955-A70C-442D-A366-C92975ED0DEF}" dt="2024-12-11T07:04:42.988" v="303" actId="478"/>
          <ac:picMkLst>
            <pc:docMk/>
            <pc:sldMk cId="0" sldId="1671"/>
            <ac:picMk id="2" creationId="{0C02EC8E-DA34-9B66-F835-5F00797A447F}"/>
          </ac:picMkLst>
        </pc:picChg>
        <pc:picChg chg="add mod">
          <ac:chgData name="faizul alfalah" userId="b097e28588539e7c" providerId="LiveId" clId="{C1AEB955-A70C-442D-A366-C92975ED0DEF}" dt="2024-12-11T07:04:04.809" v="279" actId="1076"/>
          <ac:picMkLst>
            <pc:docMk/>
            <pc:sldMk cId="0" sldId="1671"/>
            <ac:picMk id="4" creationId="{1C9D52E6-CFB7-4523-9E48-3F200EB3868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12/12/2024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385149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t>12/12/2024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12/12/2024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t>12/12/2024</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3.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3.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g"/><Relationship Id="rId1" Type="http://schemas.openxmlformats.org/officeDocument/2006/relationships/slideLayout" Target="../slideLayouts/slideLayout4.xml"/><Relationship Id="rId4" Type="http://schemas.openxmlformats.org/officeDocument/2006/relationships/image" Target="../media/image51.jpeg"/></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28600"/>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6406" y="1443657"/>
            <a:ext cx="8836247" cy="461665"/>
          </a:xfrm>
          <a:prstGeom prst="rect">
            <a:avLst/>
          </a:prstGeom>
          <a:noFill/>
        </p:spPr>
        <p:txBody>
          <a:bodyPr wrap="square" lIns="91440" tIns="45720" rIns="91440" bIns="45720">
            <a:spAutoFit/>
          </a:bodyPr>
          <a:lstStyle/>
          <a:p>
            <a:pPr algn="ct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Jabatan</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Hal </a:t>
            </a: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Ehwal</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Agama Terengganu</a:t>
            </a:r>
          </a:p>
        </p:txBody>
      </p:sp>
      <p:sp>
        <p:nvSpPr>
          <p:cNvPr id="9" name="Rectangle 5"/>
          <p:cNvSpPr txBox="1">
            <a:spLocks noChangeArrowheads="1"/>
          </p:cNvSpPr>
          <p:nvPr/>
        </p:nvSpPr>
        <p:spPr>
          <a:xfrm>
            <a:off x="2318044" y="1915418"/>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accent3">
                    <a:lumMod val="20000"/>
                    <a:lumOff val="80000"/>
                  </a:schemeClr>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rPr>
              <a:t>KHUTBAH MULTIMEDIA</a:t>
            </a:r>
          </a:p>
          <a:p>
            <a:pPr marL="0" indent="0" algn="ctr">
              <a:buNone/>
            </a:pPr>
            <a:r>
              <a:rPr lang="ms-MY" sz="1800" b="1" spc="50" dirty="0">
                <a:ln w="11430">
                  <a:solidFill>
                    <a:schemeClr val="tx1"/>
                  </a:solidFill>
                </a:ln>
                <a:solidFill>
                  <a:schemeClr val="accent3">
                    <a:lumMod val="20000"/>
                    <a:lumOff val="80000"/>
                  </a:schemeClr>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rPr>
              <a:t>Siri : 50 / 2024</a:t>
            </a:r>
            <a:endParaRPr lang="en-US" sz="1800" b="1" spc="50" dirty="0">
              <a:ln w="11430">
                <a:solidFill>
                  <a:schemeClr val="tx1"/>
                </a:solidFill>
              </a:ln>
              <a:solidFill>
                <a:schemeClr val="accent3">
                  <a:lumMod val="20000"/>
                  <a:lumOff val="80000"/>
                </a:schemeClr>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endParaRPr>
          </a:p>
        </p:txBody>
      </p:sp>
      <p:sp>
        <p:nvSpPr>
          <p:cNvPr id="2" name="Rectangle 1"/>
          <p:cNvSpPr/>
          <p:nvPr/>
        </p:nvSpPr>
        <p:spPr>
          <a:xfrm>
            <a:off x="704850" y="3460630"/>
            <a:ext cx="7734300" cy="2711570"/>
          </a:xfrm>
          <a:prstGeom prst="rect">
            <a:avLst/>
          </a:prstGeom>
        </p:spPr>
        <p:txBody>
          <a:bodyPr wrap="square">
            <a:noAutofit/>
          </a:bodyPr>
          <a:lstStyle/>
          <a:p>
            <a:pPr algn="ctr"/>
            <a:r>
              <a:rPr lang="fi-FI" sz="5400" b="1" dirty="0">
                <a:ln w="13462">
                  <a:solidFill>
                    <a:schemeClr val="tx2"/>
                  </a:solidFill>
                  <a:prstDash val="solid"/>
                </a:ln>
                <a:solidFill>
                  <a:srgbClr val="FFFF00"/>
                </a:solidFill>
                <a:effectLst>
                  <a:outerShdw dist="38100" dir="2700000" algn="bl" rotWithShape="0">
                    <a:schemeClr val="accent5"/>
                  </a:outerShdw>
                </a:effectLst>
                <a:latin typeface="Eras Bold ITC" panose="020B0907030504020204" pitchFamily="34" charset="0"/>
              </a:rPr>
              <a:t>MEMBENTUK MASYARAKAT JAUHI ZINA</a:t>
            </a:r>
          </a:p>
        </p:txBody>
      </p:sp>
      <p:sp>
        <p:nvSpPr>
          <p:cNvPr id="4" name="Rectangle 3"/>
          <p:cNvSpPr/>
          <p:nvPr/>
        </p:nvSpPr>
        <p:spPr>
          <a:xfrm>
            <a:off x="1219200" y="2687706"/>
            <a:ext cx="6781800"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400" b="1" dirty="0">
                <a:solidFill>
                  <a:srgbClr val="FFFF00"/>
                </a:solidFill>
                <a:effectLst>
                  <a:glow rad="139700">
                    <a:schemeClr val="tx1">
                      <a:alpha val="40000"/>
                    </a:schemeClr>
                  </a:glow>
                  <a:outerShdw dist="38100" dir="2700000" algn="tl">
                    <a:srgbClr val="000000">
                      <a:alpha val="94000"/>
                    </a:srgbClr>
                  </a:outerShdw>
                </a:effectLst>
              </a:rPr>
              <a:t> </a:t>
            </a:r>
            <a:r>
              <a:rPr lang="en-US" sz="2400" b="1" dirty="0">
                <a:solidFill>
                  <a:srgbClr val="FF0000"/>
                </a:solidFill>
                <a:effectLst>
                  <a:glow rad="139700">
                    <a:schemeClr val="tx1">
                      <a:alpha val="40000"/>
                    </a:schemeClr>
                  </a:glow>
                  <a:outerShdw dist="38100" dir="2700000" algn="tl">
                    <a:srgbClr val="000000">
                      <a:alpha val="94000"/>
                    </a:srgbClr>
                  </a:outerShdw>
                </a:effectLst>
              </a:rPr>
              <a:t>11 </a:t>
            </a:r>
            <a:r>
              <a:rPr lang="en-US" sz="2400" b="1" dirty="0" err="1">
                <a:solidFill>
                  <a:srgbClr val="FF0000"/>
                </a:solidFill>
                <a:effectLst>
                  <a:glow rad="139700">
                    <a:schemeClr val="tx1">
                      <a:alpha val="40000"/>
                    </a:schemeClr>
                  </a:glow>
                  <a:outerShdw dist="38100" dir="2700000" algn="tl">
                    <a:srgbClr val="000000">
                      <a:alpha val="94000"/>
                    </a:srgbClr>
                  </a:outerShdw>
                </a:effectLst>
              </a:rPr>
              <a:t>Jamadilakhir</a:t>
            </a:r>
            <a:r>
              <a:rPr lang="en-US" sz="2400" b="1" dirty="0">
                <a:solidFill>
                  <a:srgbClr val="FF0000"/>
                </a:solidFill>
                <a:effectLst>
                  <a:glow rad="139700">
                    <a:schemeClr val="tx1">
                      <a:alpha val="40000"/>
                    </a:schemeClr>
                  </a:glow>
                  <a:outerShdw dist="38100" dir="2700000" algn="tl">
                    <a:srgbClr val="000000">
                      <a:alpha val="94000"/>
                    </a:srgbClr>
                  </a:outerShdw>
                </a:effectLst>
              </a:rPr>
              <a:t> 1446H  :</a:t>
            </a:r>
            <a:r>
              <a:rPr lang="en-US" sz="2400" b="1" i="1" dirty="0">
                <a:solidFill>
                  <a:srgbClr val="FF0000"/>
                </a:solidFill>
                <a:effectLst>
                  <a:glow rad="139700">
                    <a:schemeClr val="tx1">
                      <a:alpha val="40000"/>
                    </a:schemeClr>
                  </a:glow>
                  <a:outerShdw dist="38100" dir="2700000" algn="tl">
                    <a:srgbClr val="000000">
                      <a:alpha val="94000"/>
                    </a:srgbClr>
                  </a:outerShdw>
                </a:effectLst>
              </a:rPr>
              <a:t> </a:t>
            </a:r>
            <a:r>
              <a:rPr lang="en-US" sz="2400" b="1" dirty="0">
                <a:solidFill>
                  <a:srgbClr val="FF0000"/>
                </a:solidFill>
                <a:effectLst>
                  <a:glow rad="139700">
                    <a:schemeClr val="tx1">
                      <a:alpha val="40000"/>
                    </a:schemeClr>
                  </a:glow>
                  <a:outerShdw dist="38100" dir="2700000" algn="tl">
                    <a:srgbClr val="000000">
                      <a:alpha val="94000"/>
                    </a:srgbClr>
                  </a:outerShdw>
                </a:effectLst>
              </a:rPr>
              <a:t> </a:t>
            </a:r>
            <a:r>
              <a:rPr lang="ms-MY" sz="2400" b="1" dirty="0">
                <a:solidFill>
                  <a:srgbClr val="FF0000"/>
                </a:solidFill>
                <a:effectLst>
                  <a:glow rad="139700">
                    <a:schemeClr val="tx1">
                      <a:alpha val="40000"/>
                    </a:schemeClr>
                  </a:glow>
                  <a:outerShdw dist="38100" dir="2700000" algn="tl">
                    <a:srgbClr val="000000">
                      <a:alpha val="94000"/>
                    </a:srgbClr>
                  </a:outerShdw>
                </a:effectLst>
              </a:rPr>
              <a:t>13 Disember 2024</a:t>
            </a:r>
            <a:endParaRPr lang="en-US" sz="2400" b="1" dirty="0">
              <a:solidFill>
                <a:srgbClr val="FF0000"/>
              </a:solidFill>
              <a:effectLst>
                <a:glow rad="139700">
                  <a:schemeClr val="tx1">
                    <a:alpha val="40000"/>
                  </a:schemeClr>
                </a:glow>
                <a:outerShdw dist="38100" dir="2700000" algn="tl">
                  <a:srgbClr val="000000">
                    <a:alpha val="94000"/>
                  </a:srgbClr>
                </a:outerShdw>
              </a:effectLst>
            </a:endParaRPr>
          </a:p>
        </p:txBody>
      </p:sp>
      <p:sp>
        <p:nvSpPr>
          <p:cNvPr id="8" name="Rectangle 7"/>
          <p:cNvSpPr/>
          <p:nvPr/>
        </p:nvSpPr>
        <p:spPr>
          <a:xfrm>
            <a:off x="-82258" y="6347736"/>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anose="020B0502040204020203" pitchFamily="34" charset="0"/>
              </a:rPr>
              <a:t>http://e-khutbah.terengganu.gov.my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8000"/>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6B57563-8E15-241A-9890-B89959D399AC}"/>
              </a:ext>
            </a:extLst>
          </p:cNvPr>
          <p:cNvSpPr/>
          <p:nvPr/>
        </p:nvSpPr>
        <p:spPr>
          <a:xfrm>
            <a:off x="266700" y="381000"/>
            <a:ext cx="8648700" cy="3048000"/>
          </a:xfrm>
          <a:prstGeom prst="roundRect">
            <a:avLst/>
          </a:prstGeom>
          <a:solidFill>
            <a:schemeClr val="bg1">
              <a:lumMod val="95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Gejala ini merupakan perkara yang amat serius dan boleh membinasakan umat serta negara kelak</a:t>
            </a:r>
            <a:r>
              <a:rPr lang="sv-SE" sz="3600" dirty="0">
                <a:ln>
                  <a:solidFill>
                    <a:schemeClr val="bg1"/>
                  </a:solidFill>
                </a:ln>
                <a:solidFill>
                  <a:schemeClr val="accent5">
                    <a:lumMod val="50000"/>
                  </a:schemeClr>
                </a:solidFill>
                <a:effectLst>
                  <a:outerShdw blurRad="38100" dist="38100" dir="2700000" algn="tl">
                    <a:srgbClr val="000000">
                      <a:alpha val="43137"/>
                    </a:srgbClr>
                  </a:outerShdw>
                </a:effectLst>
                <a:latin typeface="SymphonyUltraBlack" panose="020D0903020503020204" pitchFamily="34" charset="0"/>
              </a:rPr>
              <a:t>. </a:t>
            </a:r>
          </a:p>
        </p:txBody>
      </p:sp>
      <p:sp>
        <p:nvSpPr>
          <p:cNvPr id="6" name="Rectangle: Rounded Corners 5">
            <a:extLst>
              <a:ext uri="{FF2B5EF4-FFF2-40B4-BE49-F238E27FC236}">
                <a16:creationId xmlns:a16="http://schemas.microsoft.com/office/drawing/2014/main" id="{B3A579FF-D953-44F0-F3A5-B9C18644FADA}"/>
              </a:ext>
            </a:extLst>
          </p:cNvPr>
          <p:cNvSpPr/>
          <p:nvPr/>
        </p:nvSpPr>
        <p:spPr>
          <a:xfrm>
            <a:off x="289112" y="3619500"/>
            <a:ext cx="8648700" cy="3048000"/>
          </a:xfrm>
          <a:prstGeom prst="roundRect">
            <a:avLst/>
          </a:prstGeom>
          <a:solidFill>
            <a:schemeClr val="bg1">
              <a:lumMod val="95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Tidak boleh diselesaikan sambil lewa atau sepontan; tanpa pencegahan dan penyelesaian yang terancang</a:t>
            </a:r>
          </a:p>
        </p:txBody>
      </p:sp>
    </p:spTree>
    <p:extLst>
      <p:ext uri="{BB962C8B-B14F-4D97-AF65-F5344CB8AC3E}">
        <p14:creationId xmlns:p14="http://schemas.microsoft.com/office/powerpoint/2010/main" val="3627076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9EC83B1-2DC3-4403-9C07-DFD13A8CD7EC}"/>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A4C058C-C6B7-0C3A-0906-08A852128127}"/>
              </a:ext>
            </a:extLst>
          </p:cNvPr>
          <p:cNvSpPr/>
          <p:nvPr/>
        </p:nvSpPr>
        <p:spPr>
          <a:xfrm>
            <a:off x="266700" y="381000"/>
            <a:ext cx="8648700" cy="3048000"/>
          </a:xfrm>
          <a:prstGeom prst="roundRect">
            <a:avLst/>
          </a:prstGeom>
          <a:solidFill>
            <a:schemeClr val="bg1">
              <a:lumMod val="95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Ia memerlukan kerjasama semua pihak, baik pihak berkuasa dan institusi pendidikan, mahupun keluarga dan masyarakat</a:t>
            </a:r>
          </a:p>
        </p:txBody>
      </p:sp>
      <p:sp>
        <p:nvSpPr>
          <p:cNvPr id="6" name="Rectangle: Rounded Corners 5">
            <a:extLst>
              <a:ext uri="{FF2B5EF4-FFF2-40B4-BE49-F238E27FC236}">
                <a16:creationId xmlns:a16="http://schemas.microsoft.com/office/drawing/2014/main" id="{85C5EE4A-61D3-510E-AB00-3BF0982B30B7}"/>
              </a:ext>
            </a:extLst>
          </p:cNvPr>
          <p:cNvSpPr/>
          <p:nvPr/>
        </p:nvSpPr>
        <p:spPr>
          <a:xfrm>
            <a:off x="289112" y="3619500"/>
            <a:ext cx="8648700" cy="3048000"/>
          </a:xfrm>
          <a:prstGeom prst="roundRect">
            <a:avLst/>
          </a:prstGeom>
          <a:solidFill>
            <a:schemeClr val="bg1">
              <a:lumMod val="95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Semua pihak mesti </a:t>
            </a:r>
            <a:r>
              <a:rPr lang="sv-SE" sz="3600" dirty="0">
                <a:ln>
                  <a:solidFill>
                    <a:schemeClr val="bg1"/>
                  </a:solidFill>
                </a:ln>
                <a:solidFill>
                  <a:srgbClr val="F84032"/>
                </a:solidFill>
                <a:effectLst>
                  <a:outerShdw blurRad="38100" dist="38100" dir="2700000" algn="tl">
                    <a:srgbClr val="000000">
                      <a:alpha val="43137"/>
                    </a:srgbClr>
                  </a:outerShdw>
                </a:effectLst>
                <a:latin typeface="Arial Black" panose="020B0A04020102020204" pitchFamily="34" charset="0"/>
              </a:rPr>
              <a:t>BERTANGGUNGJAWAB</a:t>
            </a:r>
            <a:r>
              <a:rPr lang="sv-SE" sz="36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 menanamkan keimanan yang mantap dalam jiwa anak-anak</a:t>
            </a:r>
          </a:p>
        </p:txBody>
      </p:sp>
    </p:spTree>
    <p:extLst>
      <p:ext uri="{BB962C8B-B14F-4D97-AF65-F5344CB8AC3E}">
        <p14:creationId xmlns:p14="http://schemas.microsoft.com/office/powerpoint/2010/main" val="1463239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E733B7B-E571-B0AA-F23E-4F9E5593BDCE}"/>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F820E7E-AA21-5379-DB27-0362C7678CCE}"/>
              </a:ext>
            </a:extLst>
          </p:cNvPr>
          <p:cNvSpPr/>
          <p:nvPr/>
        </p:nvSpPr>
        <p:spPr>
          <a:xfrm>
            <a:off x="289112" y="228600"/>
            <a:ext cx="8648700" cy="6438900"/>
          </a:xfrm>
          <a:prstGeom prst="roundRect">
            <a:avLst/>
          </a:prstGeom>
          <a:solidFill>
            <a:schemeClr val="bg1">
              <a:lumMod val="95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8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TANAMKAN RASA PENGAWASAN </a:t>
            </a:r>
          </a:p>
          <a:p>
            <a:pPr algn="ctr">
              <a:defRPr/>
            </a:pPr>
            <a:r>
              <a:rPr lang="sv-SE" sz="48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ALLAH SWT </a:t>
            </a:r>
          </a:p>
          <a:p>
            <a:pPr algn="ctr">
              <a:defRPr/>
            </a:pPr>
            <a:r>
              <a:rPr lang="sv-SE" sz="48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DAN GERUNKAN HUKUMAN-NYA</a:t>
            </a:r>
          </a:p>
        </p:txBody>
      </p:sp>
    </p:spTree>
    <p:extLst>
      <p:ext uri="{BB962C8B-B14F-4D97-AF65-F5344CB8AC3E}">
        <p14:creationId xmlns:p14="http://schemas.microsoft.com/office/powerpoint/2010/main" val="1394166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a:stretch>
        </a:blipFill>
        <a:effectLst/>
      </p:bgPr>
    </p:bg>
    <p:spTree>
      <p:nvGrpSpPr>
        <p:cNvPr id="1" name=""/>
        <p:cNvGrpSpPr/>
        <p:nvPr/>
      </p:nvGrpSpPr>
      <p:grpSpPr>
        <a:xfrm>
          <a:off x="0" y="0"/>
          <a:ext cx="0" cy="0"/>
          <a:chOff x="0" y="0"/>
          <a:chExt cx="0" cy="0"/>
        </a:xfrm>
      </p:grpSpPr>
      <p:sp>
        <p:nvSpPr>
          <p:cNvPr id="8" name="Snip Diagonal Corner Rectangle 7"/>
          <p:cNvSpPr/>
          <p:nvPr/>
        </p:nvSpPr>
        <p:spPr>
          <a:xfrm>
            <a:off x="417908" y="304800"/>
            <a:ext cx="8308183" cy="9906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it-IT"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Firman Allah SWT </a:t>
            </a:r>
          </a:p>
          <a:p>
            <a:pPr algn="ctr"/>
            <a:r>
              <a:rPr lang="it-IT"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dalam surah al-Mujadilah ayat 7 :</a:t>
            </a:r>
            <a:endPar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endParaRPr>
          </a:p>
        </p:txBody>
      </p:sp>
      <p:pic>
        <p:nvPicPr>
          <p:cNvPr id="6" name="Picture 5">
            <a:extLst>
              <a:ext uri="{FF2B5EF4-FFF2-40B4-BE49-F238E27FC236}">
                <a16:creationId xmlns:a16="http://schemas.microsoft.com/office/drawing/2014/main" id="{16A78A87-D8C6-4677-810D-0401407515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236" y="1905000"/>
            <a:ext cx="8559526" cy="3950550"/>
          </a:xfrm>
          <a:prstGeom prst="rect">
            <a:avLst/>
          </a:prstGeom>
        </p:spPr>
      </p:pic>
    </p:spTree>
    <p:extLst>
      <p:ext uri="{BB962C8B-B14F-4D97-AF65-F5344CB8AC3E}">
        <p14:creationId xmlns:p14="http://schemas.microsoft.com/office/powerpoint/2010/main" val="17571441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a:extLst>
            <a:ext uri="{FF2B5EF4-FFF2-40B4-BE49-F238E27FC236}">
              <a16:creationId xmlns:a16="http://schemas.microsoft.com/office/drawing/2014/main" id="{A7065CFD-CE58-214D-E2B3-692A6DE36C8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C1C211B-6121-80BA-BE3E-CC836C1E8966}"/>
              </a:ext>
            </a:extLst>
          </p:cNvPr>
          <p:cNvSpPr/>
          <p:nvPr/>
        </p:nvSpPr>
        <p:spPr>
          <a:xfrm>
            <a:off x="361355" y="181957"/>
            <a:ext cx="8421290" cy="6494085"/>
          </a:xfrm>
          <a:prstGeom prst="rect">
            <a:avLst/>
          </a:prstGeom>
        </p:spPr>
        <p:txBody>
          <a:bodyPr wrap="square">
            <a:spAutoFit/>
          </a:bodyPr>
          <a:lstStyle/>
          <a:p>
            <a:pPr algn="just">
              <a:spcAft>
                <a:spcPts val="800"/>
              </a:spcAft>
            </a:pPr>
            <a:r>
              <a:rPr lang="en-US" sz="3200" b="1" dirty="0" err="1">
                <a:ea typeface="Calibri" panose="020F0502020204030204" pitchFamily="34" charset="0"/>
                <a:cs typeface="Arial" panose="020B0604020202020204" pitchFamily="34" charset="0"/>
              </a:rPr>
              <a:t>Maksudnya</a:t>
            </a:r>
            <a:r>
              <a:rPr lang="en-US" sz="3200" b="1" dirty="0">
                <a:ea typeface="Calibri" panose="020F0502020204030204" pitchFamily="34" charset="0"/>
                <a:cs typeface="Arial" panose="020B0604020202020204" pitchFamily="34" charset="0"/>
              </a:rPr>
              <a:t> : </a:t>
            </a:r>
            <a:r>
              <a:rPr lang="en-US" sz="3200" b="1" dirty="0" err="1">
                <a:solidFill>
                  <a:srgbClr val="C00000"/>
                </a:solidFill>
                <a:ea typeface="Calibri" panose="020F0502020204030204" pitchFamily="34" charset="0"/>
                <a:cs typeface="Arial" panose="020B0604020202020204" pitchFamily="34" charset="0"/>
              </a:rPr>
              <a:t>Tidakkah</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engkau</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memikirkan</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bahawa</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sesungguhnya</a:t>
            </a:r>
            <a:r>
              <a:rPr lang="en-US" sz="3200" b="1" dirty="0">
                <a:solidFill>
                  <a:srgbClr val="C00000"/>
                </a:solidFill>
                <a:ea typeface="Calibri" panose="020F0502020204030204" pitchFamily="34" charset="0"/>
                <a:cs typeface="Arial" panose="020B0604020202020204" pitchFamily="34" charset="0"/>
              </a:rPr>
              <a:t> Allah </a:t>
            </a:r>
            <a:r>
              <a:rPr lang="en-US" sz="3200" b="1" dirty="0" err="1">
                <a:solidFill>
                  <a:srgbClr val="C00000"/>
                </a:solidFill>
                <a:ea typeface="Calibri" panose="020F0502020204030204" pitchFamily="34" charset="0"/>
                <a:cs typeface="Arial" panose="020B0604020202020204" pitchFamily="34" charset="0"/>
              </a:rPr>
              <a:t>mengetahui</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segala</a:t>
            </a:r>
            <a:r>
              <a:rPr lang="en-US" sz="3200" b="1" dirty="0">
                <a:solidFill>
                  <a:srgbClr val="C00000"/>
                </a:solidFill>
                <a:ea typeface="Calibri" panose="020F0502020204030204" pitchFamily="34" charset="0"/>
                <a:cs typeface="Arial" panose="020B0604020202020204" pitchFamily="34" charset="0"/>
              </a:rPr>
              <a:t> yang </a:t>
            </a:r>
            <a:r>
              <a:rPr lang="en-US" sz="3200" b="1" dirty="0" err="1">
                <a:solidFill>
                  <a:srgbClr val="C00000"/>
                </a:solidFill>
                <a:ea typeface="Calibri" panose="020F0502020204030204" pitchFamily="34" charset="0"/>
                <a:cs typeface="Arial" panose="020B0604020202020204" pitchFamily="34" charset="0"/>
              </a:rPr>
              <a:t>ada</a:t>
            </a:r>
            <a:r>
              <a:rPr lang="en-US" sz="3200" b="1" dirty="0">
                <a:solidFill>
                  <a:srgbClr val="C00000"/>
                </a:solidFill>
                <a:ea typeface="Calibri" panose="020F0502020204030204" pitchFamily="34" charset="0"/>
                <a:cs typeface="Arial" panose="020B0604020202020204" pitchFamily="34" charset="0"/>
              </a:rPr>
              <a:t> di </a:t>
            </a:r>
            <a:r>
              <a:rPr lang="en-US" sz="3200" b="1" dirty="0" err="1">
                <a:solidFill>
                  <a:srgbClr val="C00000"/>
                </a:solidFill>
                <a:ea typeface="Calibri" panose="020F0502020204030204" pitchFamily="34" charset="0"/>
                <a:cs typeface="Arial" panose="020B0604020202020204" pitchFamily="34" charset="0"/>
              </a:rPr>
              <a:t>langit</a:t>
            </a:r>
            <a:r>
              <a:rPr lang="en-US" sz="3200" b="1" dirty="0">
                <a:solidFill>
                  <a:srgbClr val="C00000"/>
                </a:solidFill>
                <a:ea typeface="Calibri" panose="020F0502020204030204" pitchFamily="34" charset="0"/>
                <a:cs typeface="Arial" panose="020B0604020202020204" pitchFamily="34" charset="0"/>
              </a:rPr>
              <a:t> dan </a:t>
            </a:r>
            <a:r>
              <a:rPr lang="en-US" sz="3200" b="1" dirty="0" err="1">
                <a:solidFill>
                  <a:srgbClr val="C00000"/>
                </a:solidFill>
                <a:ea typeface="Calibri" panose="020F0502020204030204" pitchFamily="34" charset="0"/>
                <a:cs typeface="Arial" panose="020B0604020202020204" pitchFamily="34" charset="0"/>
              </a:rPr>
              <a:t>bumi</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Tiada</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berlaku</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bisikan</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antara</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tiga</a:t>
            </a:r>
            <a:r>
              <a:rPr lang="en-US" sz="3200" b="1" dirty="0">
                <a:solidFill>
                  <a:srgbClr val="C00000"/>
                </a:solidFill>
                <a:ea typeface="Calibri" panose="020F0502020204030204" pitchFamily="34" charset="0"/>
                <a:cs typeface="Arial" panose="020B0604020202020204" pitchFamily="34" charset="0"/>
              </a:rPr>
              <a:t> orang </a:t>
            </a:r>
            <a:r>
              <a:rPr lang="en-US" sz="3200" b="1" dirty="0" err="1">
                <a:solidFill>
                  <a:srgbClr val="C00000"/>
                </a:solidFill>
                <a:ea typeface="Calibri" panose="020F0502020204030204" pitchFamily="34" charset="0"/>
                <a:cs typeface="Arial" panose="020B0604020202020204" pitchFamily="34" charset="0"/>
              </a:rPr>
              <a:t>melainkan</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Dialah</a:t>
            </a:r>
            <a:r>
              <a:rPr lang="en-US" sz="3200" b="1" dirty="0">
                <a:solidFill>
                  <a:srgbClr val="C00000"/>
                </a:solidFill>
                <a:ea typeface="Calibri" panose="020F0502020204030204" pitchFamily="34" charset="0"/>
                <a:cs typeface="Arial" panose="020B0604020202020204" pitchFamily="34" charset="0"/>
              </a:rPr>
              <a:t> yang </a:t>
            </a:r>
            <a:r>
              <a:rPr lang="en-US" sz="3200" b="1" dirty="0" err="1">
                <a:solidFill>
                  <a:srgbClr val="C00000"/>
                </a:solidFill>
                <a:ea typeface="Calibri" panose="020F0502020204030204" pitchFamily="34" charset="0"/>
                <a:cs typeface="Arial" panose="020B0604020202020204" pitchFamily="34" charset="0"/>
              </a:rPr>
              <a:t>ke</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empatnya</a:t>
            </a:r>
            <a:r>
              <a:rPr lang="en-US" sz="3200" b="1" dirty="0">
                <a:solidFill>
                  <a:srgbClr val="C00000"/>
                </a:solidFill>
                <a:ea typeface="Calibri" panose="020F0502020204030204" pitchFamily="34" charset="0"/>
                <a:cs typeface="Arial" panose="020B0604020202020204" pitchFamily="34" charset="0"/>
              </a:rPr>
              <a:t>, dan </a:t>
            </a:r>
            <a:r>
              <a:rPr lang="en-US" sz="3200" b="1" dirty="0" err="1">
                <a:solidFill>
                  <a:srgbClr val="C00000"/>
                </a:solidFill>
                <a:ea typeface="Calibri" panose="020F0502020204030204" pitchFamily="34" charset="0"/>
                <a:cs typeface="Arial" panose="020B0604020202020204" pitchFamily="34" charset="0"/>
              </a:rPr>
              <a:t>tiada</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antara</a:t>
            </a:r>
            <a:r>
              <a:rPr lang="en-US" sz="3200" b="1" dirty="0">
                <a:solidFill>
                  <a:srgbClr val="C00000"/>
                </a:solidFill>
                <a:ea typeface="Calibri" panose="020F0502020204030204" pitchFamily="34" charset="0"/>
                <a:cs typeface="Arial" panose="020B0604020202020204" pitchFamily="34" charset="0"/>
              </a:rPr>
              <a:t> lima orang </a:t>
            </a:r>
            <a:r>
              <a:rPr lang="en-US" sz="3200" b="1" dirty="0" err="1">
                <a:solidFill>
                  <a:srgbClr val="C00000"/>
                </a:solidFill>
                <a:ea typeface="Calibri" panose="020F0502020204030204" pitchFamily="34" charset="0"/>
                <a:cs typeface="Arial" panose="020B0604020202020204" pitchFamily="34" charset="0"/>
              </a:rPr>
              <a:t>melainkan</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Dialah</a:t>
            </a:r>
            <a:r>
              <a:rPr lang="en-US" sz="3200" b="1" dirty="0">
                <a:solidFill>
                  <a:srgbClr val="C00000"/>
                </a:solidFill>
                <a:ea typeface="Calibri" panose="020F0502020204030204" pitchFamily="34" charset="0"/>
                <a:cs typeface="Arial" panose="020B0604020202020204" pitchFamily="34" charset="0"/>
              </a:rPr>
              <a:t> yang </a:t>
            </a:r>
            <a:r>
              <a:rPr lang="en-US" sz="3200" b="1" dirty="0" err="1">
                <a:solidFill>
                  <a:srgbClr val="C00000"/>
                </a:solidFill>
                <a:ea typeface="Calibri" panose="020F0502020204030204" pitchFamily="34" charset="0"/>
                <a:cs typeface="Arial" panose="020B0604020202020204" pitchFamily="34" charset="0"/>
              </a:rPr>
              <a:t>ke</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enamnya</a:t>
            </a:r>
            <a:r>
              <a:rPr lang="en-US" sz="3200" b="1" dirty="0">
                <a:solidFill>
                  <a:srgbClr val="C00000"/>
                </a:solidFill>
                <a:ea typeface="Calibri" panose="020F0502020204030204" pitchFamily="34" charset="0"/>
                <a:cs typeface="Arial" panose="020B0604020202020204" pitchFamily="34" charset="0"/>
              </a:rPr>
              <a:t>, dan </a:t>
            </a:r>
            <a:r>
              <a:rPr lang="en-US" sz="3200" b="1" dirty="0" err="1">
                <a:solidFill>
                  <a:srgbClr val="C00000"/>
                </a:solidFill>
                <a:ea typeface="Calibri" panose="020F0502020204030204" pitchFamily="34" charset="0"/>
                <a:cs typeface="Arial" panose="020B0604020202020204" pitchFamily="34" charset="0"/>
              </a:rPr>
              <a:t>tiada</a:t>
            </a:r>
            <a:r>
              <a:rPr lang="en-US" sz="3200" b="1" dirty="0">
                <a:solidFill>
                  <a:srgbClr val="C00000"/>
                </a:solidFill>
                <a:ea typeface="Calibri" panose="020F0502020204030204" pitchFamily="34" charset="0"/>
                <a:cs typeface="Arial" panose="020B0604020202020204" pitchFamily="34" charset="0"/>
              </a:rPr>
              <a:t> yang </a:t>
            </a:r>
            <a:r>
              <a:rPr lang="en-US" sz="3200" b="1" dirty="0" err="1">
                <a:solidFill>
                  <a:srgbClr val="C00000"/>
                </a:solidFill>
                <a:ea typeface="Calibri" panose="020F0502020204030204" pitchFamily="34" charset="0"/>
                <a:cs typeface="Arial" panose="020B0604020202020204" pitchFamily="34" charset="0"/>
              </a:rPr>
              <a:t>kurang</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dari</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bilangan</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itu</a:t>
            </a:r>
            <a:r>
              <a:rPr lang="en-US" sz="3200" b="1" dirty="0">
                <a:solidFill>
                  <a:srgbClr val="C00000"/>
                </a:solidFill>
                <a:ea typeface="Calibri" panose="020F0502020204030204" pitchFamily="34" charset="0"/>
                <a:cs typeface="Arial" panose="020B0604020202020204" pitchFamily="34" charset="0"/>
              </a:rPr>
              <a:t> dan </a:t>
            </a:r>
            <a:r>
              <a:rPr lang="en-US" sz="3200" b="1" dirty="0" err="1">
                <a:solidFill>
                  <a:srgbClr val="C00000"/>
                </a:solidFill>
                <a:ea typeface="Calibri" panose="020F0502020204030204" pitchFamily="34" charset="0"/>
                <a:cs typeface="Arial" panose="020B0604020202020204" pitchFamily="34" charset="0"/>
              </a:rPr>
              <a:t>tiada</a:t>
            </a:r>
            <a:r>
              <a:rPr lang="en-US" sz="3200" b="1" dirty="0">
                <a:solidFill>
                  <a:srgbClr val="C00000"/>
                </a:solidFill>
                <a:ea typeface="Calibri" panose="020F0502020204030204" pitchFamily="34" charset="0"/>
                <a:cs typeface="Arial" panose="020B0604020202020204" pitchFamily="34" charset="0"/>
              </a:rPr>
              <a:t> yang </a:t>
            </a:r>
            <a:r>
              <a:rPr lang="en-US" sz="3200" b="1" dirty="0" err="1">
                <a:solidFill>
                  <a:srgbClr val="C00000"/>
                </a:solidFill>
                <a:ea typeface="Calibri" panose="020F0502020204030204" pitchFamily="34" charset="0"/>
                <a:cs typeface="Arial" panose="020B0604020202020204" pitchFamily="34" charset="0"/>
              </a:rPr>
              <a:t>lebih</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ramai</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melainkan</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Ia</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ada</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bersama-sama</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mereka</a:t>
            </a:r>
            <a:r>
              <a:rPr lang="en-US" sz="3200" b="1" dirty="0">
                <a:solidFill>
                  <a:srgbClr val="C00000"/>
                </a:solidFill>
                <a:ea typeface="Calibri" panose="020F0502020204030204" pitchFamily="34" charset="0"/>
                <a:cs typeface="Arial" panose="020B0604020202020204" pitchFamily="34" charset="0"/>
              </a:rPr>
              <a:t> di mana </a:t>
            </a:r>
            <a:r>
              <a:rPr lang="en-US" sz="3200" b="1" dirty="0" err="1">
                <a:solidFill>
                  <a:srgbClr val="C00000"/>
                </a:solidFill>
                <a:ea typeface="Calibri" panose="020F0502020204030204" pitchFamily="34" charset="0"/>
                <a:cs typeface="Arial" panose="020B0604020202020204" pitchFamily="34" charset="0"/>
              </a:rPr>
              <a:t>sahaja</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mereka</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berada</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Kemudian</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Ia</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memberitahu</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kepada</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mereka</a:t>
            </a:r>
            <a:r>
              <a:rPr lang="en-US" sz="3200" b="1" dirty="0">
                <a:solidFill>
                  <a:srgbClr val="C00000"/>
                </a:solidFill>
                <a:ea typeface="Calibri" panose="020F0502020204030204" pitchFamily="34" charset="0"/>
                <a:cs typeface="Arial" panose="020B0604020202020204" pitchFamily="34" charset="0"/>
              </a:rPr>
              <a:t> pada </a:t>
            </a:r>
            <a:r>
              <a:rPr lang="en-US" sz="3200" b="1" dirty="0" err="1">
                <a:solidFill>
                  <a:srgbClr val="C00000"/>
                </a:solidFill>
                <a:ea typeface="Calibri" panose="020F0502020204030204" pitchFamily="34" charset="0"/>
                <a:cs typeface="Arial" panose="020B0604020202020204" pitchFamily="34" charset="0"/>
              </a:rPr>
              <a:t>hari</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kiamat</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apa</a:t>
            </a:r>
            <a:r>
              <a:rPr lang="en-US" sz="3200" b="1" dirty="0">
                <a:solidFill>
                  <a:srgbClr val="C00000"/>
                </a:solidFill>
                <a:ea typeface="Calibri" panose="020F0502020204030204" pitchFamily="34" charset="0"/>
                <a:cs typeface="Arial" panose="020B0604020202020204" pitchFamily="34" charset="0"/>
              </a:rPr>
              <a:t> yang </a:t>
            </a:r>
            <a:r>
              <a:rPr lang="en-US" sz="3200" b="1" dirty="0" err="1">
                <a:solidFill>
                  <a:srgbClr val="C00000"/>
                </a:solidFill>
                <a:ea typeface="Calibri" panose="020F0502020204030204" pitchFamily="34" charset="0"/>
                <a:cs typeface="Arial" panose="020B0604020202020204" pitchFamily="34" charset="0"/>
              </a:rPr>
              <a:t>mereka</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kerjakan</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Sesungguhnya</a:t>
            </a:r>
            <a:r>
              <a:rPr lang="en-US" sz="3200" b="1" dirty="0">
                <a:solidFill>
                  <a:srgbClr val="C00000"/>
                </a:solidFill>
                <a:ea typeface="Calibri" panose="020F0502020204030204" pitchFamily="34" charset="0"/>
                <a:cs typeface="Arial" panose="020B0604020202020204" pitchFamily="34" charset="0"/>
              </a:rPr>
              <a:t> Allah Maha </a:t>
            </a:r>
            <a:r>
              <a:rPr lang="en-US" sz="3200" b="1" dirty="0" err="1">
                <a:solidFill>
                  <a:srgbClr val="C00000"/>
                </a:solidFill>
                <a:ea typeface="Calibri" panose="020F0502020204030204" pitchFamily="34" charset="0"/>
                <a:cs typeface="Arial" panose="020B0604020202020204" pitchFamily="34" charset="0"/>
              </a:rPr>
              <a:t>Mengetahui</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akan</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tiap-tiap</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sesuatu</a:t>
            </a:r>
            <a:r>
              <a:rPr lang="en-US" sz="3200" b="1" dirty="0">
                <a:solidFill>
                  <a:srgbClr val="C00000"/>
                </a:solidFill>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7828770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a:stretch>
        </a:blipFill>
        <a:effectLst/>
      </p:bgPr>
    </p:bg>
    <p:spTree>
      <p:nvGrpSpPr>
        <p:cNvPr id="1" name="">
          <a:extLst>
            <a:ext uri="{FF2B5EF4-FFF2-40B4-BE49-F238E27FC236}">
              <a16:creationId xmlns:a16="http://schemas.microsoft.com/office/drawing/2014/main" id="{694A797C-7A5F-E9CE-9BA1-5092734713D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3EE5E50-7CEF-B287-CA68-024861230EBC}"/>
              </a:ext>
            </a:extLst>
          </p:cNvPr>
          <p:cNvSpPr/>
          <p:nvPr/>
        </p:nvSpPr>
        <p:spPr>
          <a:xfrm>
            <a:off x="228600" y="304800"/>
            <a:ext cx="8382000" cy="6096000"/>
          </a:xfrm>
          <a:prstGeom prst="rect">
            <a:avLst/>
          </a:prstGeom>
          <a:solidFill>
            <a:schemeClr val="bg1">
              <a:lumMod val="85000"/>
              <a:alpha val="71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4800" b="1" i="0" u="none" strike="noStrike" kern="1200" cap="none" spc="0" normalizeH="0" baseline="0" noProof="0" dirty="0">
                <a:ln w="6600">
                  <a:solidFill>
                    <a:srgbClr val="C0504D"/>
                  </a:solidFill>
                  <a:prstDash val="solid"/>
                </a:ln>
                <a:solidFill>
                  <a:schemeClr val="bg2">
                    <a:lumMod val="10000"/>
                  </a:schemeClr>
                </a:solidFill>
                <a:effectLst>
                  <a:outerShdw dist="38100" dir="2700000" algn="tl" rotWithShape="0">
                    <a:srgbClr val="C0504D"/>
                  </a:outerShdw>
                </a:effectLst>
                <a:uLnTx/>
                <a:uFillTx/>
                <a:latin typeface="Calibri"/>
                <a:ea typeface="+mn-ea"/>
                <a:cs typeface="+mn-cs"/>
              </a:rPr>
              <a:t>ISLAM JUGA MENGGARISKAN ADAB DAN PERATURAN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4800" b="1" i="0" u="none" strike="noStrike" kern="1200" cap="none" spc="0" normalizeH="0" baseline="0" noProof="0" dirty="0">
                <a:ln w="6600">
                  <a:solidFill>
                    <a:srgbClr val="C0504D"/>
                  </a:solidFill>
                  <a:prstDash val="solid"/>
                </a:ln>
                <a:solidFill>
                  <a:schemeClr val="bg2">
                    <a:lumMod val="10000"/>
                  </a:schemeClr>
                </a:solidFill>
                <a:effectLst>
                  <a:outerShdw dist="38100" dir="2700000" algn="tl" rotWithShape="0">
                    <a:srgbClr val="C0504D"/>
                  </a:outerShdw>
                </a:effectLst>
                <a:uLnTx/>
                <a:uFillTx/>
                <a:latin typeface="Calibri"/>
                <a:ea typeface="+mn-ea"/>
                <a:cs typeface="+mn-cs"/>
              </a:rPr>
              <a:t>BAGI MENUTUP PINTU ZINA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4800" b="1" i="0" u="none" strike="noStrike" kern="1200" cap="none" spc="0" normalizeH="0" baseline="0" noProof="0" dirty="0">
                <a:ln w="6600">
                  <a:solidFill>
                    <a:srgbClr val="C0504D"/>
                  </a:solidFill>
                  <a:prstDash val="solid"/>
                </a:ln>
                <a:solidFill>
                  <a:schemeClr val="bg2">
                    <a:lumMod val="10000"/>
                  </a:schemeClr>
                </a:solidFill>
                <a:effectLst>
                  <a:outerShdw dist="38100" dir="2700000" algn="tl" rotWithShape="0">
                    <a:srgbClr val="C0504D"/>
                  </a:outerShdw>
                </a:effectLst>
                <a:uLnTx/>
                <a:uFillTx/>
                <a:latin typeface="Calibri"/>
                <a:ea typeface="+mn-ea"/>
                <a:cs typeface="+mn-cs"/>
              </a:rPr>
              <a:t> DARI AWAL</a:t>
            </a:r>
          </a:p>
        </p:txBody>
      </p:sp>
    </p:spTree>
    <p:extLst>
      <p:ext uri="{BB962C8B-B14F-4D97-AF65-F5344CB8AC3E}">
        <p14:creationId xmlns:p14="http://schemas.microsoft.com/office/powerpoint/2010/main" val="3474326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a:stretch>
        </a:blipFill>
        <a:effectLst/>
      </p:bgPr>
    </p:bg>
    <p:spTree>
      <p:nvGrpSpPr>
        <p:cNvPr id="1" name="">
          <a:extLst>
            <a:ext uri="{FF2B5EF4-FFF2-40B4-BE49-F238E27FC236}">
              <a16:creationId xmlns:a16="http://schemas.microsoft.com/office/drawing/2014/main" id="{9457912B-15E6-4243-CF0F-E2299DD3D53F}"/>
            </a:ext>
          </a:extLst>
        </p:cNvPr>
        <p:cNvGrpSpPr/>
        <p:nvPr/>
      </p:nvGrpSpPr>
      <p:grpSpPr>
        <a:xfrm>
          <a:off x="0" y="0"/>
          <a:ext cx="0" cy="0"/>
          <a:chOff x="0" y="0"/>
          <a:chExt cx="0" cy="0"/>
        </a:xfrm>
      </p:grpSpPr>
      <p:sp>
        <p:nvSpPr>
          <p:cNvPr id="3" name="Arrow: Pentagon 2">
            <a:extLst>
              <a:ext uri="{FF2B5EF4-FFF2-40B4-BE49-F238E27FC236}">
                <a16:creationId xmlns:a16="http://schemas.microsoft.com/office/drawing/2014/main" id="{01F26BBE-0CA5-BEA5-EAC4-D5782029ADC7}"/>
              </a:ext>
            </a:extLst>
          </p:cNvPr>
          <p:cNvSpPr/>
          <p:nvPr/>
        </p:nvSpPr>
        <p:spPr>
          <a:xfrm>
            <a:off x="354106" y="228600"/>
            <a:ext cx="8534400" cy="1447800"/>
          </a:xfrm>
          <a:prstGeom prst="homePlate">
            <a:avLst/>
          </a:prstGeom>
          <a:solidFill>
            <a:schemeClr val="accent5">
              <a:lumMod val="60000"/>
              <a:lumOff val="40000"/>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3600" b="1" i="0" u="none" strike="noStrike" kern="1200" cap="none" spc="0" normalizeH="0" baseline="0" noProof="0" dirty="0" err="1">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Pen</a:t>
            </a:r>
            <a:r>
              <a:rPr kumimoji="0" lang="en-MY" sz="3600" b="1" i="0" u="none" strike="noStrike" kern="1200" cap="none" spc="0" normalizeH="0" baseline="0" noProof="0" dirty="0" err="1">
                <a:ln w="12700" cmpd="sng">
                  <a:solidFill>
                    <a:schemeClr val="tx1"/>
                  </a:solidFill>
                  <a:prstDash val="solid"/>
                </a:ln>
                <a:solidFill>
                  <a:srgbClr val="FF0000"/>
                </a:solidFill>
                <a:effectLst>
                  <a:outerShdw blurRad="38100" dist="38100" dir="2700000" algn="tl">
                    <a:srgbClr val="000000">
                      <a:alpha val="43137"/>
                    </a:srgbClr>
                  </a:outerShdw>
                </a:effectLst>
                <a:uLnTx/>
                <a:uFillTx/>
                <a:latin typeface="Calibri"/>
                <a:ea typeface="+mn-ea"/>
                <a:cs typeface="+mn-cs"/>
              </a:rPr>
              <a:t>jaga</a:t>
            </a:r>
            <a:r>
              <a:rPr kumimoji="0" lang="en-MY" sz="3600" b="1" i="0" u="none" strike="noStrike" kern="1200" cap="none" spc="0" normalizeH="0" baseline="0" noProof="0" dirty="0" err="1">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an</a:t>
            </a:r>
            <a:r>
              <a:rPr kumimoji="0" lang="en-MY" sz="3600" b="1" i="0" u="none" strike="noStrike" kern="1200" cap="none" spc="0" normalizeH="0" baseline="0" noProof="0" dirty="0">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 </a:t>
            </a:r>
            <a:r>
              <a:rPr kumimoji="0" lang="en-MY" sz="3600" b="1" i="0" u="none" strike="noStrike" kern="1200" cap="none" spc="0" normalizeH="0" baseline="0" noProof="0" dirty="0" err="1">
                <a:ln w="12700" cmpd="sng">
                  <a:solidFill>
                    <a:schemeClr val="tx1"/>
                  </a:solidFill>
                  <a:prstDash val="solid"/>
                </a:ln>
                <a:solidFill>
                  <a:srgbClr val="FF0000"/>
                </a:solidFill>
                <a:effectLst>
                  <a:outerShdw blurRad="38100" dist="38100" dir="2700000" algn="tl">
                    <a:srgbClr val="000000">
                      <a:alpha val="43137"/>
                    </a:srgbClr>
                  </a:outerShdw>
                </a:effectLst>
                <a:uLnTx/>
                <a:uFillTx/>
                <a:latin typeface="Calibri"/>
                <a:ea typeface="+mn-ea"/>
                <a:cs typeface="+mn-cs"/>
              </a:rPr>
              <a:t>aurat</a:t>
            </a:r>
            <a:endParaRPr kumimoji="0" lang="en-MY" sz="3600" b="1" i="0" u="none" strike="noStrike" kern="1200" cap="none" spc="0" normalizeH="0" baseline="0" noProof="0" dirty="0">
              <a:ln w="12700" cmpd="sng">
                <a:solidFill>
                  <a:schemeClr val="tx1"/>
                </a:solidFill>
                <a:prstDash val="solid"/>
              </a:ln>
              <a:solidFill>
                <a:srgbClr val="FF0000"/>
              </a:solidFill>
              <a:effectLst>
                <a:outerShdw blurRad="38100" dist="38100" dir="2700000" algn="tl">
                  <a:srgbClr val="000000">
                    <a:alpha val="43137"/>
                  </a:srgbClr>
                </a:outerShdw>
              </a:effectLst>
              <a:uLnTx/>
              <a:uFillTx/>
              <a:latin typeface="Calibri"/>
              <a:ea typeface="+mn-ea"/>
              <a:cs typeface="+mn-cs"/>
            </a:endParaRPr>
          </a:p>
        </p:txBody>
      </p:sp>
      <p:sp>
        <p:nvSpPr>
          <p:cNvPr id="6" name="Arrow: Pentagon 5">
            <a:extLst>
              <a:ext uri="{FF2B5EF4-FFF2-40B4-BE49-F238E27FC236}">
                <a16:creationId xmlns:a16="http://schemas.microsoft.com/office/drawing/2014/main" id="{C266A035-B683-6ECB-4BE0-7ED3E402DBB3}"/>
              </a:ext>
            </a:extLst>
          </p:cNvPr>
          <p:cNvSpPr/>
          <p:nvPr/>
        </p:nvSpPr>
        <p:spPr>
          <a:xfrm>
            <a:off x="389965" y="2514600"/>
            <a:ext cx="8534400" cy="1447800"/>
          </a:xfrm>
          <a:prstGeom prst="homePlate">
            <a:avLst/>
          </a:prstGeom>
          <a:solidFill>
            <a:schemeClr val="accent5">
              <a:lumMod val="60000"/>
              <a:lumOff val="40000"/>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3600" b="1" i="0" u="none" strike="noStrike" kern="1200" cap="none" spc="0" normalizeH="0" baseline="0" noProof="0" dirty="0" err="1">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Adab</a:t>
            </a:r>
            <a:r>
              <a:rPr kumimoji="0" lang="en-MY" sz="3600" b="1" i="0" u="none" strike="noStrike" kern="1200" cap="none" spc="0" normalizeH="0" baseline="0" noProof="0" dirty="0">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 </a:t>
            </a:r>
            <a:r>
              <a:rPr kumimoji="0" lang="en-MY" sz="3600" b="1" i="0" u="none" strike="noStrike" kern="1200" cap="none" spc="0" normalizeH="0" baseline="0" noProof="0" dirty="0" err="1">
                <a:ln w="12700" cmpd="sng">
                  <a:solidFill>
                    <a:schemeClr val="tx1"/>
                  </a:solidFill>
                  <a:prstDash val="solid"/>
                </a:ln>
                <a:solidFill>
                  <a:srgbClr val="FF0000"/>
                </a:solidFill>
                <a:effectLst>
                  <a:outerShdw blurRad="38100" dist="38100" dir="2700000" algn="tl">
                    <a:srgbClr val="000000">
                      <a:alpha val="43137"/>
                    </a:srgbClr>
                  </a:outerShdw>
                </a:effectLst>
                <a:uLnTx/>
                <a:uFillTx/>
                <a:latin typeface="Calibri"/>
                <a:ea typeface="+mn-ea"/>
                <a:cs typeface="+mn-cs"/>
              </a:rPr>
              <a:t>meminta</a:t>
            </a:r>
            <a:r>
              <a:rPr kumimoji="0" lang="en-MY" sz="3600" b="1" i="0" u="none" strike="noStrike" kern="1200" cap="none" spc="0" normalizeH="0" baseline="0" noProof="0" dirty="0">
                <a:ln w="12700" cmpd="sng">
                  <a:solidFill>
                    <a:schemeClr val="tx1"/>
                  </a:solidFill>
                  <a:prstDash val="solid"/>
                </a:ln>
                <a:solidFill>
                  <a:srgbClr val="FF0000"/>
                </a:solidFill>
                <a:effectLst>
                  <a:outerShdw blurRad="38100" dist="38100" dir="2700000" algn="tl">
                    <a:srgbClr val="000000">
                      <a:alpha val="43137"/>
                    </a:srgbClr>
                  </a:outerShdw>
                </a:effectLst>
                <a:uLnTx/>
                <a:uFillTx/>
                <a:latin typeface="Calibri"/>
                <a:ea typeface="+mn-ea"/>
                <a:cs typeface="+mn-cs"/>
              </a:rPr>
              <a:t> </a:t>
            </a:r>
            <a:r>
              <a:rPr kumimoji="0" lang="en-MY" sz="3600" b="1" i="0" u="none" strike="noStrike" kern="1200" cap="none" spc="0" normalizeH="0" baseline="0" noProof="0" dirty="0" err="1">
                <a:ln w="12700" cmpd="sng">
                  <a:solidFill>
                    <a:schemeClr val="tx1"/>
                  </a:solidFill>
                  <a:prstDash val="solid"/>
                </a:ln>
                <a:solidFill>
                  <a:srgbClr val="FF0000"/>
                </a:solidFill>
                <a:effectLst>
                  <a:outerShdw blurRad="38100" dist="38100" dir="2700000" algn="tl">
                    <a:srgbClr val="000000">
                      <a:alpha val="43137"/>
                    </a:srgbClr>
                  </a:outerShdw>
                </a:effectLst>
                <a:uLnTx/>
                <a:uFillTx/>
                <a:latin typeface="Calibri"/>
                <a:ea typeface="+mn-ea"/>
                <a:cs typeface="+mn-cs"/>
              </a:rPr>
              <a:t>izin</a:t>
            </a:r>
            <a:r>
              <a:rPr kumimoji="0" lang="en-MY" sz="3600" b="1" i="0" u="none" strike="noStrike" kern="1200" cap="none" spc="0" normalizeH="0" baseline="0" noProof="0" dirty="0">
                <a:ln w="12700" cmpd="sng">
                  <a:solidFill>
                    <a:schemeClr val="tx1"/>
                  </a:solidFill>
                  <a:prstDash val="solid"/>
                </a:ln>
                <a:solidFill>
                  <a:srgbClr val="FF0000"/>
                </a:solidFill>
                <a:effectLst>
                  <a:outerShdw blurRad="38100" dist="38100" dir="2700000" algn="tl">
                    <a:srgbClr val="000000">
                      <a:alpha val="43137"/>
                    </a:srgbClr>
                  </a:outerShdw>
                </a:effectLst>
                <a:uLnTx/>
                <a:uFillTx/>
                <a:latin typeface="Calibri"/>
                <a:ea typeface="+mn-ea"/>
                <a:cs typeface="+mn-cs"/>
              </a:rPr>
              <a:t> </a:t>
            </a:r>
            <a:r>
              <a:rPr kumimoji="0" lang="en-MY" sz="3600" b="1" i="0" u="none" strike="noStrike" kern="1200" cap="none" spc="0" normalizeH="0" baseline="0" noProof="0" dirty="0" err="1">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ketika</a:t>
            </a:r>
            <a:r>
              <a:rPr kumimoji="0" lang="en-MY" sz="3600" b="1" i="0" u="none" strike="noStrike" kern="1200" cap="none" spc="0" normalizeH="0" baseline="0" noProof="0" dirty="0">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 </a:t>
            </a:r>
            <a:r>
              <a:rPr kumimoji="0" lang="en-MY" sz="3600" b="1" i="0" u="none" strike="noStrike" kern="1200" cap="none" spc="0" normalizeH="0" baseline="0" noProof="0" dirty="0" err="1">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ingin</a:t>
            </a:r>
            <a:r>
              <a:rPr kumimoji="0" lang="en-MY" sz="3600" b="1" i="0" u="none" strike="noStrike" kern="1200" cap="none" spc="0" normalizeH="0" baseline="0" noProof="0" dirty="0">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 </a:t>
            </a:r>
            <a:r>
              <a:rPr kumimoji="0" lang="en-MY" sz="3600" b="1" i="0" u="none" strike="noStrike" kern="1200" cap="none" spc="0" normalizeH="0" baseline="0" noProof="0" dirty="0" err="1">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masuk</a:t>
            </a:r>
            <a:r>
              <a:rPr kumimoji="0" lang="en-MY" sz="3600" b="1" i="0" u="none" strike="noStrike" kern="1200" cap="none" spc="0" normalizeH="0" baseline="0" noProof="0" dirty="0">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 </a:t>
            </a:r>
            <a:r>
              <a:rPr kumimoji="0" lang="en-MY" sz="3600" b="1" i="0" u="none" strike="noStrike" kern="1200" cap="none" spc="0" normalizeH="0" baseline="0" noProof="0" dirty="0" err="1">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ke</a:t>
            </a:r>
            <a:r>
              <a:rPr kumimoji="0" lang="en-MY" sz="3600" b="1" i="0" u="none" strike="noStrike" kern="1200" cap="none" spc="0" normalizeH="0" baseline="0" noProof="0" dirty="0">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 </a:t>
            </a:r>
            <a:r>
              <a:rPr kumimoji="0" lang="en-MY" sz="3600" b="1" i="0" u="none" strike="noStrike" kern="1200" cap="none" spc="0" normalizeH="0" baseline="0" noProof="0" dirty="0" err="1">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bilik</a:t>
            </a:r>
            <a:r>
              <a:rPr kumimoji="0" lang="en-MY" sz="3600" b="1" i="0" u="none" strike="noStrike" kern="1200" cap="none" spc="0" normalizeH="0" baseline="0" noProof="0" dirty="0">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 </a:t>
            </a:r>
            <a:r>
              <a:rPr kumimoji="0" lang="en-MY" sz="3600" b="1" i="0" u="none" strike="noStrike" kern="1200" cap="none" spc="0" normalizeH="0" baseline="0" noProof="0" dirty="0" err="1">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ibu</a:t>
            </a:r>
            <a:r>
              <a:rPr kumimoji="0" lang="en-MY" sz="3600" b="1" i="0" u="none" strike="noStrike" kern="1200" cap="none" spc="0" normalizeH="0" baseline="0" noProof="0" dirty="0">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 </a:t>
            </a:r>
            <a:r>
              <a:rPr kumimoji="0" lang="en-MY" sz="3600" b="1" i="0" u="none" strike="noStrike" kern="1200" cap="none" spc="0" normalizeH="0" baseline="0" noProof="0" dirty="0" err="1">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bapa</a:t>
            </a:r>
            <a:endParaRPr kumimoji="0" lang="en-MY" sz="3600" b="1" i="0" u="none" strike="noStrike" kern="1200" cap="none" spc="0" normalizeH="0" baseline="0" noProof="0" dirty="0">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endParaRPr>
          </a:p>
        </p:txBody>
      </p:sp>
      <p:sp>
        <p:nvSpPr>
          <p:cNvPr id="7" name="Arrow: Pentagon 6">
            <a:extLst>
              <a:ext uri="{FF2B5EF4-FFF2-40B4-BE49-F238E27FC236}">
                <a16:creationId xmlns:a16="http://schemas.microsoft.com/office/drawing/2014/main" id="{7F05D007-9C3C-CE3C-A90A-8067B372B6D4}"/>
              </a:ext>
            </a:extLst>
          </p:cNvPr>
          <p:cNvSpPr/>
          <p:nvPr/>
        </p:nvSpPr>
        <p:spPr>
          <a:xfrm>
            <a:off x="412377" y="4724400"/>
            <a:ext cx="8534400" cy="1905000"/>
          </a:xfrm>
          <a:prstGeom prst="homePlate">
            <a:avLst/>
          </a:prstGeom>
          <a:solidFill>
            <a:schemeClr val="accent5">
              <a:lumMod val="60000"/>
              <a:lumOff val="40000"/>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3600" b="1" i="0" u="none" strike="noStrike" kern="1200" cap="none" spc="0" normalizeH="0" baseline="0" noProof="0" dirty="0" err="1">
                <a:ln w="12700" cmpd="sng">
                  <a:solidFill>
                    <a:schemeClr val="tx1"/>
                  </a:solidFill>
                  <a:prstDash val="solid"/>
                </a:ln>
                <a:solidFill>
                  <a:srgbClr val="FF0000"/>
                </a:solidFill>
                <a:effectLst>
                  <a:outerShdw blurRad="38100" dist="38100" dir="2700000" algn="tl">
                    <a:srgbClr val="000000">
                      <a:alpha val="43137"/>
                    </a:srgbClr>
                  </a:outerShdw>
                </a:effectLst>
                <a:uLnTx/>
                <a:uFillTx/>
                <a:latin typeface="Calibri"/>
                <a:ea typeface="+mn-ea"/>
                <a:cs typeface="+mn-cs"/>
              </a:rPr>
              <a:t>Mengasingkan</a:t>
            </a:r>
            <a:r>
              <a:rPr kumimoji="0" lang="en-MY" sz="3600" b="1" i="0" u="none" strike="noStrike" kern="1200" cap="none" spc="0" normalizeH="0" baseline="0" noProof="0" dirty="0">
                <a:ln w="12700" cmpd="sng">
                  <a:solidFill>
                    <a:schemeClr val="tx1"/>
                  </a:solidFill>
                  <a:prstDash val="solid"/>
                </a:ln>
                <a:solidFill>
                  <a:srgbClr val="FF0000"/>
                </a:solidFill>
                <a:effectLst>
                  <a:outerShdw blurRad="38100" dist="38100" dir="2700000" algn="tl">
                    <a:srgbClr val="000000">
                      <a:alpha val="43137"/>
                    </a:srgbClr>
                  </a:outerShdw>
                </a:effectLst>
                <a:uLnTx/>
                <a:uFillTx/>
                <a:latin typeface="Calibri"/>
                <a:ea typeface="+mn-ea"/>
                <a:cs typeface="+mn-cs"/>
              </a:rPr>
              <a:t> </a:t>
            </a:r>
            <a:r>
              <a:rPr kumimoji="0" lang="en-MY" sz="3600" b="1" i="0" u="none" strike="noStrike" kern="1200" cap="none" spc="0" normalizeH="0" baseline="0" noProof="0" dirty="0" err="1">
                <a:ln w="12700" cmpd="sng">
                  <a:solidFill>
                    <a:schemeClr val="tx1"/>
                  </a:solidFill>
                  <a:prstDash val="solid"/>
                </a:ln>
                <a:solidFill>
                  <a:srgbClr val="FF0000"/>
                </a:solidFill>
                <a:effectLst>
                  <a:outerShdw blurRad="38100" dist="38100" dir="2700000" algn="tl">
                    <a:srgbClr val="000000">
                      <a:alpha val="43137"/>
                    </a:srgbClr>
                  </a:outerShdw>
                </a:effectLst>
                <a:uLnTx/>
                <a:uFillTx/>
                <a:latin typeface="Calibri"/>
                <a:ea typeface="+mn-ea"/>
                <a:cs typeface="+mn-cs"/>
              </a:rPr>
              <a:t>tempat</a:t>
            </a:r>
            <a:r>
              <a:rPr kumimoji="0" lang="en-MY" sz="3600" b="1" i="0" u="none" strike="noStrike" kern="1200" cap="none" spc="0" normalizeH="0" baseline="0" noProof="0" dirty="0">
                <a:ln w="12700" cmpd="sng">
                  <a:solidFill>
                    <a:schemeClr val="tx1"/>
                  </a:solidFill>
                  <a:prstDash val="solid"/>
                </a:ln>
                <a:solidFill>
                  <a:srgbClr val="FF0000"/>
                </a:solidFill>
                <a:effectLst>
                  <a:outerShdw blurRad="38100" dist="38100" dir="2700000" algn="tl">
                    <a:srgbClr val="000000">
                      <a:alpha val="43137"/>
                    </a:srgbClr>
                  </a:outerShdw>
                </a:effectLst>
                <a:uLnTx/>
                <a:uFillTx/>
                <a:latin typeface="Calibri"/>
                <a:ea typeface="+mn-ea"/>
                <a:cs typeface="+mn-cs"/>
              </a:rPr>
              <a:t> </a:t>
            </a:r>
            <a:r>
              <a:rPr kumimoji="0" lang="en-MY" sz="3600" b="1" i="0" u="none" strike="noStrike" kern="1200" cap="none" spc="0" normalizeH="0" baseline="0" noProof="0" dirty="0" err="1">
                <a:ln w="12700" cmpd="sng">
                  <a:solidFill>
                    <a:schemeClr val="tx1"/>
                  </a:solidFill>
                  <a:prstDash val="solid"/>
                </a:ln>
                <a:solidFill>
                  <a:srgbClr val="FF0000"/>
                </a:solidFill>
                <a:effectLst>
                  <a:outerShdw blurRad="38100" dist="38100" dir="2700000" algn="tl">
                    <a:srgbClr val="000000">
                      <a:alpha val="43137"/>
                    </a:srgbClr>
                  </a:outerShdw>
                </a:effectLst>
                <a:uLnTx/>
                <a:uFillTx/>
                <a:latin typeface="Calibri"/>
                <a:ea typeface="+mn-ea"/>
                <a:cs typeface="+mn-cs"/>
              </a:rPr>
              <a:t>tidur</a:t>
            </a:r>
            <a:r>
              <a:rPr kumimoji="0" lang="en-MY" sz="3600" b="1" i="0" u="none" strike="noStrike" kern="1200" cap="none" spc="0" normalizeH="0" baseline="0" noProof="0" dirty="0">
                <a:ln w="12700" cmpd="sng">
                  <a:solidFill>
                    <a:schemeClr val="bg1"/>
                  </a:solidFill>
                  <a:prstDash val="solid"/>
                </a:ln>
                <a:solidFill>
                  <a:srgbClr val="FF0000"/>
                </a:solidFill>
                <a:effectLst>
                  <a:outerShdw blurRad="38100" dist="38100" dir="2700000" algn="tl">
                    <a:srgbClr val="000000">
                      <a:alpha val="43137"/>
                    </a:srgbClr>
                  </a:outerShdw>
                </a:effectLst>
                <a:uLnTx/>
                <a:uFillTx/>
                <a:latin typeface="Calibri"/>
                <a:ea typeface="+mn-ea"/>
                <a:cs typeface="+mn-cs"/>
              </a:rPr>
              <a:t> </a:t>
            </a:r>
            <a:r>
              <a:rPr kumimoji="0" lang="en-MY" sz="3600" b="1" i="0" u="none" strike="noStrike" kern="1200" cap="none" spc="0" normalizeH="0" baseline="0" noProof="0" dirty="0" err="1">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anak-anak</a:t>
            </a:r>
            <a:r>
              <a:rPr kumimoji="0" lang="en-MY" sz="3600" b="1" i="0" u="none" strike="noStrike" kern="1200" cap="none" spc="0" normalizeH="0" noProof="0" dirty="0">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 </a:t>
            </a:r>
            <a:r>
              <a:rPr kumimoji="0" lang="en-MY" sz="3600" b="1" i="0" u="none" strike="noStrike" kern="1200" cap="none" spc="0" normalizeH="0" noProof="0" dirty="0" err="1">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apabila</a:t>
            </a:r>
            <a:r>
              <a:rPr kumimoji="0" lang="en-MY" sz="3600" b="1" i="0" u="none" strike="noStrike" kern="1200" cap="none" spc="0" normalizeH="0" noProof="0" dirty="0">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 </a:t>
            </a:r>
            <a:r>
              <a:rPr kumimoji="0" lang="en-MY" sz="3600" b="1" i="0" u="none" strike="noStrike" kern="1200" cap="none" spc="0" normalizeH="0" noProof="0" dirty="0" err="1">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berusia</a:t>
            </a:r>
            <a:r>
              <a:rPr kumimoji="0" lang="en-MY" sz="3600" b="1" i="0" u="none" strike="noStrike" kern="1200" cap="none" spc="0" normalizeH="0" noProof="0" dirty="0">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 </a:t>
            </a:r>
            <a:r>
              <a:rPr kumimoji="0" lang="en-MY" sz="3600" b="1" i="0" u="none" strike="noStrike" kern="1200" cap="none" spc="0" normalizeH="0" noProof="0" dirty="0">
                <a:ln w="12700" cmpd="sng">
                  <a:solidFill>
                    <a:schemeClr val="tx1"/>
                  </a:solidFill>
                  <a:prstDash val="solid"/>
                </a:ln>
                <a:solidFill>
                  <a:srgbClr val="FF0000"/>
                </a:solidFill>
                <a:effectLst>
                  <a:outerShdw blurRad="38100" dist="38100" dir="2700000" algn="tl">
                    <a:srgbClr val="000000">
                      <a:alpha val="43137"/>
                    </a:srgbClr>
                  </a:outerShdw>
                </a:effectLst>
                <a:uLnTx/>
                <a:uFillTx/>
                <a:latin typeface="Calibri"/>
                <a:ea typeface="+mn-ea"/>
                <a:cs typeface="+mn-cs"/>
              </a:rPr>
              <a:t>10 </a:t>
            </a:r>
            <a:r>
              <a:rPr kumimoji="0" lang="en-MY" sz="3600" b="1" i="0" u="none" strike="noStrike" kern="1200" cap="none" spc="0" normalizeH="0" noProof="0" dirty="0" err="1">
                <a:ln w="12700" cmpd="sng">
                  <a:solidFill>
                    <a:schemeClr val="tx1"/>
                  </a:solidFill>
                  <a:prstDash val="solid"/>
                </a:ln>
                <a:solidFill>
                  <a:srgbClr val="FF0000"/>
                </a:solidFill>
                <a:effectLst>
                  <a:outerShdw blurRad="38100" dist="38100" dir="2700000" algn="tl">
                    <a:srgbClr val="000000">
                      <a:alpha val="43137"/>
                    </a:srgbClr>
                  </a:outerShdw>
                </a:effectLst>
                <a:uLnTx/>
                <a:uFillTx/>
                <a:latin typeface="Calibri"/>
                <a:ea typeface="+mn-ea"/>
                <a:cs typeface="+mn-cs"/>
              </a:rPr>
              <a:t>tahun</a:t>
            </a:r>
            <a:endParaRPr kumimoji="0" lang="en-MY" sz="3600" b="1" i="0" u="none" strike="noStrike" kern="1200" cap="none" spc="0" normalizeH="0" baseline="0" noProof="0" dirty="0">
              <a:ln w="12700" cmpd="sng">
                <a:solidFill>
                  <a:schemeClr val="tx1"/>
                </a:solidFill>
                <a:prstDash val="solid"/>
              </a:ln>
              <a:solidFill>
                <a:srgbClr val="FF0000"/>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3038051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a:extLst>
            <a:ext uri="{FF2B5EF4-FFF2-40B4-BE49-F238E27FC236}">
              <a16:creationId xmlns:a16="http://schemas.microsoft.com/office/drawing/2014/main" id="{9457912B-15E6-4243-CF0F-E2299DD3D53F}"/>
            </a:ext>
          </a:extLst>
        </p:cNvPr>
        <p:cNvGrpSpPr/>
        <p:nvPr/>
      </p:nvGrpSpPr>
      <p:grpSpPr>
        <a:xfrm>
          <a:off x="0" y="0"/>
          <a:ext cx="0" cy="0"/>
          <a:chOff x="0" y="0"/>
          <a:chExt cx="0" cy="0"/>
        </a:xfrm>
      </p:grpSpPr>
      <p:sp>
        <p:nvSpPr>
          <p:cNvPr id="3" name="Arrow: Pentagon 2">
            <a:extLst>
              <a:ext uri="{FF2B5EF4-FFF2-40B4-BE49-F238E27FC236}">
                <a16:creationId xmlns:a16="http://schemas.microsoft.com/office/drawing/2014/main" id="{01F26BBE-0CA5-BEA5-EAC4-D5782029ADC7}"/>
              </a:ext>
            </a:extLst>
          </p:cNvPr>
          <p:cNvSpPr/>
          <p:nvPr/>
        </p:nvSpPr>
        <p:spPr>
          <a:xfrm>
            <a:off x="381000" y="4343400"/>
            <a:ext cx="8534400" cy="1447800"/>
          </a:xfrm>
          <a:prstGeom prst="homePlate">
            <a:avLst/>
          </a:prstGeom>
          <a:solidFill>
            <a:schemeClr val="accent5">
              <a:lumMod val="60000"/>
              <a:lumOff val="40000"/>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3600" b="1" i="0" u="none" strike="noStrike" kern="1200" cap="none" spc="0" normalizeH="0" baseline="0" noProof="0" dirty="0" err="1">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Mengawal</a:t>
            </a:r>
            <a:r>
              <a:rPr kumimoji="0" lang="en-MY" sz="3600" b="1" i="0" u="none" strike="noStrike" kern="1200" cap="none" spc="0" normalizeH="0" noProof="0" dirty="0">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 </a:t>
            </a:r>
            <a:r>
              <a:rPr kumimoji="0" lang="en-MY" sz="3600" b="1" i="0" u="none" strike="noStrike" kern="1200" cap="none" spc="0" normalizeH="0" noProof="0" dirty="0" err="1">
                <a:ln w="12700" cmpd="sng">
                  <a:solidFill>
                    <a:schemeClr val="tx1"/>
                  </a:solidFill>
                  <a:prstDash val="solid"/>
                </a:ln>
                <a:solidFill>
                  <a:srgbClr val="FF0000"/>
                </a:solidFill>
                <a:effectLst>
                  <a:outerShdw blurRad="38100" dist="38100" dir="2700000" algn="tl">
                    <a:srgbClr val="000000">
                      <a:alpha val="43137"/>
                    </a:srgbClr>
                  </a:outerShdw>
                </a:effectLst>
                <a:uLnTx/>
                <a:uFillTx/>
                <a:latin typeface="Calibri"/>
                <a:ea typeface="+mn-ea"/>
                <a:cs typeface="+mn-cs"/>
              </a:rPr>
              <a:t>batas</a:t>
            </a:r>
            <a:r>
              <a:rPr kumimoji="0" lang="en-MY" sz="3600" b="1" i="0" u="none" strike="noStrike" kern="1200" cap="none" spc="0" normalizeH="0" noProof="0" dirty="0">
                <a:ln w="12700" cmpd="sng">
                  <a:solidFill>
                    <a:schemeClr val="tx1"/>
                  </a:solidFill>
                  <a:prstDash val="solid"/>
                </a:ln>
                <a:solidFill>
                  <a:srgbClr val="FF0000"/>
                </a:solidFill>
                <a:effectLst>
                  <a:outerShdw blurRad="38100" dist="38100" dir="2700000" algn="tl">
                    <a:srgbClr val="000000">
                      <a:alpha val="43137"/>
                    </a:srgbClr>
                  </a:outerShdw>
                </a:effectLst>
                <a:uLnTx/>
                <a:uFillTx/>
                <a:latin typeface="Calibri"/>
                <a:ea typeface="+mn-ea"/>
                <a:cs typeface="+mn-cs"/>
              </a:rPr>
              <a:t> </a:t>
            </a:r>
            <a:r>
              <a:rPr kumimoji="0" lang="en-MY" sz="3600" b="1" i="0" u="none" strike="noStrike" kern="1200" cap="none" spc="0" normalizeH="0" noProof="0" dirty="0" err="1">
                <a:ln w="12700" cmpd="sng">
                  <a:solidFill>
                    <a:schemeClr val="tx1"/>
                  </a:solidFill>
                  <a:prstDash val="solid"/>
                </a:ln>
                <a:solidFill>
                  <a:srgbClr val="FF0000"/>
                </a:solidFill>
                <a:effectLst>
                  <a:outerShdw blurRad="38100" dist="38100" dir="2700000" algn="tl">
                    <a:srgbClr val="000000">
                      <a:alpha val="43137"/>
                    </a:srgbClr>
                  </a:outerShdw>
                </a:effectLst>
                <a:uLnTx/>
                <a:uFillTx/>
                <a:latin typeface="Calibri"/>
                <a:ea typeface="+mn-ea"/>
                <a:cs typeface="+mn-cs"/>
              </a:rPr>
              <a:t>pergaulan</a:t>
            </a:r>
            <a:r>
              <a:rPr kumimoji="0" lang="en-MY" sz="3600" b="1" i="0" u="none" strike="noStrike" kern="1200" cap="none" spc="0" normalizeH="0" noProof="0" dirty="0">
                <a:ln w="12700" cmpd="sng">
                  <a:solidFill>
                    <a:schemeClr val="tx1"/>
                  </a:solidFill>
                  <a:prstDash val="solid"/>
                </a:ln>
                <a:solidFill>
                  <a:srgbClr val="FF0000"/>
                </a:solidFill>
                <a:effectLst>
                  <a:outerShdw blurRad="38100" dist="38100" dir="2700000" algn="tl">
                    <a:srgbClr val="000000">
                      <a:alpha val="43137"/>
                    </a:srgbClr>
                  </a:outerShdw>
                </a:effectLst>
                <a:uLnTx/>
                <a:uFillTx/>
                <a:latin typeface="Calibri"/>
                <a:ea typeface="+mn-ea"/>
                <a:cs typeface="+mn-cs"/>
              </a:rPr>
              <a:t> </a:t>
            </a:r>
            <a:r>
              <a:rPr kumimoji="0" lang="en-MY" sz="3600" b="1" i="0" u="none" strike="noStrike" kern="1200" cap="none" spc="0" normalizeH="0" noProof="0" dirty="0" err="1">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dengan</a:t>
            </a:r>
            <a:r>
              <a:rPr kumimoji="0" lang="en-MY" sz="3600" b="1" i="0" u="none" strike="noStrike" kern="1200" cap="none" spc="0" normalizeH="0" noProof="0" dirty="0">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 </a:t>
            </a:r>
            <a:r>
              <a:rPr kumimoji="0" lang="en-MY" sz="3600" b="1" i="0" u="none" strike="noStrike" kern="1200" cap="none" spc="0" normalizeH="0" noProof="0" dirty="0" err="1">
                <a:ln w="12700" cmpd="sng">
                  <a:solidFill>
                    <a:schemeClr val="tx1"/>
                  </a:solidFill>
                  <a:prstDash val="solid"/>
                </a:ln>
                <a:solidFill>
                  <a:srgbClr val="FF0000"/>
                </a:solidFill>
                <a:effectLst>
                  <a:outerShdw blurRad="38100" dist="38100" dir="2700000" algn="tl">
                    <a:srgbClr val="000000">
                      <a:alpha val="43137"/>
                    </a:srgbClr>
                  </a:outerShdw>
                </a:effectLst>
                <a:uLnTx/>
                <a:uFillTx/>
                <a:latin typeface="Calibri"/>
                <a:ea typeface="+mn-ea"/>
                <a:cs typeface="+mn-cs"/>
              </a:rPr>
              <a:t>bukan</a:t>
            </a:r>
            <a:r>
              <a:rPr kumimoji="0" lang="en-MY" sz="3600" b="1" i="0" u="none" strike="noStrike" kern="1200" cap="none" spc="0" normalizeH="0" noProof="0" dirty="0">
                <a:ln w="12700" cmpd="sng">
                  <a:solidFill>
                    <a:schemeClr val="tx1"/>
                  </a:solidFill>
                  <a:prstDash val="solid"/>
                </a:ln>
                <a:solidFill>
                  <a:srgbClr val="FF0000"/>
                </a:solidFill>
                <a:effectLst>
                  <a:outerShdw blurRad="38100" dist="38100" dir="2700000" algn="tl">
                    <a:srgbClr val="000000">
                      <a:alpha val="43137"/>
                    </a:srgbClr>
                  </a:outerShdw>
                </a:effectLst>
                <a:uLnTx/>
                <a:uFillTx/>
                <a:latin typeface="Calibri"/>
                <a:ea typeface="+mn-ea"/>
                <a:cs typeface="+mn-cs"/>
              </a:rPr>
              <a:t> </a:t>
            </a:r>
            <a:r>
              <a:rPr kumimoji="0" lang="en-MY" sz="3600" b="1" i="0" u="none" strike="noStrike" kern="1200" cap="none" spc="0" normalizeH="0" noProof="0" dirty="0" err="1">
                <a:ln w="12700" cmpd="sng">
                  <a:solidFill>
                    <a:schemeClr val="tx1"/>
                  </a:solidFill>
                  <a:prstDash val="solid"/>
                </a:ln>
                <a:solidFill>
                  <a:srgbClr val="FF0000"/>
                </a:solidFill>
                <a:effectLst>
                  <a:outerShdw blurRad="38100" dist="38100" dir="2700000" algn="tl">
                    <a:srgbClr val="000000">
                      <a:alpha val="43137"/>
                    </a:srgbClr>
                  </a:outerShdw>
                </a:effectLst>
                <a:uLnTx/>
                <a:uFillTx/>
                <a:latin typeface="Calibri"/>
                <a:ea typeface="+mn-ea"/>
                <a:cs typeface="+mn-cs"/>
              </a:rPr>
              <a:t>mahram</a:t>
            </a:r>
            <a:endParaRPr kumimoji="0" lang="en-MY" sz="3600" b="1" i="0" u="none" strike="noStrike" kern="1200" cap="none" spc="0" normalizeH="0" baseline="0" noProof="0" dirty="0">
              <a:ln w="12700" cmpd="sng">
                <a:solidFill>
                  <a:schemeClr val="tx1"/>
                </a:solidFill>
                <a:prstDash val="solid"/>
              </a:ln>
              <a:solidFill>
                <a:srgbClr val="FF0000"/>
              </a:solidFill>
              <a:effectLst>
                <a:outerShdw blurRad="38100" dist="38100" dir="2700000" algn="tl">
                  <a:srgbClr val="000000">
                    <a:alpha val="43137"/>
                  </a:srgbClr>
                </a:outerShdw>
              </a:effectLst>
              <a:uLnTx/>
              <a:uFillTx/>
              <a:latin typeface="Calibri"/>
              <a:ea typeface="+mn-ea"/>
              <a:cs typeface="+mn-cs"/>
            </a:endParaRPr>
          </a:p>
        </p:txBody>
      </p:sp>
      <p:sp>
        <p:nvSpPr>
          <p:cNvPr id="7" name="Arrow: Pentagon 6">
            <a:extLst>
              <a:ext uri="{FF2B5EF4-FFF2-40B4-BE49-F238E27FC236}">
                <a16:creationId xmlns:a16="http://schemas.microsoft.com/office/drawing/2014/main" id="{7F05D007-9C3C-CE3C-A90A-8067B372B6D4}"/>
              </a:ext>
            </a:extLst>
          </p:cNvPr>
          <p:cNvSpPr/>
          <p:nvPr/>
        </p:nvSpPr>
        <p:spPr>
          <a:xfrm>
            <a:off x="383526" y="762000"/>
            <a:ext cx="8534400" cy="2514600"/>
          </a:xfrm>
          <a:prstGeom prst="homePlate">
            <a:avLst/>
          </a:prstGeom>
          <a:solidFill>
            <a:schemeClr val="accent5">
              <a:lumMod val="60000"/>
              <a:lumOff val="40000"/>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3600" b="1" i="0" u="none" strike="noStrike" kern="1200" cap="none" spc="0" normalizeH="0" baseline="0" noProof="0" dirty="0" err="1">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Memastikan</a:t>
            </a:r>
            <a:r>
              <a:rPr kumimoji="0" lang="en-MY" sz="3600" b="1" i="0" u="none" strike="noStrike" kern="1200" cap="none" spc="0" normalizeH="0" baseline="0" noProof="0" dirty="0">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 </a:t>
            </a:r>
            <a:r>
              <a:rPr kumimoji="0" lang="en-MY" sz="3600" b="1" i="0" u="none" strike="noStrike" kern="1200" cap="none" spc="0" normalizeH="0" baseline="0" noProof="0" dirty="0" err="1">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pasangan</a:t>
            </a:r>
            <a:r>
              <a:rPr kumimoji="0" lang="en-MY" sz="3600" b="1" i="0" u="none" strike="noStrike" kern="1200" cap="none" spc="0" normalizeH="0" baseline="0" noProof="0" dirty="0">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 </a:t>
            </a:r>
            <a:r>
              <a:rPr kumimoji="0" lang="en-MY" sz="3600" b="1" i="0" u="none" strike="noStrike" kern="1200" cap="none" spc="0" normalizeH="0" baseline="0" noProof="0" dirty="0" err="1">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suami</a:t>
            </a:r>
            <a:r>
              <a:rPr kumimoji="0" lang="en-MY" sz="3600" b="1" i="0" u="none" strike="noStrike" kern="1200" cap="none" spc="0" normalizeH="0" baseline="0" noProof="0" dirty="0">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3600" b="1" i="0" u="none" strike="noStrike" kern="1200" cap="none" spc="0" normalizeH="0" baseline="0" noProof="0" dirty="0" err="1">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Isteri</a:t>
            </a:r>
            <a:r>
              <a:rPr kumimoji="0" lang="en-MY" sz="3600" b="1" i="0" u="none" strike="noStrike" kern="1200" cap="none" spc="0" normalizeH="0" baseline="0" noProof="0" dirty="0">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 </a:t>
            </a:r>
            <a:r>
              <a:rPr kumimoji="0" lang="en-MY" sz="3600" b="1" i="0" u="none" strike="noStrike" kern="1200" cap="none" spc="0" normalizeH="0" baseline="0" noProof="0" dirty="0" err="1">
                <a:ln w="12700" cmpd="sng">
                  <a:solidFill>
                    <a:schemeClr val="tx1"/>
                  </a:solidFill>
                  <a:prstDash val="solid"/>
                </a:ln>
                <a:solidFill>
                  <a:srgbClr val="FF0000"/>
                </a:solidFill>
                <a:effectLst>
                  <a:outerShdw blurRad="38100" dist="38100" dir="2700000" algn="tl">
                    <a:srgbClr val="000000">
                      <a:alpha val="43137"/>
                    </a:srgbClr>
                  </a:outerShdw>
                </a:effectLst>
                <a:uLnTx/>
                <a:uFillTx/>
                <a:latin typeface="Calibri"/>
                <a:ea typeface="+mn-ea"/>
                <a:cs typeface="+mn-cs"/>
              </a:rPr>
              <a:t>bersama</a:t>
            </a:r>
            <a:r>
              <a:rPr kumimoji="0" lang="en-MY" sz="3600" b="1" i="0" u="none" strike="noStrike" kern="1200" cap="none" spc="0" normalizeH="0" baseline="0" noProof="0" dirty="0">
                <a:ln w="12700" cmpd="sng">
                  <a:solidFill>
                    <a:schemeClr val="tx1"/>
                  </a:solidFill>
                  <a:prstDash val="solid"/>
                </a:ln>
                <a:solidFill>
                  <a:srgbClr val="FF0000"/>
                </a:solidFill>
                <a:effectLst>
                  <a:outerShdw blurRad="38100" dist="38100" dir="2700000" algn="tl">
                    <a:srgbClr val="000000">
                      <a:alpha val="43137"/>
                    </a:srgbClr>
                  </a:outerShdw>
                </a:effectLst>
                <a:uLnTx/>
                <a:uFillTx/>
                <a:latin typeface="Calibri"/>
                <a:ea typeface="+mn-ea"/>
                <a:cs typeface="+mn-cs"/>
              </a:rPr>
              <a:t> </a:t>
            </a:r>
            <a:r>
              <a:rPr kumimoji="0" lang="en-MY" sz="3600" b="1" i="0" u="none" strike="noStrike" kern="1200" cap="none" spc="0" normalizeH="0" baseline="0" noProof="0" dirty="0" err="1">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hanya</a:t>
            </a:r>
            <a:r>
              <a:rPr kumimoji="0" lang="en-MY" sz="3600" b="1" i="0" u="none" strike="noStrike" kern="1200" cap="none" spc="0" normalizeH="0" baseline="0" noProof="0" dirty="0">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 </a:t>
            </a:r>
            <a:r>
              <a:rPr kumimoji="0" lang="en-MY" sz="3600" b="1" i="0" u="none" strike="noStrike" kern="1200" cap="none" spc="0" normalizeH="0" baseline="0" noProof="0" dirty="0" err="1">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apabila</a:t>
            </a:r>
            <a:r>
              <a:rPr kumimoji="0" lang="en-MY" sz="3600" b="1" i="0" u="none" strike="noStrike" kern="1200" cap="none" spc="0" normalizeH="0" baseline="0" noProof="0" dirty="0">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 </a:t>
            </a:r>
            <a:r>
              <a:rPr kumimoji="0" lang="en-MY" sz="3600" b="1" i="0" u="none" strike="noStrike" kern="1200" cap="none" spc="0" normalizeH="0" baseline="0" noProof="0" dirty="0" err="1">
                <a:ln w="12700" cmpd="sng">
                  <a:solidFill>
                    <a:schemeClr val="tx1"/>
                  </a:solidFill>
                  <a:prstDash val="solid"/>
                </a:ln>
                <a:solidFill>
                  <a:srgbClr val="FF0000"/>
                </a:solidFill>
                <a:effectLst>
                  <a:outerShdw blurRad="38100" dist="38100" dir="2700000" algn="tl">
                    <a:srgbClr val="000000">
                      <a:alpha val="43137"/>
                    </a:srgbClr>
                  </a:outerShdw>
                </a:effectLst>
                <a:uLnTx/>
                <a:uFillTx/>
                <a:latin typeface="Calibri"/>
                <a:ea typeface="+mn-ea"/>
                <a:cs typeface="+mn-cs"/>
              </a:rPr>
              <a:t>ketiadaan</a:t>
            </a:r>
            <a:r>
              <a:rPr kumimoji="0" lang="en-MY" sz="3600" b="1" i="0" u="none" strike="noStrike" kern="1200" cap="none" spc="0" normalizeH="0" baseline="0" noProof="0" dirty="0">
                <a:ln w="12700" cmpd="sng">
                  <a:solidFill>
                    <a:schemeClr val="tx1"/>
                  </a:solidFill>
                  <a:prstDash val="solid"/>
                </a:ln>
                <a:solidFill>
                  <a:srgbClr val="FF0000"/>
                </a:solidFill>
                <a:effectLst>
                  <a:outerShdw blurRad="38100" dist="38100" dir="2700000" algn="tl">
                    <a:srgbClr val="000000">
                      <a:alpha val="43137"/>
                    </a:srgbClr>
                  </a:outerShdw>
                </a:effectLst>
                <a:uLnTx/>
                <a:uFillTx/>
                <a:latin typeface="Calibri"/>
                <a:ea typeface="+mn-ea"/>
                <a:cs typeface="+mn-cs"/>
              </a:rPr>
              <a:t> </a:t>
            </a:r>
            <a:r>
              <a:rPr kumimoji="0" lang="en-MY" sz="3600" b="1" i="0" u="none" strike="noStrike" kern="1200" cap="none" spc="0" normalizeH="0" baseline="0" noProof="0" dirty="0" err="1">
                <a:ln w="12700" cmpd="sng">
                  <a:solidFill>
                    <a:schemeClr val="tx1"/>
                  </a:solidFill>
                  <a:prstDash val="solid"/>
                </a:ln>
                <a:solidFill>
                  <a:srgbClr val="FF0000"/>
                </a:solidFill>
                <a:effectLst>
                  <a:outerShdw blurRad="38100" dist="38100" dir="2700000" algn="tl">
                    <a:srgbClr val="000000">
                      <a:alpha val="43137"/>
                    </a:srgbClr>
                  </a:outerShdw>
                </a:effectLst>
                <a:uLnTx/>
                <a:uFillTx/>
                <a:latin typeface="Calibri"/>
                <a:ea typeface="+mn-ea"/>
                <a:cs typeface="+mn-cs"/>
              </a:rPr>
              <a:t>sesiapa</a:t>
            </a:r>
            <a:r>
              <a:rPr kumimoji="0" lang="en-MY" sz="3600" b="1" i="0" u="none" strike="noStrike" kern="1200" cap="none" spc="0" normalizeH="0" baseline="0" noProof="0" dirty="0">
                <a:ln w="12700" cmpd="sng">
                  <a:solidFill>
                    <a:schemeClr val="tx1"/>
                  </a:solidFill>
                  <a:prstDash val="solid"/>
                </a:ln>
                <a:solidFill>
                  <a:srgbClr val="FF0000"/>
                </a:solidFill>
                <a:effectLst>
                  <a:outerShdw blurRad="38100" dist="38100" dir="2700000" algn="tl">
                    <a:srgbClr val="000000">
                      <a:alpha val="43137"/>
                    </a:srgbClr>
                  </a:outerShdw>
                </a:effectLst>
                <a:uLnTx/>
                <a:uFillTx/>
                <a:latin typeface="Calibri"/>
                <a:ea typeface="+mn-ea"/>
                <a:cs typeface="+mn-cs"/>
              </a:rPr>
              <a:t> </a:t>
            </a:r>
            <a:r>
              <a:rPr kumimoji="0" lang="en-MY" sz="3600" b="1" i="0" u="none" strike="noStrike" kern="1200" cap="none" spc="0" normalizeH="0" baseline="0" noProof="0" dirty="0" err="1">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dalam</a:t>
            </a:r>
            <a:r>
              <a:rPr kumimoji="0" lang="en-MY" sz="3600" b="1" i="0" u="none" strike="noStrike" kern="1200" cap="none" spc="0" normalizeH="0" baseline="0" noProof="0" dirty="0">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 </a:t>
            </a:r>
            <a:r>
              <a:rPr kumimoji="0" lang="en-MY" sz="3600" b="1" i="0" u="none" strike="noStrike" kern="1200" cap="none" spc="0" normalizeH="0" baseline="0" noProof="0" dirty="0" err="1">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kamar</a:t>
            </a:r>
            <a:r>
              <a:rPr kumimoji="0" lang="en-MY" sz="3600" b="1" i="0" u="none" strike="noStrike" kern="1200" cap="none" spc="0" normalizeH="0" baseline="0" noProof="0" dirty="0">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 </a:t>
            </a:r>
            <a:r>
              <a:rPr kumimoji="0" lang="en-MY" sz="3600" b="1" i="0" u="none" strike="noStrike" kern="1200" cap="none" spc="0" normalizeH="0" baseline="0" noProof="0" dirty="0" err="1">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mereka</a:t>
            </a:r>
            <a:endParaRPr kumimoji="0" lang="en-MY" sz="3600" b="1" i="0" u="none" strike="noStrike" kern="1200" cap="none" spc="0" normalizeH="0" baseline="0" noProof="0" dirty="0">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1308473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a:stretch>
        </a:blipFill>
        <a:effectLst/>
      </p:bgPr>
    </p:bg>
    <p:spTree>
      <p:nvGrpSpPr>
        <p:cNvPr id="1" name="">
          <a:extLst>
            <a:ext uri="{FF2B5EF4-FFF2-40B4-BE49-F238E27FC236}">
              <a16:creationId xmlns:a16="http://schemas.microsoft.com/office/drawing/2014/main" id="{82823A14-5492-DDCA-CBD2-F19236D2F538}"/>
            </a:ext>
          </a:extLst>
        </p:cNvPr>
        <p:cNvGrpSpPr/>
        <p:nvPr/>
      </p:nvGrpSpPr>
      <p:grpSpPr>
        <a:xfrm>
          <a:off x="0" y="0"/>
          <a:ext cx="0" cy="0"/>
          <a:chOff x="0" y="0"/>
          <a:chExt cx="0" cy="0"/>
        </a:xfrm>
      </p:grpSpPr>
      <p:sp>
        <p:nvSpPr>
          <p:cNvPr id="3" name="Arrow: Pentagon 2">
            <a:extLst>
              <a:ext uri="{FF2B5EF4-FFF2-40B4-BE49-F238E27FC236}">
                <a16:creationId xmlns:a16="http://schemas.microsoft.com/office/drawing/2014/main" id="{DF751AF3-D52D-FAAE-A3BC-F5D947071C86}"/>
              </a:ext>
            </a:extLst>
          </p:cNvPr>
          <p:cNvSpPr/>
          <p:nvPr/>
        </p:nvSpPr>
        <p:spPr>
          <a:xfrm>
            <a:off x="363071" y="457200"/>
            <a:ext cx="8534400" cy="1600200"/>
          </a:xfrm>
          <a:prstGeom prst="homePlate">
            <a:avLst/>
          </a:prstGeom>
          <a:solidFill>
            <a:schemeClr val="accent5">
              <a:lumMod val="60000"/>
              <a:lumOff val="40000"/>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3600" b="1" i="0" u="none" strike="noStrike" kern="1200" cap="none" spc="0" normalizeH="0" baseline="0" noProof="0" dirty="0" err="1">
                <a:ln w="12700" cmpd="sng">
                  <a:solidFill>
                    <a:schemeClr val="tx1"/>
                  </a:solidFill>
                  <a:prstDash val="solid"/>
                </a:ln>
                <a:solidFill>
                  <a:srgbClr val="FF0000"/>
                </a:solidFill>
                <a:effectLst>
                  <a:outerShdw blurRad="38100" dist="38100" dir="2700000" algn="tl">
                    <a:srgbClr val="000000">
                      <a:alpha val="43137"/>
                    </a:srgbClr>
                  </a:outerShdw>
                </a:effectLst>
                <a:uLnTx/>
                <a:uFillTx/>
                <a:latin typeface="Calibri"/>
                <a:ea typeface="+mn-ea"/>
                <a:cs typeface="+mn-cs"/>
              </a:rPr>
              <a:t>Pendidikan</a:t>
            </a:r>
            <a:r>
              <a:rPr kumimoji="0" lang="en-MY" sz="3600" b="1" i="0" u="none" strike="noStrike" kern="1200" cap="none" spc="0" normalizeH="0" baseline="0" noProof="0" dirty="0">
                <a:ln w="12700" cmpd="sng">
                  <a:solidFill>
                    <a:schemeClr val="tx1"/>
                  </a:solidFill>
                  <a:prstDash val="solid"/>
                </a:ln>
                <a:solidFill>
                  <a:srgbClr val="FF0000"/>
                </a:solidFill>
                <a:effectLst>
                  <a:outerShdw blurRad="38100" dist="38100" dir="2700000" algn="tl">
                    <a:srgbClr val="000000">
                      <a:alpha val="43137"/>
                    </a:srgbClr>
                  </a:outerShdw>
                </a:effectLst>
                <a:uLnTx/>
                <a:uFillTx/>
                <a:latin typeface="Calibri"/>
                <a:ea typeface="+mn-ea"/>
                <a:cs typeface="+mn-cs"/>
              </a:rPr>
              <a:t> </a:t>
            </a:r>
            <a:r>
              <a:rPr kumimoji="0" lang="en-MY" sz="3600" b="1" i="0" u="none" strike="noStrike" kern="1200" cap="none" spc="0" normalizeH="0" baseline="0" noProof="0" dirty="0" err="1">
                <a:ln w="12700" cmpd="sng">
                  <a:solidFill>
                    <a:schemeClr val="tx1"/>
                  </a:solidFill>
                  <a:prstDash val="solid"/>
                </a:ln>
                <a:solidFill>
                  <a:srgbClr val="FF0000"/>
                </a:solidFill>
                <a:effectLst>
                  <a:outerShdw blurRad="38100" dist="38100" dir="2700000" algn="tl">
                    <a:srgbClr val="000000">
                      <a:alpha val="43137"/>
                    </a:srgbClr>
                  </a:outerShdw>
                </a:effectLst>
                <a:uLnTx/>
                <a:uFillTx/>
                <a:latin typeface="Calibri"/>
                <a:ea typeface="+mn-ea"/>
                <a:cs typeface="+mn-cs"/>
              </a:rPr>
              <a:t>bersepadu</a:t>
            </a:r>
            <a:r>
              <a:rPr kumimoji="0" lang="en-MY" sz="3600" b="1" i="0" u="none" strike="noStrike" kern="1200" cap="none" spc="0" normalizeH="0" baseline="0" noProof="0" dirty="0">
                <a:ln w="12700" cmpd="sng">
                  <a:solidFill>
                    <a:schemeClr val="tx1"/>
                  </a:solidFill>
                  <a:prstDash val="solid"/>
                </a:ln>
                <a:solidFill>
                  <a:srgbClr val="FF0000"/>
                </a:solidFill>
                <a:effectLst>
                  <a:outerShdw blurRad="38100" dist="38100" dir="2700000" algn="tl">
                    <a:srgbClr val="000000">
                      <a:alpha val="43137"/>
                    </a:srgbClr>
                  </a:outerShdw>
                </a:effectLst>
                <a:uLnTx/>
                <a:uFillTx/>
                <a:latin typeface="Calibri"/>
                <a:ea typeface="+mn-ea"/>
                <a:cs typeface="+mn-cs"/>
              </a:rPr>
              <a:t> </a:t>
            </a:r>
            <a:r>
              <a:rPr kumimoji="0" lang="en-MY" sz="3600" b="1" i="0" u="none" strike="noStrike" kern="1200" cap="none" spc="0" normalizeH="0" baseline="0" noProof="0" dirty="0">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agar </a:t>
            </a:r>
            <a:r>
              <a:rPr kumimoji="0" lang="en-MY" sz="3600" b="1" i="0" u="none" strike="noStrike" kern="1200" cap="none" spc="0" normalizeH="0" baseline="0" noProof="0" dirty="0" err="1">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anak-anak</a:t>
            </a:r>
            <a:r>
              <a:rPr kumimoji="0" lang="en-MY" sz="3600" b="1" i="0" u="none" strike="noStrike" kern="1200" cap="none" spc="0" normalizeH="0" baseline="0" noProof="0" dirty="0">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 </a:t>
            </a:r>
            <a:r>
              <a:rPr kumimoji="0" lang="en-MY" sz="3600" b="1" i="0" u="none" strike="noStrike" kern="1200" cap="none" spc="0" normalizeH="0" baseline="0" noProof="0" dirty="0" err="1">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membesar</a:t>
            </a:r>
            <a:r>
              <a:rPr kumimoji="0" lang="en-MY" sz="3600" b="1" i="0" u="none" strike="noStrike" kern="1200" cap="none" spc="0" normalizeH="0" baseline="0" noProof="0" dirty="0">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 </a:t>
            </a:r>
            <a:r>
              <a:rPr kumimoji="0" lang="en-MY" sz="3600" b="1" i="0" u="none" strike="noStrike" kern="1200" cap="none" spc="0" normalizeH="0" baseline="0" noProof="0" dirty="0" err="1">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dalam</a:t>
            </a:r>
            <a:r>
              <a:rPr kumimoji="0" lang="en-MY" sz="3600" b="1" i="0" u="none" strike="noStrike" kern="1200" cap="none" spc="0" normalizeH="0" baseline="0" noProof="0" dirty="0">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 </a:t>
            </a:r>
            <a:r>
              <a:rPr kumimoji="0" lang="en-MY" sz="3600" b="1" i="0" u="none" strike="noStrike" kern="1200" cap="none" spc="0" normalizeH="0" baseline="0" noProof="0" dirty="0" err="1">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persekitaran</a:t>
            </a:r>
            <a:r>
              <a:rPr kumimoji="0" lang="en-MY" sz="3600" b="1" i="0" u="none" strike="noStrike" kern="1200" cap="none" spc="0" normalizeH="0" baseline="0" noProof="0" dirty="0">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 yang </a:t>
            </a:r>
            <a:r>
              <a:rPr kumimoji="0" lang="en-MY" sz="3600" b="1" i="0" u="none" strike="noStrike" kern="1200" cap="none" spc="0" normalizeH="0" baseline="0" noProof="0" dirty="0" err="1">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sihat</a:t>
            </a:r>
            <a:endParaRPr kumimoji="0" lang="en-MY" sz="3600" b="1" i="0" u="none" strike="noStrike" kern="1200" cap="none" spc="0" normalizeH="0" baseline="0" noProof="0" dirty="0">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endParaRPr>
          </a:p>
        </p:txBody>
      </p:sp>
      <p:sp>
        <p:nvSpPr>
          <p:cNvPr id="7" name="Arrow: Pentagon 6">
            <a:extLst>
              <a:ext uri="{FF2B5EF4-FFF2-40B4-BE49-F238E27FC236}">
                <a16:creationId xmlns:a16="http://schemas.microsoft.com/office/drawing/2014/main" id="{14A890E2-A4F5-DDE0-EA0D-233337167271}"/>
              </a:ext>
            </a:extLst>
          </p:cNvPr>
          <p:cNvSpPr/>
          <p:nvPr/>
        </p:nvSpPr>
        <p:spPr>
          <a:xfrm>
            <a:off x="363071" y="2514600"/>
            <a:ext cx="8534400" cy="4114800"/>
          </a:xfrm>
          <a:prstGeom prst="homePlate">
            <a:avLst/>
          </a:prstGeom>
          <a:solidFill>
            <a:schemeClr val="accent5">
              <a:lumMod val="60000"/>
              <a:lumOff val="40000"/>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3600" b="1" i="0" u="none" strike="noStrike" kern="1200" cap="none" spc="0" normalizeH="0" baseline="0" noProof="0" dirty="0">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Islam </a:t>
            </a:r>
            <a:r>
              <a:rPr kumimoji="0" lang="en-MY" sz="3600" b="1" i="0" u="none" strike="noStrike" kern="1200" cap="none" spc="0" normalizeH="0" baseline="0" noProof="0" dirty="0" err="1">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mengajar</a:t>
            </a:r>
            <a:r>
              <a:rPr kumimoji="0" lang="en-MY" sz="3600" b="1" i="0" u="none" strike="noStrike" kern="1200" cap="none" spc="0" normalizeH="0" baseline="0" noProof="0" dirty="0">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 </a:t>
            </a:r>
            <a:r>
              <a:rPr kumimoji="0" lang="en-MY" sz="3600" b="1" i="0" u="none" strike="noStrike" kern="1200" cap="none" spc="0" normalizeH="0" baseline="0" noProof="0" dirty="0" err="1">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umatnya</a:t>
            </a:r>
            <a:r>
              <a:rPr kumimoji="0" lang="en-MY" sz="3600" b="1" i="0" u="none" strike="noStrike" kern="1200" cap="none" spc="0" normalizeH="0" baseline="0" noProof="0" dirty="0">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 agar </a:t>
            </a:r>
            <a:r>
              <a:rPr kumimoji="0" lang="en-MY" sz="3600" b="1" i="0" u="none" strike="noStrike" kern="1200" cap="none" spc="0" normalizeH="0" baseline="0" noProof="0" dirty="0" err="1">
                <a:ln w="12700" cmpd="sng">
                  <a:solidFill>
                    <a:schemeClr val="tx1"/>
                  </a:solidFill>
                  <a:prstDash val="solid"/>
                </a:ln>
                <a:solidFill>
                  <a:srgbClr val="FF0000"/>
                </a:solidFill>
                <a:effectLst>
                  <a:outerShdw blurRad="38100" dist="38100" dir="2700000" algn="tl">
                    <a:srgbClr val="000000">
                      <a:alpha val="43137"/>
                    </a:srgbClr>
                  </a:outerShdw>
                </a:effectLst>
                <a:uLnTx/>
                <a:uFillTx/>
                <a:latin typeface="Calibri"/>
                <a:ea typeface="+mn-ea"/>
                <a:cs typeface="+mn-cs"/>
              </a:rPr>
              <a:t>menjaga</a:t>
            </a:r>
            <a:r>
              <a:rPr kumimoji="0" lang="en-MY" sz="3600" b="1" i="0" u="none" strike="noStrike" kern="1200" cap="none" spc="0" normalizeH="0" baseline="0" noProof="0" dirty="0">
                <a:ln w="12700" cmpd="sng">
                  <a:solidFill>
                    <a:schemeClr val="tx1"/>
                  </a:solidFill>
                  <a:prstDash val="solid"/>
                </a:ln>
                <a:solidFill>
                  <a:srgbClr val="FF0000"/>
                </a:solidFill>
                <a:effectLst>
                  <a:outerShdw blurRad="38100" dist="38100" dir="2700000" algn="tl">
                    <a:srgbClr val="000000">
                      <a:alpha val="43137"/>
                    </a:srgbClr>
                  </a:outerShdw>
                </a:effectLst>
                <a:uLnTx/>
                <a:uFillTx/>
                <a:latin typeface="Calibri"/>
                <a:ea typeface="+mn-ea"/>
                <a:cs typeface="+mn-cs"/>
              </a:rPr>
              <a:t> </a:t>
            </a:r>
            <a:r>
              <a:rPr kumimoji="0" lang="en-MY" sz="3600" b="1" i="0" u="none" strike="noStrike" kern="1200" cap="none" spc="0" normalizeH="0" baseline="0" noProof="0" dirty="0" err="1">
                <a:ln w="12700" cmpd="sng">
                  <a:solidFill>
                    <a:schemeClr val="tx1"/>
                  </a:solidFill>
                  <a:prstDash val="solid"/>
                </a:ln>
                <a:solidFill>
                  <a:srgbClr val="FF0000"/>
                </a:solidFill>
                <a:effectLst>
                  <a:outerShdw blurRad="38100" dist="38100" dir="2700000" algn="tl">
                    <a:srgbClr val="000000">
                      <a:alpha val="43137"/>
                    </a:srgbClr>
                  </a:outerShdw>
                </a:effectLst>
                <a:uLnTx/>
                <a:uFillTx/>
                <a:latin typeface="Calibri"/>
                <a:ea typeface="+mn-ea"/>
                <a:cs typeface="+mn-cs"/>
              </a:rPr>
              <a:t>pandangan</a:t>
            </a:r>
            <a:r>
              <a:rPr kumimoji="0" lang="en-MY" sz="3600" b="1" i="0" u="none" strike="noStrike" kern="1200" cap="none" spc="0" normalizeH="0" baseline="0" noProof="0" dirty="0">
                <a:ln w="12700" cmpd="sng">
                  <a:solidFill>
                    <a:schemeClr val="tx1"/>
                  </a:solidFill>
                  <a:prstDash val="solid"/>
                </a:ln>
                <a:solidFill>
                  <a:srgbClr val="FF0000"/>
                </a:solidFill>
                <a:effectLst>
                  <a:outerShdw blurRad="38100" dist="38100" dir="2700000" algn="tl">
                    <a:srgbClr val="000000">
                      <a:alpha val="43137"/>
                    </a:srgbClr>
                  </a:outerShdw>
                </a:effectLst>
                <a:uLnTx/>
                <a:uFillTx/>
                <a:latin typeface="Calibri"/>
                <a:ea typeface="+mn-ea"/>
                <a:cs typeface="+mn-cs"/>
              </a:rPr>
              <a:t> </a:t>
            </a:r>
            <a:r>
              <a:rPr kumimoji="0" lang="en-MY" sz="3600" b="1" i="0" u="none" strike="noStrike" kern="1200" cap="none" spc="0" normalizeH="0" baseline="0" noProof="0" dirty="0" err="1">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daripada</a:t>
            </a:r>
            <a:r>
              <a:rPr kumimoji="0" lang="en-MY" sz="3600" b="1" i="0" u="none" strike="noStrike" kern="1200" cap="none" spc="0" normalizeH="0" baseline="0" noProof="0" dirty="0">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 </a:t>
            </a:r>
            <a:r>
              <a:rPr kumimoji="0" lang="en-MY" sz="3600" b="1" i="0" u="none" strike="noStrike" kern="1200" cap="none" spc="0" normalizeH="0" baseline="0" noProof="0" dirty="0" err="1">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melihat</a:t>
            </a:r>
            <a:r>
              <a:rPr kumimoji="0" lang="en-MY" sz="3600" b="1" i="0" u="none" strike="noStrike" kern="1200" cap="none" spc="0" normalizeH="0" baseline="0" noProof="0" dirty="0">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 </a:t>
            </a:r>
            <a:r>
              <a:rPr kumimoji="0" lang="en-MY" sz="3600" b="1" i="0" u="none" strike="noStrike" kern="1200" cap="none" spc="0" normalizeH="0" baseline="0" noProof="0" dirty="0" err="1">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perkara</a:t>
            </a:r>
            <a:r>
              <a:rPr kumimoji="0" lang="en-MY" sz="3600" b="1" i="0" u="none" strike="noStrike" kern="1200" cap="none" spc="0" normalizeH="0" baseline="0" noProof="0" dirty="0">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 yang </a:t>
            </a:r>
            <a:r>
              <a:rPr kumimoji="0" lang="en-MY" sz="3600" b="1" i="0" u="none" strike="noStrike" kern="1200" cap="none" spc="0" normalizeH="0" baseline="0" noProof="0" dirty="0" err="1">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boleh</a:t>
            </a:r>
            <a:r>
              <a:rPr kumimoji="0" lang="en-MY" sz="3600" b="1" i="0" u="none" strike="noStrike" kern="1200" cap="none" spc="0" normalizeH="0" baseline="0" noProof="0" dirty="0">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 </a:t>
            </a:r>
            <a:r>
              <a:rPr kumimoji="0" lang="en-MY" sz="3600" b="1" i="0" u="none" strike="noStrike" kern="1200" cap="none" spc="0" normalizeH="0" baseline="0" noProof="0" dirty="0" err="1">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membangkitkan</a:t>
            </a:r>
            <a:r>
              <a:rPr kumimoji="0" lang="en-MY" sz="3600" b="1" i="0" u="none" strike="noStrike" kern="1200" cap="none" spc="0" normalizeH="0" baseline="0" noProof="0" dirty="0">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 </a:t>
            </a:r>
            <a:r>
              <a:rPr kumimoji="0" lang="en-MY" sz="3600" b="1" i="0" u="none" strike="noStrike" kern="1200" cap="none" spc="0" normalizeH="0" baseline="0" noProof="0" dirty="0" err="1">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syahwat</a:t>
            </a:r>
            <a:r>
              <a:rPr kumimoji="0" lang="en-MY" sz="3600" b="1" i="0" u="none" strike="noStrike" kern="1200" cap="none" spc="0" normalizeH="0" baseline="0" noProof="0" dirty="0">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 </a:t>
            </a:r>
            <a:r>
              <a:rPr kumimoji="0" lang="en-MY" sz="3600" b="1" i="0" u="none" strike="noStrike" kern="1200" cap="none" spc="0" normalizeH="0" baseline="0" noProof="0" dirty="0" err="1">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bahkan</a:t>
            </a:r>
            <a:r>
              <a:rPr kumimoji="0" lang="en-MY" sz="3600" b="1" i="0" u="none" strike="noStrike" kern="1200" cap="none" spc="0" normalizeH="0" baseline="0" noProof="0" dirty="0">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a typeface="+mn-ea"/>
                <a:cs typeface="+mn-cs"/>
              </a:rPr>
              <a:t> s</a:t>
            </a:r>
            <a:r>
              <a:rPr lang="en-MY" sz="3600" b="1" dirty="0" err="1">
                <a:ln w="12700" cmpd="sng">
                  <a:solidFill>
                    <a:schemeClr val="bg1"/>
                  </a:solidFill>
                  <a:prstDash val="solid"/>
                </a:ln>
                <a:solidFill>
                  <a:schemeClr val="tx1"/>
                </a:solidFill>
                <a:effectLst>
                  <a:outerShdw blurRad="38100" dist="38100" dir="2700000" algn="tl">
                    <a:srgbClr val="000000">
                      <a:alpha val="43137"/>
                    </a:srgbClr>
                  </a:outerShdw>
                </a:effectLst>
                <a:latin typeface="Calibri"/>
              </a:rPr>
              <a:t>egala</a:t>
            </a:r>
            <a:r>
              <a:rPr lang="en-MY" sz="3600" b="1" dirty="0">
                <a:ln w="12700" cmpd="sng">
                  <a:solidFill>
                    <a:schemeClr val="bg1"/>
                  </a:solidFill>
                  <a:prstDash val="solid"/>
                </a:ln>
                <a:solidFill>
                  <a:schemeClr val="tx1"/>
                </a:solidFill>
                <a:effectLst>
                  <a:outerShdw blurRad="38100" dist="38100" dir="2700000" algn="tl">
                    <a:srgbClr val="000000">
                      <a:alpha val="43137"/>
                    </a:srgbClr>
                  </a:outerShdw>
                </a:effectLst>
                <a:latin typeface="Calibri"/>
              </a:rPr>
              <a:t> </a:t>
            </a:r>
            <a:r>
              <a:rPr lang="en-MY" sz="3600" b="1" dirty="0" err="1">
                <a:ln w="12700" cmpd="sng">
                  <a:solidFill>
                    <a:schemeClr val="bg1"/>
                  </a:solidFill>
                  <a:prstDash val="solid"/>
                </a:ln>
                <a:solidFill>
                  <a:schemeClr val="tx1"/>
                </a:solidFill>
                <a:effectLst>
                  <a:outerShdw blurRad="38100" dist="38100" dir="2700000" algn="tl">
                    <a:srgbClr val="000000">
                      <a:alpha val="43137"/>
                    </a:srgbClr>
                  </a:outerShdw>
                </a:effectLst>
                <a:latin typeface="Calibri"/>
              </a:rPr>
              <a:t>bentuk</a:t>
            </a:r>
            <a:r>
              <a:rPr lang="en-MY" sz="3600" b="1" dirty="0">
                <a:ln w="12700" cmpd="sng">
                  <a:solidFill>
                    <a:schemeClr val="bg1"/>
                  </a:solidFill>
                  <a:prstDash val="solid"/>
                </a:ln>
                <a:solidFill>
                  <a:schemeClr val="tx1"/>
                </a:solidFill>
                <a:effectLst>
                  <a:outerShdw blurRad="38100" dist="38100" dir="2700000" algn="tl">
                    <a:srgbClr val="000000">
                      <a:alpha val="43137"/>
                    </a:srgbClr>
                  </a:outerShdw>
                </a:effectLst>
                <a:latin typeface="Calibri"/>
              </a:rPr>
              <a:t> </a:t>
            </a:r>
            <a:r>
              <a:rPr lang="en-MY" sz="3600" b="1" dirty="0" err="1">
                <a:ln w="12700" cmpd="sng">
                  <a:solidFill>
                    <a:schemeClr val="bg1"/>
                  </a:solidFill>
                  <a:prstDash val="solid"/>
                </a:ln>
                <a:solidFill>
                  <a:schemeClr val="tx1"/>
                </a:solidFill>
                <a:effectLst>
                  <a:outerShdw blurRad="38100" dist="38100" dir="2700000" algn="tl">
                    <a:srgbClr val="000000">
                      <a:alpha val="43137"/>
                    </a:srgbClr>
                  </a:outerShdw>
                </a:effectLst>
                <a:latin typeface="Calibri"/>
              </a:rPr>
              <a:t>budaya</a:t>
            </a:r>
            <a:r>
              <a:rPr lang="en-MY" sz="3600" b="1" dirty="0">
                <a:ln w="12700" cmpd="sng">
                  <a:solidFill>
                    <a:schemeClr val="bg1"/>
                  </a:solidFill>
                  <a:prstDash val="solid"/>
                </a:ln>
                <a:solidFill>
                  <a:schemeClr val="tx1"/>
                </a:solidFill>
                <a:effectLst>
                  <a:outerShdw blurRad="38100" dist="38100" dir="2700000" algn="tl">
                    <a:srgbClr val="000000">
                      <a:alpha val="43137"/>
                    </a:srgbClr>
                  </a:outerShdw>
                </a:effectLst>
                <a:latin typeface="Calibri"/>
              </a:rPr>
              <a:t> </a:t>
            </a:r>
            <a:r>
              <a:rPr lang="en-MY" sz="3600" b="1" dirty="0" err="1">
                <a:ln w="12700" cmpd="sng">
                  <a:solidFill>
                    <a:schemeClr val="bg1"/>
                  </a:solidFill>
                  <a:prstDash val="solid"/>
                </a:ln>
                <a:solidFill>
                  <a:schemeClr val="tx1"/>
                </a:solidFill>
                <a:effectLst>
                  <a:outerShdw blurRad="38100" dist="38100" dir="2700000" algn="tl">
                    <a:srgbClr val="000000">
                      <a:alpha val="43137"/>
                    </a:srgbClr>
                  </a:outerShdw>
                </a:effectLst>
                <a:latin typeface="Calibri"/>
              </a:rPr>
              <a:t>lucah</a:t>
            </a:r>
            <a:r>
              <a:rPr lang="en-MY" sz="3600" b="1" dirty="0">
                <a:ln w="12700" cmpd="sng">
                  <a:solidFill>
                    <a:schemeClr val="bg1"/>
                  </a:solidFill>
                  <a:prstDash val="solid"/>
                </a:ln>
                <a:solidFill>
                  <a:schemeClr val="tx1"/>
                </a:solidFill>
                <a:effectLst>
                  <a:outerShdw blurRad="38100" dist="38100" dir="2700000" algn="tl">
                    <a:srgbClr val="000000">
                      <a:alpha val="43137"/>
                    </a:srgbClr>
                  </a:outerShdw>
                </a:effectLst>
                <a:latin typeface="Calibri"/>
              </a:rPr>
              <a:t> </a:t>
            </a:r>
            <a:r>
              <a:rPr lang="en-MY" sz="3600" b="1" dirty="0" err="1">
                <a:ln w="12700" cmpd="sng">
                  <a:solidFill>
                    <a:schemeClr val="bg1"/>
                  </a:solidFill>
                  <a:prstDash val="solid"/>
                </a:ln>
                <a:solidFill>
                  <a:schemeClr val="tx1"/>
                </a:solidFill>
                <a:effectLst>
                  <a:outerShdw blurRad="38100" dist="38100" dir="2700000" algn="tl">
                    <a:srgbClr val="000000">
                      <a:alpha val="43137"/>
                    </a:srgbClr>
                  </a:outerShdw>
                </a:effectLst>
                <a:latin typeface="Calibri"/>
              </a:rPr>
              <a:t>dihindari</a:t>
            </a:r>
            <a:endParaRPr kumimoji="0" lang="en-MY" sz="3600" b="1" i="0" u="none" strike="noStrike" kern="1200" cap="none" spc="0" normalizeH="0" baseline="0" noProof="0" dirty="0">
              <a:ln w="12700" cmpd="sng">
                <a:solidFill>
                  <a:schemeClr val="bg1"/>
                </a:solidFill>
                <a:prstDash val="solid"/>
              </a:ln>
              <a:solidFill>
                <a:schemeClr val="tx1"/>
              </a:solidFill>
              <a:effectLst>
                <a:outerShdw blurRad="38100" dist="38100" dir="2700000" algn="tl">
                  <a:srgbClr val="000000">
                    <a:alpha val="43137"/>
                  </a:srgbClr>
                </a:outerShdw>
              </a:effectLst>
              <a:uLnTx/>
              <a:uFillTx/>
              <a:latin typeface="Calibri"/>
            </a:endParaRPr>
          </a:p>
        </p:txBody>
      </p:sp>
    </p:spTree>
    <p:extLst>
      <p:ext uri="{BB962C8B-B14F-4D97-AF65-F5344CB8AC3E}">
        <p14:creationId xmlns:p14="http://schemas.microsoft.com/office/powerpoint/2010/main" val="4211855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D9D5465-E584-4984-8B3A-A1F37BCA5CCA}"/>
              </a:ext>
            </a:extLst>
          </p:cNvPr>
          <p:cNvSpPr/>
          <p:nvPr/>
        </p:nvSpPr>
        <p:spPr>
          <a:xfrm>
            <a:off x="266700" y="457200"/>
            <a:ext cx="8610600" cy="5943600"/>
          </a:xfrm>
          <a:prstGeom prst="roundRect">
            <a:avLst/>
          </a:prstGeom>
          <a:blipFill dpi="0" rotWithShape="1">
            <a:blip r:embed="rId3">
              <a:alphaModFix amt="62000"/>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dirty="0">
                <a:ln>
                  <a:solidFill>
                    <a:schemeClr val="bg1"/>
                  </a:solidFill>
                </a:ln>
                <a:solidFill>
                  <a:schemeClr val="tx1"/>
                </a:solidFill>
                <a:uLnTx/>
                <a:uFillTx/>
                <a:ea typeface="+mn-ea"/>
                <a:cs typeface="+mn-cs"/>
              </a:rPr>
              <a:t>Umat islam dianjur agar </a:t>
            </a:r>
            <a:r>
              <a:rPr kumimoji="0" lang="sv-SE" sz="4400" b="1" i="0" u="none" strike="noStrike" kern="1200" cap="none" spc="0" normalizeH="0" baseline="0" noProof="0" dirty="0">
                <a:ln>
                  <a:solidFill>
                    <a:schemeClr val="tx1"/>
                  </a:solidFill>
                </a:ln>
                <a:solidFill>
                  <a:srgbClr val="FF0000"/>
                </a:solidFill>
                <a:uLnTx/>
                <a:uFillTx/>
                <a:ea typeface="+mn-ea"/>
                <a:cs typeface="+mn-cs"/>
              </a:rPr>
              <a:t>menjaga tingkahlaku dan percakapan </a:t>
            </a:r>
            <a:r>
              <a:rPr kumimoji="0" lang="sv-SE" sz="4400" b="1" i="0" u="none" strike="noStrike" kern="1200" cap="none" spc="0" normalizeH="0" baseline="0" noProof="0" dirty="0">
                <a:ln>
                  <a:solidFill>
                    <a:schemeClr val="bg1"/>
                  </a:solidFill>
                </a:ln>
                <a:solidFill>
                  <a:schemeClr val="tx1"/>
                </a:solidFill>
                <a:uLnTx/>
                <a:uFillTx/>
                <a:ea typeface="+mn-ea"/>
                <a:cs typeface="+mn-cs"/>
              </a:rPr>
              <a:t>dengan menjauhi perkara  yang boleh membangkitkan perasaan serong atau nafsu manusia</a:t>
            </a:r>
          </a:p>
        </p:txBody>
      </p:sp>
    </p:spTree>
    <p:extLst>
      <p:ext uri="{BB962C8B-B14F-4D97-AF65-F5344CB8AC3E}">
        <p14:creationId xmlns:p14="http://schemas.microsoft.com/office/powerpoint/2010/main" val="866302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0" y="4225230"/>
            <a:ext cx="9144000" cy="1323439"/>
          </a:xfrm>
          <a:prstGeom prst="rect">
            <a:avLst/>
          </a:prstGeom>
          <a:solidFill>
            <a:schemeClr val="bg1">
              <a:alpha val="41000"/>
            </a:schemeClr>
          </a:solid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Allah SWT</a:t>
            </a:r>
          </a:p>
        </p:txBody>
      </p:sp>
      <p:sp>
        <p:nvSpPr>
          <p:cNvPr id="4" name="Rectangle 3"/>
          <p:cNvSpPr/>
          <p:nvPr/>
        </p:nvSpPr>
        <p:spPr>
          <a:xfrm>
            <a:off x="669105" y="53340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Allah SWT</a:t>
            </a:r>
          </a:p>
        </p:txBody>
      </p:sp>
      <p:sp>
        <p:nvSpPr>
          <p:cNvPr id="5" name="Rectangle 4"/>
          <p:cNvSpPr/>
          <p:nvPr/>
        </p:nvSpPr>
        <p:spPr>
          <a:xfrm>
            <a:off x="352396" y="2009239"/>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anose="02020603050405020304"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8" name="Snip Diagonal Corner Rectangle 7"/>
          <p:cNvSpPr/>
          <p:nvPr/>
        </p:nvSpPr>
        <p:spPr>
          <a:xfrm>
            <a:off x="417907" y="152400"/>
            <a:ext cx="8308183" cy="9144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Firman Allah SWT</a:t>
            </a:r>
          </a:p>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Dalam surah al-Ahzab ayat 32 :</a:t>
            </a:r>
          </a:p>
        </p:txBody>
      </p:sp>
      <p:sp>
        <p:nvSpPr>
          <p:cNvPr id="5" name="Rectangle 4"/>
          <p:cNvSpPr/>
          <p:nvPr/>
        </p:nvSpPr>
        <p:spPr>
          <a:xfrm>
            <a:off x="417907" y="3581400"/>
            <a:ext cx="8308183" cy="3046988"/>
          </a:xfrm>
          <a:prstGeom prst="rect">
            <a:avLst/>
          </a:prstGeom>
        </p:spPr>
        <p:txBody>
          <a:bodyPr wrap="square">
            <a:spAutoFit/>
          </a:bodyPr>
          <a:lstStyle/>
          <a:p>
            <a:pPr algn="just"/>
            <a:r>
              <a:rPr lang="en-MY" sz="3200" b="1" dirty="0" err="1">
                <a:solidFill>
                  <a:srgbClr val="C00000"/>
                </a:solidFill>
              </a:rPr>
              <a:t>Maksudnya</a:t>
            </a:r>
            <a:r>
              <a:rPr lang="en-MY" sz="3200" b="1" dirty="0">
                <a:solidFill>
                  <a:srgbClr val="C00000"/>
                </a:solidFill>
              </a:rPr>
              <a:t> : </a:t>
            </a:r>
            <a:r>
              <a:rPr lang="en-MY" sz="3200" b="1" dirty="0" err="1">
                <a:solidFill>
                  <a:srgbClr val="C00000"/>
                </a:solidFill>
              </a:rPr>
              <a:t>Kalau</a:t>
            </a:r>
            <a:r>
              <a:rPr lang="en-MY" sz="3200" b="1" dirty="0">
                <a:solidFill>
                  <a:srgbClr val="C00000"/>
                </a:solidFill>
              </a:rPr>
              <a:t> </a:t>
            </a:r>
            <a:r>
              <a:rPr lang="en-MY" sz="3200" b="1" dirty="0" err="1">
                <a:solidFill>
                  <a:srgbClr val="C00000"/>
                </a:solidFill>
              </a:rPr>
              <a:t>kamu</a:t>
            </a:r>
            <a:r>
              <a:rPr lang="en-MY" sz="3200" b="1" dirty="0">
                <a:solidFill>
                  <a:srgbClr val="C00000"/>
                </a:solidFill>
              </a:rPr>
              <a:t> </a:t>
            </a:r>
            <a:r>
              <a:rPr lang="en-MY" sz="3200" b="1" dirty="0" err="1">
                <a:solidFill>
                  <a:srgbClr val="C00000"/>
                </a:solidFill>
              </a:rPr>
              <a:t>bertakwa</a:t>
            </a:r>
            <a:r>
              <a:rPr lang="en-MY" sz="3200" b="1" dirty="0">
                <a:solidFill>
                  <a:srgbClr val="C00000"/>
                </a:solidFill>
              </a:rPr>
              <a:t>, </a:t>
            </a:r>
            <a:r>
              <a:rPr lang="en-MY" sz="3200" b="1" dirty="0" err="1">
                <a:solidFill>
                  <a:srgbClr val="C00000"/>
                </a:solidFill>
              </a:rPr>
              <a:t>maka</a:t>
            </a:r>
            <a:r>
              <a:rPr lang="en-MY" sz="3200" b="1" dirty="0">
                <a:solidFill>
                  <a:srgbClr val="C00000"/>
                </a:solidFill>
              </a:rPr>
              <a:t> </a:t>
            </a:r>
            <a:r>
              <a:rPr lang="en-MY" sz="3200" b="1" dirty="0" err="1">
                <a:solidFill>
                  <a:srgbClr val="C00000"/>
                </a:solidFill>
              </a:rPr>
              <a:t>janganlah</a:t>
            </a:r>
            <a:r>
              <a:rPr lang="en-MY" sz="3200" b="1" dirty="0">
                <a:solidFill>
                  <a:srgbClr val="C00000"/>
                </a:solidFill>
              </a:rPr>
              <a:t> </a:t>
            </a:r>
            <a:r>
              <a:rPr lang="en-MY" sz="3200" b="1" dirty="0" err="1">
                <a:solidFill>
                  <a:srgbClr val="C00000"/>
                </a:solidFill>
              </a:rPr>
              <a:t>kamu</a:t>
            </a:r>
            <a:r>
              <a:rPr lang="en-MY" sz="3200" b="1" dirty="0">
                <a:solidFill>
                  <a:srgbClr val="C00000"/>
                </a:solidFill>
              </a:rPr>
              <a:t> </a:t>
            </a:r>
            <a:r>
              <a:rPr lang="en-MY" sz="3200" b="1" dirty="0" err="1">
                <a:solidFill>
                  <a:srgbClr val="C00000"/>
                </a:solidFill>
              </a:rPr>
              <a:t>berbicara</a:t>
            </a:r>
            <a:r>
              <a:rPr lang="en-MY" sz="3200" b="1" dirty="0">
                <a:solidFill>
                  <a:srgbClr val="C00000"/>
                </a:solidFill>
              </a:rPr>
              <a:t> </a:t>
            </a:r>
            <a:r>
              <a:rPr lang="en-MY" sz="3200" b="1" dirty="0" err="1">
                <a:solidFill>
                  <a:srgbClr val="C00000"/>
                </a:solidFill>
              </a:rPr>
              <a:t>dengan</a:t>
            </a:r>
            <a:r>
              <a:rPr lang="en-MY" sz="3200" b="1" dirty="0">
                <a:solidFill>
                  <a:srgbClr val="C00000"/>
                </a:solidFill>
              </a:rPr>
              <a:t> </a:t>
            </a:r>
            <a:r>
              <a:rPr lang="en-MY" sz="3200" b="1" dirty="0" err="1">
                <a:solidFill>
                  <a:srgbClr val="C00000"/>
                </a:solidFill>
              </a:rPr>
              <a:t>lembut</a:t>
            </a:r>
            <a:r>
              <a:rPr lang="en-MY" sz="3200" b="1" dirty="0">
                <a:solidFill>
                  <a:srgbClr val="C00000"/>
                </a:solidFill>
              </a:rPr>
              <a:t> </a:t>
            </a:r>
            <a:r>
              <a:rPr lang="en-MY" sz="3200" b="1" dirty="0" err="1">
                <a:solidFill>
                  <a:srgbClr val="C00000"/>
                </a:solidFill>
              </a:rPr>
              <a:t>manja</a:t>
            </a:r>
            <a:r>
              <a:rPr lang="en-MY" sz="3200" b="1" dirty="0">
                <a:solidFill>
                  <a:srgbClr val="C00000"/>
                </a:solidFill>
              </a:rPr>
              <a:t> kerana </a:t>
            </a:r>
            <a:r>
              <a:rPr lang="en-MY" sz="3200" b="1" dirty="0" err="1">
                <a:solidFill>
                  <a:srgbClr val="C00000"/>
                </a:solidFill>
              </a:rPr>
              <a:t>boleh</a:t>
            </a:r>
            <a:r>
              <a:rPr lang="en-MY" sz="3200" b="1" dirty="0">
                <a:solidFill>
                  <a:srgbClr val="C00000"/>
                </a:solidFill>
              </a:rPr>
              <a:t> </a:t>
            </a:r>
            <a:r>
              <a:rPr lang="en-MY" sz="3200" b="1" dirty="0" err="1">
                <a:solidFill>
                  <a:srgbClr val="C00000"/>
                </a:solidFill>
              </a:rPr>
              <a:t>menimbulkan</a:t>
            </a:r>
            <a:r>
              <a:rPr lang="en-MY" sz="3200" b="1" dirty="0">
                <a:solidFill>
                  <a:srgbClr val="C00000"/>
                </a:solidFill>
              </a:rPr>
              <a:t> </a:t>
            </a:r>
            <a:r>
              <a:rPr lang="en-MY" sz="3200" b="1" dirty="0" err="1">
                <a:solidFill>
                  <a:srgbClr val="C00000"/>
                </a:solidFill>
              </a:rPr>
              <a:t>keinginan</a:t>
            </a:r>
            <a:r>
              <a:rPr lang="en-MY" sz="3200" b="1" dirty="0">
                <a:solidFill>
                  <a:srgbClr val="C00000"/>
                </a:solidFill>
              </a:rPr>
              <a:t> orang yang di </a:t>
            </a:r>
            <a:r>
              <a:rPr lang="en-MY" sz="3200" b="1" dirty="0" err="1">
                <a:solidFill>
                  <a:srgbClr val="C00000"/>
                </a:solidFill>
              </a:rPr>
              <a:t>dalam</a:t>
            </a:r>
            <a:r>
              <a:rPr lang="en-MY" sz="3200" b="1" dirty="0">
                <a:solidFill>
                  <a:srgbClr val="C00000"/>
                </a:solidFill>
              </a:rPr>
              <a:t> </a:t>
            </a:r>
            <a:r>
              <a:rPr lang="en-MY" sz="3200" b="1" dirty="0" err="1">
                <a:solidFill>
                  <a:srgbClr val="C00000"/>
                </a:solidFill>
              </a:rPr>
              <a:t>hatinya</a:t>
            </a:r>
            <a:r>
              <a:rPr lang="en-MY" sz="3200" b="1" dirty="0">
                <a:solidFill>
                  <a:srgbClr val="C00000"/>
                </a:solidFill>
              </a:rPr>
              <a:t> </a:t>
            </a:r>
            <a:r>
              <a:rPr lang="en-MY" sz="3200" b="1" dirty="0" err="1">
                <a:solidFill>
                  <a:srgbClr val="C00000"/>
                </a:solidFill>
              </a:rPr>
              <a:t>ada</a:t>
            </a:r>
            <a:r>
              <a:rPr lang="en-MY" sz="3200" b="1" dirty="0">
                <a:solidFill>
                  <a:srgbClr val="C00000"/>
                </a:solidFill>
              </a:rPr>
              <a:t> </a:t>
            </a:r>
            <a:r>
              <a:rPr lang="en-MY" sz="3200" b="1" dirty="0" err="1">
                <a:solidFill>
                  <a:srgbClr val="C00000"/>
                </a:solidFill>
              </a:rPr>
              <a:t>penyakit</a:t>
            </a:r>
            <a:r>
              <a:rPr lang="en-MY" sz="3200" b="1" dirty="0">
                <a:solidFill>
                  <a:srgbClr val="C00000"/>
                </a:solidFill>
              </a:rPr>
              <a:t>; dan </a:t>
            </a:r>
            <a:r>
              <a:rPr lang="en-MY" sz="3200" b="1" dirty="0" err="1">
                <a:solidFill>
                  <a:srgbClr val="C00000"/>
                </a:solidFill>
              </a:rPr>
              <a:t>sebaliknya</a:t>
            </a:r>
            <a:r>
              <a:rPr lang="en-MY" sz="3200" b="1" dirty="0">
                <a:solidFill>
                  <a:srgbClr val="C00000"/>
                </a:solidFill>
              </a:rPr>
              <a:t> </a:t>
            </a:r>
            <a:r>
              <a:rPr lang="en-MY" sz="3200" b="1" dirty="0" err="1">
                <a:solidFill>
                  <a:srgbClr val="C00000"/>
                </a:solidFill>
              </a:rPr>
              <a:t>berkatalah</a:t>
            </a:r>
            <a:r>
              <a:rPr lang="en-MY" sz="3200" b="1" dirty="0">
                <a:solidFill>
                  <a:srgbClr val="C00000"/>
                </a:solidFill>
              </a:rPr>
              <a:t> </a:t>
            </a:r>
            <a:r>
              <a:rPr lang="en-MY" sz="3200" b="1" dirty="0" err="1">
                <a:solidFill>
                  <a:srgbClr val="C00000"/>
                </a:solidFill>
              </a:rPr>
              <a:t>dengan</a:t>
            </a:r>
            <a:r>
              <a:rPr lang="en-MY" sz="3200" b="1" dirty="0">
                <a:solidFill>
                  <a:srgbClr val="C00000"/>
                </a:solidFill>
              </a:rPr>
              <a:t> kata-kata yang </a:t>
            </a:r>
            <a:r>
              <a:rPr lang="en-MY" sz="3200" b="1" dirty="0" err="1">
                <a:solidFill>
                  <a:srgbClr val="C00000"/>
                </a:solidFill>
              </a:rPr>
              <a:t>baik</a:t>
            </a:r>
            <a:r>
              <a:rPr lang="en-MY" sz="3200" b="1" dirty="0">
                <a:solidFill>
                  <a:srgbClr val="C00000"/>
                </a:solidFill>
              </a:rPr>
              <a:t>, </a:t>
            </a:r>
            <a:r>
              <a:rPr lang="en-MY" sz="3200" b="1" dirty="0" err="1">
                <a:solidFill>
                  <a:srgbClr val="C00000"/>
                </a:solidFill>
              </a:rPr>
              <a:t>sesuai</a:t>
            </a:r>
            <a:r>
              <a:rPr lang="en-MY" sz="3200" b="1" dirty="0">
                <a:solidFill>
                  <a:srgbClr val="C00000"/>
                </a:solidFill>
              </a:rPr>
              <a:t> dan </a:t>
            </a:r>
            <a:r>
              <a:rPr lang="en-MY" sz="3200" b="1" dirty="0" err="1">
                <a:solidFill>
                  <a:srgbClr val="C00000"/>
                </a:solidFill>
              </a:rPr>
              <a:t>sopan</a:t>
            </a:r>
            <a:endParaRPr lang="en-MY" sz="3200" b="1" dirty="0">
              <a:solidFill>
                <a:srgbClr val="C00000"/>
              </a:solidFill>
            </a:endParaRPr>
          </a:p>
        </p:txBody>
      </p:sp>
      <p:pic>
        <p:nvPicPr>
          <p:cNvPr id="7" name="Picture 6">
            <a:extLst>
              <a:ext uri="{FF2B5EF4-FFF2-40B4-BE49-F238E27FC236}">
                <a16:creationId xmlns:a16="http://schemas.microsoft.com/office/drawing/2014/main" id="{74C29CEA-516A-4969-9815-F66F6D4E3D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172" y="1143000"/>
            <a:ext cx="8693649" cy="2536156"/>
          </a:xfrm>
          <a:prstGeom prst="rect">
            <a:avLst/>
          </a:prstGeom>
        </p:spPr>
      </p:pic>
    </p:spTree>
    <p:extLst>
      <p:ext uri="{BB962C8B-B14F-4D97-AF65-F5344CB8AC3E}">
        <p14:creationId xmlns:p14="http://schemas.microsoft.com/office/powerpoint/2010/main" val="6725754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a:extLst>
            <a:ext uri="{FF2B5EF4-FFF2-40B4-BE49-F238E27FC236}">
              <a16:creationId xmlns:a16="http://schemas.microsoft.com/office/drawing/2014/main" id="{D079614A-0817-2D4B-0AFC-B488286DE9DE}"/>
            </a:ext>
          </a:extLst>
        </p:cNvPr>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id="{0AB222AC-03D4-67EB-CEA6-78F6E890421D}"/>
              </a:ext>
            </a:extLst>
          </p:cNvPr>
          <p:cNvSpPr/>
          <p:nvPr/>
        </p:nvSpPr>
        <p:spPr>
          <a:xfrm>
            <a:off x="417907" y="152400"/>
            <a:ext cx="8308183" cy="9144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Firman Allah SWT</a:t>
            </a:r>
          </a:p>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Dalam surah an-Nur ayat 31 :</a:t>
            </a:r>
          </a:p>
        </p:txBody>
      </p:sp>
      <p:sp>
        <p:nvSpPr>
          <p:cNvPr id="5" name="Rectangle 4">
            <a:extLst>
              <a:ext uri="{FF2B5EF4-FFF2-40B4-BE49-F238E27FC236}">
                <a16:creationId xmlns:a16="http://schemas.microsoft.com/office/drawing/2014/main" id="{D2BE0CB6-CA3F-87B8-C053-41C182A130A2}"/>
              </a:ext>
            </a:extLst>
          </p:cNvPr>
          <p:cNvSpPr/>
          <p:nvPr/>
        </p:nvSpPr>
        <p:spPr>
          <a:xfrm>
            <a:off x="402091" y="4343400"/>
            <a:ext cx="8308183" cy="2062103"/>
          </a:xfrm>
          <a:prstGeom prst="rect">
            <a:avLst/>
          </a:prstGeom>
        </p:spPr>
        <p:txBody>
          <a:bodyPr wrap="square">
            <a:spAutoFit/>
          </a:bodyPr>
          <a:lstStyle/>
          <a:p>
            <a:pPr algn="just"/>
            <a:r>
              <a:rPr lang="en-MY" sz="3200" b="1" dirty="0" err="1"/>
              <a:t>Maksudnya</a:t>
            </a:r>
            <a:r>
              <a:rPr lang="en-MY" sz="3200" b="1" dirty="0"/>
              <a:t> : </a:t>
            </a:r>
            <a:r>
              <a:rPr lang="en-MY" sz="3200" b="1" dirty="0">
                <a:solidFill>
                  <a:srgbClr val="C00000"/>
                </a:solidFill>
              </a:rPr>
              <a:t>Dan </a:t>
            </a:r>
            <a:r>
              <a:rPr lang="en-MY" sz="3200" b="1" dirty="0" err="1">
                <a:solidFill>
                  <a:srgbClr val="C00000"/>
                </a:solidFill>
              </a:rPr>
              <a:t>janganlah</a:t>
            </a:r>
            <a:r>
              <a:rPr lang="en-MY" sz="3200" b="1" dirty="0">
                <a:solidFill>
                  <a:srgbClr val="C00000"/>
                </a:solidFill>
              </a:rPr>
              <a:t> </a:t>
            </a:r>
            <a:r>
              <a:rPr lang="en-MY" sz="3200" b="1" dirty="0" err="1">
                <a:solidFill>
                  <a:srgbClr val="C00000"/>
                </a:solidFill>
              </a:rPr>
              <a:t>mereka</a:t>
            </a:r>
            <a:r>
              <a:rPr lang="en-MY" sz="3200" b="1" dirty="0">
                <a:solidFill>
                  <a:srgbClr val="C00000"/>
                </a:solidFill>
              </a:rPr>
              <a:t> (</a:t>
            </a:r>
            <a:r>
              <a:rPr lang="en-MY" sz="3200" b="1" dirty="0" err="1">
                <a:solidFill>
                  <a:srgbClr val="C00000"/>
                </a:solidFill>
              </a:rPr>
              <a:t>wanita</a:t>
            </a:r>
            <a:r>
              <a:rPr lang="en-MY" sz="3200" b="1" dirty="0">
                <a:solidFill>
                  <a:srgbClr val="C00000"/>
                </a:solidFill>
              </a:rPr>
              <a:t>) </a:t>
            </a:r>
            <a:r>
              <a:rPr lang="en-MY" sz="3200" b="1" dirty="0" err="1">
                <a:solidFill>
                  <a:srgbClr val="C00000"/>
                </a:solidFill>
              </a:rPr>
              <a:t>menghentakkan</a:t>
            </a:r>
            <a:r>
              <a:rPr lang="en-MY" sz="3200" b="1" dirty="0">
                <a:solidFill>
                  <a:srgbClr val="C00000"/>
                </a:solidFill>
              </a:rPr>
              <a:t> kaki </a:t>
            </a:r>
            <a:r>
              <a:rPr lang="en-MY" sz="3200" b="1" dirty="0" err="1">
                <a:solidFill>
                  <a:srgbClr val="C00000"/>
                </a:solidFill>
              </a:rPr>
              <a:t>untuk</a:t>
            </a:r>
            <a:r>
              <a:rPr lang="en-MY" sz="3200" b="1" dirty="0">
                <a:solidFill>
                  <a:srgbClr val="C00000"/>
                </a:solidFill>
              </a:rPr>
              <a:t> </a:t>
            </a:r>
            <a:r>
              <a:rPr lang="en-MY" sz="3200" b="1" dirty="0" err="1">
                <a:solidFill>
                  <a:srgbClr val="C00000"/>
                </a:solidFill>
              </a:rPr>
              <a:t>diketahui</a:t>
            </a:r>
            <a:r>
              <a:rPr lang="en-MY" sz="3200" b="1" dirty="0">
                <a:solidFill>
                  <a:srgbClr val="C00000"/>
                </a:solidFill>
              </a:rPr>
              <a:t> orang </a:t>
            </a:r>
            <a:r>
              <a:rPr lang="en-MY" sz="3200" b="1" dirty="0" err="1">
                <a:solidFill>
                  <a:srgbClr val="C00000"/>
                </a:solidFill>
              </a:rPr>
              <a:t>akan</a:t>
            </a:r>
            <a:r>
              <a:rPr lang="en-MY" sz="3200" b="1" dirty="0">
                <a:solidFill>
                  <a:srgbClr val="C00000"/>
                </a:solidFill>
              </a:rPr>
              <a:t> </a:t>
            </a:r>
            <a:r>
              <a:rPr lang="en-MY" sz="3200" b="1" dirty="0" err="1">
                <a:solidFill>
                  <a:srgbClr val="C00000"/>
                </a:solidFill>
              </a:rPr>
              <a:t>apa</a:t>
            </a:r>
            <a:r>
              <a:rPr lang="en-MY" sz="3200" b="1" dirty="0">
                <a:solidFill>
                  <a:srgbClr val="C00000"/>
                </a:solidFill>
              </a:rPr>
              <a:t> yang </a:t>
            </a:r>
            <a:r>
              <a:rPr lang="en-MY" sz="3200" b="1" dirty="0" err="1">
                <a:solidFill>
                  <a:srgbClr val="C00000"/>
                </a:solidFill>
              </a:rPr>
              <a:t>tersembunyi</a:t>
            </a:r>
            <a:r>
              <a:rPr lang="en-MY" sz="3200" b="1" dirty="0">
                <a:solidFill>
                  <a:srgbClr val="C00000"/>
                </a:solidFill>
              </a:rPr>
              <a:t> </a:t>
            </a:r>
            <a:r>
              <a:rPr lang="en-MY" sz="3200" b="1" dirty="0" err="1">
                <a:solidFill>
                  <a:srgbClr val="C00000"/>
                </a:solidFill>
              </a:rPr>
              <a:t>dari</a:t>
            </a:r>
            <a:r>
              <a:rPr lang="en-MY" sz="3200" b="1" dirty="0">
                <a:solidFill>
                  <a:srgbClr val="C00000"/>
                </a:solidFill>
              </a:rPr>
              <a:t> </a:t>
            </a:r>
            <a:r>
              <a:rPr lang="en-MY" sz="3200" b="1" dirty="0" err="1">
                <a:solidFill>
                  <a:srgbClr val="C00000"/>
                </a:solidFill>
              </a:rPr>
              <a:t>perhiasan</a:t>
            </a:r>
            <a:r>
              <a:rPr lang="en-MY" sz="3200" b="1" dirty="0">
                <a:solidFill>
                  <a:srgbClr val="C00000"/>
                </a:solidFill>
              </a:rPr>
              <a:t> </a:t>
            </a:r>
            <a:r>
              <a:rPr lang="en-MY" sz="3200" b="1" dirty="0" err="1">
                <a:solidFill>
                  <a:srgbClr val="C00000"/>
                </a:solidFill>
              </a:rPr>
              <a:t>mereka</a:t>
            </a:r>
            <a:r>
              <a:rPr lang="en-MY" sz="3200" b="1" dirty="0">
                <a:solidFill>
                  <a:srgbClr val="C00000"/>
                </a:solidFill>
              </a:rPr>
              <a:t> </a:t>
            </a:r>
          </a:p>
        </p:txBody>
      </p:sp>
      <p:pic>
        <p:nvPicPr>
          <p:cNvPr id="7" name="Picture 6">
            <a:extLst>
              <a:ext uri="{FF2B5EF4-FFF2-40B4-BE49-F238E27FC236}">
                <a16:creationId xmlns:a16="http://schemas.microsoft.com/office/drawing/2014/main" id="{D804287D-B7F7-477B-B8F6-40FF2ADA94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54" y="2061916"/>
            <a:ext cx="8681456" cy="1286367"/>
          </a:xfrm>
          <a:prstGeom prst="rect">
            <a:avLst/>
          </a:prstGeom>
        </p:spPr>
      </p:pic>
    </p:spTree>
    <p:extLst>
      <p:ext uri="{BB962C8B-B14F-4D97-AF65-F5344CB8AC3E}">
        <p14:creationId xmlns:p14="http://schemas.microsoft.com/office/powerpoint/2010/main" val="1732704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215B174-0C65-4DC9-97EC-4177DA28C37B}"/>
              </a:ext>
            </a:extLst>
          </p:cNvPr>
          <p:cNvSpPr/>
          <p:nvPr/>
        </p:nvSpPr>
        <p:spPr>
          <a:xfrm>
            <a:off x="266700" y="381000"/>
            <a:ext cx="8610600" cy="2133600"/>
          </a:xfrm>
          <a:prstGeom prst="roundRect">
            <a:avLst/>
          </a:prstGeom>
          <a:solidFill>
            <a:schemeClr val="accent6">
              <a:lumMod val="60000"/>
              <a:lumOff val="40000"/>
              <a:alpha val="94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Islam tidak mengabaikan keperluan naluri dan keinginan manusia</a:t>
            </a:r>
            <a:endParaRPr lang="sv-SE" sz="3200" dirty="0">
              <a:ln>
                <a:solidFill>
                  <a:schemeClr val="bg1"/>
                </a:solidFill>
              </a:ln>
              <a:solidFill>
                <a:srgbClr val="00B050"/>
              </a:solidFill>
              <a:effectLst>
                <a:outerShdw blurRad="38100" dist="38100" dir="2700000" algn="tl">
                  <a:srgbClr val="000000">
                    <a:alpha val="43137"/>
                  </a:srgbClr>
                </a:outerShdw>
              </a:effectLst>
              <a:latin typeface="Arial Black" panose="020B0A04020102020204" pitchFamily="34" charset="0"/>
            </a:endParaRPr>
          </a:p>
        </p:txBody>
      </p:sp>
      <p:sp>
        <p:nvSpPr>
          <p:cNvPr id="5" name="Rectangle: Rounded Corners 4">
            <a:extLst>
              <a:ext uri="{FF2B5EF4-FFF2-40B4-BE49-F238E27FC236}">
                <a16:creationId xmlns:a16="http://schemas.microsoft.com/office/drawing/2014/main" id="{194A3006-B079-31FC-2BC3-8974A1E593DD}"/>
              </a:ext>
            </a:extLst>
          </p:cNvPr>
          <p:cNvSpPr/>
          <p:nvPr/>
        </p:nvSpPr>
        <p:spPr>
          <a:xfrm>
            <a:off x="298076" y="2832846"/>
            <a:ext cx="8610600" cy="3720353"/>
          </a:xfrm>
          <a:prstGeom prst="roundRect">
            <a:avLst/>
          </a:prstGeom>
          <a:solidFill>
            <a:schemeClr val="accent6">
              <a:lumMod val="60000"/>
              <a:lumOff val="40000"/>
              <a:alpha val="96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Lelaki mahupun wanita yang mempunyai kesediaan mendirikan rumahtangga, maka bersegeralah menamatkan zaman bujang dengan </a:t>
            </a:r>
            <a:r>
              <a:rPr lang="sv-SE" sz="3600" dirty="0">
                <a:ln>
                  <a:solidFill>
                    <a:schemeClr val="bg1"/>
                  </a:solidFill>
                </a:ln>
                <a:solidFill>
                  <a:srgbClr val="FFFF00"/>
                </a:solidFill>
                <a:effectLst>
                  <a:outerShdw blurRad="38100" dist="38100" dir="2700000" algn="tl">
                    <a:srgbClr val="000000">
                      <a:alpha val="43137"/>
                    </a:srgbClr>
                  </a:outerShdw>
                </a:effectLst>
                <a:latin typeface="Arial Black" panose="020B0A04020102020204" pitchFamily="34" charset="0"/>
              </a:rPr>
              <a:t>pernikahan</a:t>
            </a:r>
            <a:r>
              <a:rPr lang="sv-SE" sz="36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yang sah</a:t>
            </a:r>
            <a:endParaRPr lang="sv-SE" sz="3600" dirty="0">
              <a:ln>
                <a:solidFill>
                  <a:schemeClr val="bg1"/>
                </a:solidFill>
              </a:ln>
              <a:solidFill>
                <a:srgbClr val="00B05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304391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F15839C-4F94-E59E-8CFE-0D9DF0021F37}"/>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4887AC8-3550-09E4-8571-A3E1A4CC332E}"/>
              </a:ext>
            </a:extLst>
          </p:cNvPr>
          <p:cNvSpPr/>
          <p:nvPr/>
        </p:nvSpPr>
        <p:spPr>
          <a:xfrm>
            <a:off x="266700" y="381000"/>
            <a:ext cx="8610600" cy="3581400"/>
          </a:xfrm>
          <a:prstGeom prst="roundRect">
            <a:avLst/>
          </a:prstGeom>
          <a:solidFill>
            <a:schemeClr val="accent6">
              <a:lumMod val="60000"/>
              <a:lumOff val="40000"/>
              <a:alpha val="96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Manakala bagi yang tidak berkemampuan, mereka perlu melatih diri mengawal gejolak nafsu seperti memperbanyakkan </a:t>
            </a:r>
            <a:r>
              <a:rPr lang="sv-SE" sz="4000" dirty="0">
                <a:ln>
                  <a:solidFill>
                    <a:schemeClr val="bg1"/>
                  </a:solidFill>
                </a:ln>
                <a:solidFill>
                  <a:srgbClr val="FFFF00"/>
                </a:solidFill>
                <a:effectLst>
                  <a:outerShdw blurRad="38100" dist="38100" dir="2700000" algn="tl">
                    <a:srgbClr val="000000">
                      <a:alpha val="43137"/>
                    </a:srgbClr>
                  </a:outerShdw>
                </a:effectLst>
                <a:latin typeface="Arial Black" panose="020B0A04020102020204" pitchFamily="34" charset="0"/>
              </a:rPr>
              <a:t>puasa</a:t>
            </a:r>
            <a:endParaRPr lang="sv-SE" sz="3200" dirty="0">
              <a:ln>
                <a:solidFill>
                  <a:schemeClr val="bg1"/>
                </a:solidFill>
              </a:ln>
              <a:solidFill>
                <a:srgbClr val="FFFF00"/>
              </a:solidFill>
              <a:effectLst>
                <a:outerShdw blurRad="38100" dist="38100" dir="2700000" algn="tl">
                  <a:srgbClr val="000000">
                    <a:alpha val="43137"/>
                  </a:srgbClr>
                </a:outerShdw>
              </a:effectLst>
              <a:latin typeface="Arial Black" panose="020B0A04020102020204" pitchFamily="34" charset="0"/>
            </a:endParaRPr>
          </a:p>
        </p:txBody>
      </p:sp>
      <p:sp>
        <p:nvSpPr>
          <p:cNvPr id="5" name="Rectangle: Rounded Corners 4">
            <a:extLst>
              <a:ext uri="{FF2B5EF4-FFF2-40B4-BE49-F238E27FC236}">
                <a16:creationId xmlns:a16="http://schemas.microsoft.com/office/drawing/2014/main" id="{F0DACB7C-8FD9-D7E6-7A68-C793B850867E}"/>
              </a:ext>
            </a:extLst>
          </p:cNvPr>
          <p:cNvSpPr/>
          <p:nvPr/>
        </p:nvSpPr>
        <p:spPr>
          <a:xfrm>
            <a:off x="298076" y="4267200"/>
            <a:ext cx="8610600" cy="2285999"/>
          </a:xfrm>
          <a:prstGeom prst="roundRect">
            <a:avLst/>
          </a:prstGeom>
          <a:solidFill>
            <a:schemeClr val="accent6">
              <a:lumMod val="60000"/>
              <a:lumOff val="40000"/>
              <a:alpha val="91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Libatkanlah diri dengan </a:t>
            </a:r>
            <a:r>
              <a:rPr lang="sv-SE" sz="3600" dirty="0">
                <a:ln>
                  <a:solidFill>
                    <a:schemeClr val="bg1"/>
                  </a:solidFill>
                </a:ln>
                <a:solidFill>
                  <a:srgbClr val="FFFF00"/>
                </a:solidFill>
                <a:effectLst>
                  <a:outerShdw blurRad="38100" dist="38100" dir="2700000" algn="tl">
                    <a:srgbClr val="000000">
                      <a:alpha val="43137"/>
                    </a:srgbClr>
                  </a:outerShdw>
                </a:effectLst>
                <a:latin typeface="Arial Black" panose="020B0A04020102020204" pitchFamily="34" charset="0"/>
              </a:rPr>
              <a:t>aktiviti berfaedah </a:t>
            </a:r>
          </a:p>
        </p:txBody>
      </p:sp>
    </p:spTree>
    <p:extLst>
      <p:ext uri="{BB962C8B-B14F-4D97-AF65-F5344CB8AC3E}">
        <p14:creationId xmlns:p14="http://schemas.microsoft.com/office/powerpoint/2010/main" val="1228440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6000" r="-6000"/>
          </a:stretch>
        </a:blipFill>
        <a:effectLst/>
      </p:bgPr>
    </p:bg>
    <p:spTree>
      <p:nvGrpSpPr>
        <p:cNvPr id="1" name="">
          <a:extLst>
            <a:ext uri="{FF2B5EF4-FFF2-40B4-BE49-F238E27FC236}">
              <a16:creationId xmlns:a16="http://schemas.microsoft.com/office/drawing/2014/main" id="{97B78670-7B44-0BC3-60D3-5A6093E855DC}"/>
            </a:ext>
          </a:extLst>
        </p:cNvPr>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id="{E6996B94-57F5-3770-218B-712F11673D2A}"/>
              </a:ext>
            </a:extLst>
          </p:cNvPr>
          <p:cNvSpPr/>
          <p:nvPr/>
        </p:nvSpPr>
        <p:spPr>
          <a:xfrm>
            <a:off x="417907" y="152400"/>
            <a:ext cx="8308183" cy="914400"/>
          </a:xfrm>
          <a:prstGeom prst="snip2DiagRect">
            <a:avLst>
              <a:gd name="adj1" fmla="val 50000"/>
              <a:gd name="adj2" fmla="val 50000"/>
            </a:avLst>
          </a:prstGeom>
          <a:gradFill>
            <a:gsLst>
              <a:gs pos="0">
                <a:schemeClr val="accent3">
                  <a:lumMod val="60000"/>
                  <a:lumOff val="40000"/>
                </a:schemeClr>
              </a:gs>
              <a:gs pos="100000">
                <a:srgbClr val="7030A0"/>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Sabda Nabi SAW :</a:t>
            </a:r>
          </a:p>
        </p:txBody>
      </p:sp>
      <p:sp>
        <p:nvSpPr>
          <p:cNvPr id="5" name="Rectangle 4">
            <a:extLst>
              <a:ext uri="{FF2B5EF4-FFF2-40B4-BE49-F238E27FC236}">
                <a16:creationId xmlns:a16="http://schemas.microsoft.com/office/drawing/2014/main" id="{46451743-18DC-6BD8-D582-11545228B05A}"/>
              </a:ext>
            </a:extLst>
          </p:cNvPr>
          <p:cNvSpPr/>
          <p:nvPr/>
        </p:nvSpPr>
        <p:spPr>
          <a:xfrm>
            <a:off x="423658" y="3810000"/>
            <a:ext cx="8308183" cy="2554545"/>
          </a:xfrm>
          <a:prstGeom prst="rect">
            <a:avLst/>
          </a:prstGeom>
        </p:spPr>
        <p:txBody>
          <a:bodyPr wrap="square">
            <a:spAutoFit/>
          </a:bodyPr>
          <a:lstStyle/>
          <a:p>
            <a:pPr algn="just"/>
            <a:r>
              <a:rPr lang="en-MY" sz="3200" b="1" dirty="0" err="1"/>
              <a:t>Maksudnya</a:t>
            </a:r>
            <a:r>
              <a:rPr lang="en-MY" sz="3200" b="1" dirty="0"/>
              <a:t> : </a:t>
            </a:r>
            <a:r>
              <a:rPr lang="en-MY" sz="3200" b="1" dirty="0" err="1">
                <a:solidFill>
                  <a:srgbClr val="C00000"/>
                </a:solidFill>
              </a:rPr>
              <a:t>Bersungguhlah</a:t>
            </a:r>
            <a:r>
              <a:rPr lang="en-MY" sz="3200" b="1" dirty="0">
                <a:solidFill>
                  <a:srgbClr val="C00000"/>
                </a:solidFill>
              </a:rPr>
              <a:t> </a:t>
            </a:r>
            <a:r>
              <a:rPr lang="en-MY" sz="3200" b="1" dirty="0" err="1">
                <a:solidFill>
                  <a:srgbClr val="C00000"/>
                </a:solidFill>
              </a:rPr>
              <a:t>melakukan</a:t>
            </a:r>
            <a:r>
              <a:rPr lang="en-MY" sz="3200" b="1" dirty="0">
                <a:solidFill>
                  <a:srgbClr val="C00000"/>
                </a:solidFill>
              </a:rPr>
              <a:t> </a:t>
            </a:r>
            <a:r>
              <a:rPr lang="en-MY" sz="3200" b="1" dirty="0" err="1">
                <a:solidFill>
                  <a:srgbClr val="C00000"/>
                </a:solidFill>
              </a:rPr>
              <a:t>apa</a:t>
            </a:r>
            <a:r>
              <a:rPr lang="en-MY" sz="3200" b="1" dirty="0">
                <a:solidFill>
                  <a:srgbClr val="C00000"/>
                </a:solidFill>
              </a:rPr>
              <a:t> yang </a:t>
            </a:r>
            <a:r>
              <a:rPr lang="en-MY" sz="3200" b="1" dirty="0" err="1">
                <a:solidFill>
                  <a:srgbClr val="C00000"/>
                </a:solidFill>
              </a:rPr>
              <a:t>mendatangkan</a:t>
            </a:r>
            <a:r>
              <a:rPr lang="en-MY" sz="3200" b="1" dirty="0">
                <a:solidFill>
                  <a:srgbClr val="C00000"/>
                </a:solidFill>
              </a:rPr>
              <a:t> </a:t>
            </a:r>
            <a:r>
              <a:rPr lang="en-MY" sz="3200" b="1" dirty="0" err="1">
                <a:solidFill>
                  <a:srgbClr val="C00000"/>
                </a:solidFill>
              </a:rPr>
              <a:t>faedah</a:t>
            </a:r>
            <a:r>
              <a:rPr lang="en-MY" sz="3200" b="1" dirty="0">
                <a:solidFill>
                  <a:srgbClr val="C00000"/>
                </a:solidFill>
              </a:rPr>
              <a:t> </a:t>
            </a:r>
            <a:r>
              <a:rPr lang="en-MY" sz="3200" b="1" dirty="0" err="1">
                <a:solidFill>
                  <a:srgbClr val="C00000"/>
                </a:solidFill>
              </a:rPr>
              <a:t>kepada</a:t>
            </a:r>
            <a:r>
              <a:rPr lang="en-MY" sz="3200" b="1" dirty="0">
                <a:solidFill>
                  <a:srgbClr val="C00000"/>
                </a:solidFill>
              </a:rPr>
              <a:t> </a:t>
            </a:r>
            <a:r>
              <a:rPr lang="en-MY" sz="3200" b="1" dirty="0" err="1">
                <a:solidFill>
                  <a:srgbClr val="C00000"/>
                </a:solidFill>
              </a:rPr>
              <a:t>engkau</a:t>
            </a:r>
            <a:r>
              <a:rPr lang="en-MY" sz="3200" b="1" dirty="0">
                <a:solidFill>
                  <a:srgbClr val="C00000"/>
                </a:solidFill>
              </a:rPr>
              <a:t>, </a:t>
            </a:r>
            <a:r>
              <a:rPr lang="en-MY" sz="3200" b="1" dirty="0" err="1">
                <a:solidFill>
                  <a:srgbClr val="C00000"/>
                </a:solidFill>
              </a:rPr>
              <a:t>mintalah</a:t>
            </a:r>
            <a:r>
              <a:rPr lang="en-MY" sz="3200" b="1" dirty="0">
                <a:solidFill>
                  <a:srgbClr val="C00000"/>
                </a:solidFill>
              </a:rPr>
              <a:t> </a:t>
            </a:r>
            <a:r>
              <a:rPr lang="en-MY" sz="3200" b="1" dirty="0" err="1">
                <a:solidFill>
                  <a:srgbClr val="C00000"/>
                </a:solidFill>
              </a:rPr>
              <a:t>pertolongan</a:t>
            </a:r>
            <a:r>
              <a:rPr lang="en-MY" sz="3200" b="1" dirty="0">
                <a:solidFill>
                  <a:srgbClr val="C00000"/>
                </a:solidFill>
              </a:rPr>
              <a:t> </a:t>
            </a:r>
            <a:r>
              <a:rPr lang="en-MY" sz="3200" b="1" dirty="0" err="1">
                <a:solidFill>
                  <a:srgbClr val="C00000"/>
                </a:solidFill>
              </a:rPr>
              <a:t>kepada</a:t>
            </a:r>
            <a:r>
              <a:rPr lang="en-MY" sz="3200" b="1" dirty="0">
                <a:solidFill>
                  <a:srgbClr val="C00000"/>
                </a:solidFill>
              </a:rPr>
              <a:t> Allah dan </a:t>
            </a:r>
            <a:r>
              <a:rPr lang="en-MY" sz="3200" b="1" dirty="0" err="1">
                <a:solidFill>
                  <a:srgbClr val="C00000"/>
                </a:solidFill>
              </a:rPr>
              <a:t>jangan</a:t>
            </a:r>
            <a:r>
              <a:rPr lang="en-MY" sz="3200" b="1" dirty="0">
                <a:solidFill>
                  <a:srgbClr val="C00000"/>
                </a:solidFill>
              </a:rPr>
              <a:t> </a:t>
            </a:r>
            <a:r>
              <a:rPr lang="en-MY" sz="3200" b="1" dirty="0" err="1">
                <a:solidFill>
                  <a:srgbClr val="C00000"/>
                </a:solidFill>
              </a:rPr>
              <a:t>merasa</a:t>
            </a:r>
            <a:r>
              <a:rPr lang="en-MY" sz="3200" b="1" dirty="0">
                <a:solidFill>
                  <a:srgbClr val="C00000"/>
                </a:solidFill>
              </a:rPr>
              <a:t> </a:t>
            </a:r>
            <a:r>
              <a:rPr lang="en-MY" sz="3200" b="1" dirty="0" err="1">
                <a:solidFill>
                  <a:srgbClr val="C00000"/>
                </a:solidFill>
              </a:rPr>
              <a:t>lemah</a:t>
            </a:r>
            <a:r>
              <a:rPr lang="en-MY" sz="3200" b="1" dirty="0">
                <a:solidFill>
                  <a:srgbClr val="C00000"/>
                </a:solidFill>
              </a:rPr>
              <a:t>. </a:t>
            </a:r>
            <a:r>
              <a:rPr lang="en-MY" sz="3200" b="1" dirty="0">
                <a:solidFill>
                  <a:srgbClr val="FF0000"/>
                </a:solidFill>
              </a:rPr>
              <a:t>					</a:t>
            </a:r>
          </a:p>
          <a:p>
            <a:pPr algn="just"/>
            <a:r>
              <a:rPr lang="en-MY" sz="3200" b="1" dirty="0">
                <a:solidFill>
                  <a:srgbClr val="FF0000"/>
                </a:solidFill>
              </a:rPr>
              <a:t>				    </a:t>
            </a:r>
            <a:r>
              <a:rPr lang="en-MY" sz="3200" b="1" dirty="0"/>
              <a:t>(Hadis Riwayat Muslim)</a:t>
            </a:r>
          </a:p>
        </p:txBody>
      </p:sp>
      <p:pic>
        <p:nvPicPr>
          <p:cNvPr id="7" name="Picture 6">
            <a:extLst>
              <a:ext uri="{FF2B5EF4-FFF2-40B4-BE49-F238E27FC236}">
                <a16:creationId xmlns:a16="http://schemas.microsoft.com/office/drawing/2014/main" id="{3EDFA45F-5A6E-4403-BAD4-4E599EB5F5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906" y="1676400"/>
            <a:ext cx="8309568" cy="1286367"/>
          </a:xfrm>
          <a:prstGeom prst="rect">
            <a:avLst/>
          </a:prstGeom>
        </p:spPr>
      </p:pic>
    </p:spTree>
    <p:extLst>
      <p:ext uri="{BB962C8B-B14F-4D97-AF65-F5344CB8AC3E}">
        <p14:creationId xmlns:p14="http://schemas.microsoft.com/office/powerpoint/2010/main" val="26074423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A7256E06-CC7A-C700-DE9D-41461306DDA6}"/>
              </a:ext>
            </a:extLst>
          </p:cNvPr>
          <p:cNvSpPr/>
          <p:nvPr/>
        </p:nvSpPr>
        <p:spPr>
          <a:xfrm>
            <a:off x="152400" y="1600200"/>
            <a:ext cx="8839200" cy="4952998"/>
          </a:xfrm>
          <a:prstGeom prst="roundRect">
            <a:avLst/>
          </a:prstGeom>
          <a:solidFill>
            <a:schemeClr val="bg1">
              <a:alpha val="84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defRPr/>
            </a:pP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1. 	Ibu bapa dengan didokong oleh 	masyarakat dan pihak 	berkuasa, hendaklah mendidik 	anak-anak remaja mahupun 	kanak-kanak agar sentiasa 	menjauhkan diri dari anasir 	tidak sihat yang boleh 	menjerumuskan diri ke kancah 	perzinaan. </a:t>
            </a:r>
          </a:p>
        </p:txBody>
      </p:sp>
      <p:sp>
        <p:nvSpPr>
          <p:cNvPr id="4" name="Rectangle: Rounded Corners 3">
            <a:extLst>
              <a:ext uri="{FF2B5EF4-FFF2-40B4-BE49-F238E27FC236}">
                <a16:creationId xmlns:a16="http://schemas.microsoft.com/office/drawing/2014/main" id="{53534180-2991-494B-9A4B-19B846E4FAFA}"/>
              </a:ext>
            </a:extLst>
          </p:cNvPr>
          <p:cNvSpPr/>
          <p:nvPr/>
        </p:nvSpPr>
        <p:spPr>
          <a:xfrm>
            <a:off x="266700" y="152402"/>
            <a:ext cx="8610600" cy="838198"/>
          </a:xfrm>
          <a:prstGeom prst="roundRect">
            <a:avLst/>
          </a:prstGeom>
          <a:solidFill>
            <a:schemeClr val="accent3">
              <a:lumMod val="60000"/>
              <a:lumOff val="4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KESIMPULAN </a:t>
            </a:r>
            <a:endParaRPr lang="sv-SE" sz="3200" dirty="0">
              <a:ln>
                <a:solidFill>
                  <a:schemeClr val="bg1"/>
                </a:solidFill>
              </a:ln>
              <a:solidFill>
                <a:srgbClr val="00B05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763117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a:stretch>
        </a:blipFill>
        <a:effectLst/>
      </p:bgPr>
    </p:bg>
    <p:spTree>
      <p:nvGrpSpPr>
        <p:cNvPr id="1" name="">
          <a:extLst>
            <a:ext uri="{FF2B5EF4-FFF2-40B4-BE49-F238E27FC236}">
              <a16:creationId xmlns:a16="http://schemas.microsoft.com/office/drawing/2014/main" id="{29B20F3E-47C8-E311-60F3-0AD6E9D7B5A1}"/>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D65FF10E-12C2-ECC1-88ED-E0B71DF32C83}"/>
              </a:ext>
            </a:extLst>
          </p:cNvPr>
          <p:cNvSpPr/>
          <p:nvPr/>
        </p:nvSpPr>
        <p:spPr>
          <a:xfrm>
            <a:off x="304800" y="1219200"/>
            <a:ext cx="8534400" cy="2819399"/>
          </a:xfrm>
          <a:prstGeom prst="roundRect">
            <a:avLst/>
          </a:prstGeom>
          <a:solidFill>
            <a:schemeClr val="bg1">
              <a:alpha val="84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defRPr/>
            </a:pP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2. 	Sedarlah bahawa tugas   	menyeru kebaikan dan      	mencegah kemungkaran itu    	adalah tanggungjawab 	bersama.</a:t>
            </a:r>
          </a:p>
        </p:txBody>
      </p:sp>
      <p:sp>
        <p:nvSpPr>
          <p:cNvPr id="2" name="Rectangle: Rounded Corners 1">
            <a:extLst>
              <a:ext uri="{FF2B5EF4-FFF2-40B4-BE49-F238E27FC236}">
                <a16:creationId xmlns:a16="http://schemas.microsoft.com/office/drawing/2014/main" id="{2F4566B4-12BF-128D-F8D2-DE6203363BD7}"/>
              </a:ext>
            </a:extLst>
          </p:cNvPr>
          <p:cNvSpPr/>
          <p:nvPr/>
        </p:nvSpPr>
        <p:spPr>
          <a:xfrm>
            <a:off x="304800" y="4343400"/>
            <a:ext cx="8534400" cy="2160493"/>
          </a:xfrm>
          <a:prstGeom prst="roundRect">
            <a:avLst/>
          </a:prstGeom>
          <a:solidFill>
            <a:schemeClr val="bg1">
              <a:alpha val="84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defRPr/>
            </a:pP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3. 	Insaflah bahawa zina bakal 	membawa kepada kecelakaan 	di dunia dan di akhirat.</a:t>
            </a:r>
          </a:p>
        </p:txBody>
      </p:sp>
      <p:sp>
        <p:nvSpPr>
          <p:cNvPr id="5" name="Rectangle: Rounded Corners 4">
            <a:extLst>
              <a:ext uri="{FF2B5EF4-FFF2-40B4-BE49-F238E27FC236}">
                <a16:creationId xmlns:a16="http://schemas.microsoft.com/office/drawing/2014/main" id="{A40056A7-BF00-4CC4-BB4A-DA6A85EB44C9}"/>
              </a:ext>
            </a:extLst>
          </p:cNvPr>
          <p:cNvSpPr/>
          <p:nvPr/>
        </p:nvSpPr>
        <p:spPr>
          <a:xfrm>
            <a:off x="266700" y="152402"/>
            <a:ext cx="8610600" cy="838198"/>
          </a:xfrm>
          <a:prstGeom prst="roundRect">
            <a:avLst/>
          </a:prstGeom>
          <a:solidFill>
            <a:schemeClr val="accent3">
              <a:lumMod val="60000"/>
              <a:lumOff val="4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KESIMPULAN </a:t>
            </a:r>
            <a:endParaRPr lang="sv-SE" sz="3200" dirty="0">
              <a:ln>
                <a:solidFill>
                  <a:schemeClr val="bg1"/>
                </a:solidFill>
              </a:ln>
              <a:solidFill>
                <a:srgbClr val="00B05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887554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p:cNvGrpSpPr/>
        <p:nvPr/>
      </p:nvGrpSpPr>
      <p:grpSpPr>
        <a:xfrm>
          <a:off x="0" y="0"/>
          <a:ext cx="0" cy="0"/>
          <a:chOff x="0" y="0"/>
          <a:chExt cx="0" cy="0"/>
        </a:xfrm>
      </p:grpSpPr>
      <p:sp>
        <p:nvSpPr>
          <p:cNvPr id="7" name="Snip Diagonal Corner Rectangle 5">
            <a:extLst>
              <a:ext uri="{FF2B5EF4-FFF2-40B4-BE49-F238E27FC236}">
                <a16:creationId xmlns:a16="http://schemas.microsoft.com/office/drawing/2014/main" id="{A02BAFCE-5B79-444B-84A7-336E0E42C8FF}"/>
              </a:ext>
            </a:extLst>
          </p:cNvPr>
          <p:cNvSpPr/>
          <p:nvPr/>
        </p:nvSpPr>
        <p:spPr>
          <a:xfrm>
            <a:off x="533400" y="152400"/>
            <a:ext cx="8077199" cy="770365"/>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ectangle 8">
            <a:extLst>
              <a:ext uri="{FF2B5EF4-FFF2-40B4-BE49-F238E27FC236}">
                <a16:creationId xmlns:a16="http://schemas.microsoft.com/office/drawing/2014/main" id="{06113AE1-BC43-40AB-B16D-BC26D1E66FA3}"/>
              </a:ext>
            </a:extLst>
          </p:cNvPr>
          <p:cNvSpPr/>
          <p:nvPr/>
        </p:nvSpPr>
        <p:spPr>
          <a:xfrm>
            <a:off x="2596137" y="214416"/>
            <a:ext cx="3951723"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3600" b="1" spc="50" dirty="0">
                <a:ln w="11430"/>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أعُوذُ بِاللهِ مِنَ الشَّيْطَانِ </a:t>
            </a:r>
            <a:r>
              <a:rPr lang="ar-SA" sz="3600" b="1" spc="50" dirty="0">
                <a:ln w="1143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الرَّجِيمِ</a:t>
            </a:r>
            <a:endParaRPr lang="en-US" sz="3600" b="1" spc="50" dirty="0">
              <a:ln w="1143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10" name="Rectangle 9">
            <a:extLst>
              <a:ext uri="{FF2B5EF4-FFF2-40B4-BE49-F238E27FC236}">
                <a16:creationId xmlns:a16="http://schemas.microsoft.com/office/drawing/2014/main" id="{C198609E-80DE-4CD2-9FD6-A570F2B68768}"/>
              </a:ext>
            </a:extLst>
          </p:cNvPr>
          <p:cNvSpPr/>
          <p:nvPr/>
        </p:nvSpPr>
        <p:spPr>
          <a:xfrm>
            <a:off x="380998" y="3276600"/>
            <a:ext cx="8382000" cy="3088025"/>
          </a:xfrm>
          <a:prstGeom prst="rect">
            <a:avLst/>
          </a:prstGeom>
        </p:spPr>
        <p:txBody>
          <a:bodyPr wrap="square">
            <a:spAutoFit/>
          </a:bodyPr>
          <a:lstStyle/>
          <a:p>
            <a:pPr algn="just">
              <a:spcAft>
                <a:spcPts val="800"/>
              </a:spcAft>
            </a:pPr>
            <a:r>
              <a:rPr lang="en-US" sz="4000" b="1" dirty="0" err="1">
                <a:ea typeface="Calibri" panose="020F0502020204030204" pitchFamily="34" charset="0"/>
                <a:cs typeface="Arial" panose="020B0604020202020204" pitchFamily="34" charset="0"/>
              </a:rPr>
              <a:t>Maksudnya</a:t>
            </a:r>
            <a:r>
              <a:rPr lang="en-US" sz="4000" b="1" dirty="0">
                <a:ea typeface="Calibri" panose="020F0502020204030204" pitchFamily="34" charset="0"/>
                <a:cs typeface="Arial" panose="020B0604020202020204" pitchFamily="34" charset="0"/>
              </a:rPr>
              <a:t> : </a:t>
            </a:r>
            <a:r>
              <a:rPr lang="en-US" sz="4000" b="1" dirty="0">
                <a:solidFill>
                  <a:srgbClr val="C00000"/>
                </a:solidFill>
                <a:ea typeface="Calibri" panose="020F0502020204030204" pitchFamily="34" charset="0"/>
                <a:cs typeface="Arial" panose="020B0604020202020204" pitchFamily="34" charset="0"/>
              </a:rPr>
              <a:t>Dan </a:t>
            </a:r>
            <a:r>
              <a:rPr lang="en-US" sz="4000" b="1" dirty="0" err="1">
                <a:solidFill>
                  <a:srgbClr val="C00000"/>
                </a:solidFill>
                <a:ea typeface="Calibri" panose="020F0502020204030204" pitchFamily="34" charset="0"/>
                <a:cs typeface="Arial" panose="020B0604020202020204" pitchFamily="34" charset="0"/>
              </a:rPr>
              <a:t>janganlah</a:t>
            </a:r>
            <a:r>
              <a:rPr lang="en-US" sz="4000" b="1" dirty="0">
                <a:solidFill>
                  <a:srgbClr val="C00000"/>
                </a:solidFill>
                <a:ea typeface="Calibri" panose="020F0502020204030204" pitchFamily="34" charset="0"/>
                <a:cs typeface="Arial" panose="020B0604020202020204" pitchFamily="34" charset="0"/>
              </a:rPr>
              <a:t> </a:t>
            </a:r>
            <a:r>
              <a:rPr lang="en-US" sz="4000" b="1" dirty="0" err="1">
                <a:solidFill>
                  <a:srgbClr val="C00000"/>
                </a:solidFill>
                <a:ea typeface="Calibri" panose="020F0502020204030204" pitchFamily="34" charset="0"/>
                <a:cs typeface="Arial" panose="020B0604020202020204" pitchFamily="34" charset="0"/>
              </a:rPr>
              <a:t>kamu</a:t>
            </a:r>
            <a:r>
              <a:rPr lang="en-US" sz="4000" b="1" dirty="0">
                <a:solidFill>
                  <a:srgbClr val="C00000"/>
                </a:solidFill>
                <a:ea typeface="Calibri" panose="020F0502020204030204" pitchFamily="34" charset="0"/>
                <a:cs typeface="Arial" panose="020B0604020202020204" pitchFamily="34" charset="0"/>
              </a:rPr>
              <a:t> </a:t>
            </a:r>
            <a:r>
              <a:rPr lang="en-US" sz="4000" b="1" dirty="0" err="1">
                <a:solidFill>
                  <a:srgbClr val="C00000"/>
                </a:solidFill>
                <a:ea typeface="Calibri" panose="020F0502020204030204" pitchFamily="34" charset="0"/>
                <a:cs typeface="Arial" panose="020B0604020202020204" pitchFamily="34" charset="0"/>
              </a:rPr>
              <a:t>menghampiri</a:t>
            </a:r>
            <a:r>
              <a:rPr lang="en-US" sz="4000" b="1" dirty="0">
                <a:solidFill>
                  <a:srgbClr val="C00000"/>
                </a:solidFill>
                <a:ea typeface="Calibri" panose="020F0502020204030204" pitchFamily="34" charset="0"/>
                <a:cs typeface="Arial" panose="020B0604020202020204" pitchFamily="34" charset="0"/>
              </a:rPr>
              <a:t> zina, </a:t>
            </a:r>
            <a:r>
              <a:rPr lang="en-US" sz="4000" b="1" dirty="0" err="1">
                <a:solidFill>
                  <a:srgbClr val="C00000"/>
                </a:solidFill>
                <a:ea typeface="Calibri" panose="020F0502020204030204" pitchFamily="34" charset="0"/>
                <a:cs typeface="Arial" panose="020B0604020202020204" pitchFamily="34" charset="0"/>
              </a:rPr>
              <a:t>sesungguhnya</a:t>
            </a:r>
            <a:r>
              <a:rPr lang="en-US" sz="4000" b="1" dirty="0">
                <a:solidFill>
                  <a:srgbClr val="C00000"/>
                </a:solidFill>
                <a:ea typeface="Calibri" panose="020F0502020204030204" pitchFamily="34" charset="0"/>
                <a:cs typeface="Arial" panose="020B0604020202020204" pitchFamily="34" charset="0"/>
              </a:rPr>
              <a:t> zina </a:t>
            </a:r>
            <a:r>
              <a:rPr lang="en-US" sz="4000" b="1" dirty="0" err="1">
                <a:solidFill>
                  <a:srgbClr val="C00000"/>
                </a:solidFill>
                <a:ea typeface="Calibri" panose="020F0502020204030204" pitchFamily="34" charset="0"/>
                <a:cs typeface="Arial" panose="020B0604020202020204" pitchFamily="34" charset="0"/>
              </a:rPr>
              <a:t>itu</a:t>
            </a:r>
            <a:r>
              <a:rPr lang="en-US" sz="4000" b="1" dirty="0">
                <a:solidFill>
                  <a:srgbClr val="C00000"/>
                </a:solidFill>
                <a:ea typeface="Calibri" panose="020F0502020204030204" pitchFamily="34" charset="0"/>
                <a:cs typeface="Arial" panose="020B0604020202020204" pitchFamily="34" charset="0"/>
              </a:rPr>
              <a:t> </a:t>
            </a:r>
            <a:r>
              <a:rPr lang="en-US" sz="4000" b="1" dirty="0" err="1">
                <a:solidFill>
                  <a:srgbClr val="C00000"/>
                </a:solidFill>
                <a:ea typeface="Calibri" panose="020F0502020204030204" pitchFamily="34" charset="0"/>
                <a:cs typeface="Arial" panose="020B0604020202020204" pitchFamily="34" charset="0"/>
              </a:rPr>
              <a:t>adalah</a:t>
            </a:r>
            <a:r>
              <a:rPr lang="en-US" sz="4000" b="1" dirty="0">
                <a:solidFill>
                  <a:srgbClr val="C00000"/>
                </a:solidFill>
                <a:ea typeface="Calibri" panose="020F0502020204030204" pitchFamily="34" charset="0"/>
                <a:cs typeface="Arial" panose="020B0604020202020204" pitchFamily="34" charset="0"/>
              </a:rPr>
              <a:t> </a:t>
            </a:r>
            <a:r>
              <a:rPr lang="en-US" sz="4000" b="1" dirty="0" err="1">
                <a:solidFill>
                  <a:srgbClr val="C00000"/>
                </a:solidFill>
                <a:ea typeface="Calibri" panose="020F0502020204030204" pitchFamily="34" charset="0"/>
                <a:cs typeface="Arial" panose="020B0604020202020204" pitchFamily="34" charset="0"/>
              </a:rPr>
              <a:t>satu</a:t>
            </a:r>
            <a:r>
              <a:rPr lang="en-US" sz="4000" b="1" dirty="0">
                <a:solidFill>
                  <a:srgbClr val="C00000"/>
                </a:solidFill>
                <a:ea typeface="Calibri" panose="020F0502020204030204" pitchFamily="34" charset="0"/>
                <a:cs typeface="Arial" panose="020B0604020202020204" pitchFamily="34" charset="0"/>
              </a:rPr>
              <a:t> </a:t>
            </a:r>
            <a:r>
              <a:rPr lang="en-US" sz="4000" b="1" dirty="0" err="1">
                <a:solidFill>
                  <a:srgbClr val="C00000"/>
                </a:solidFill>
                <a:ea typeface="Calibri" panose="020F0502020204030204" pitchFamily="34" charset="0"/>
                <a:cs typeface="Arial" panose="020B0604020202020204" pitchFamily="34" charset="0"/>
              </a:rPr>
              <a:t>perbuatan</a:t>
            </a:r>
            <a:r>
              <a:rPr lang="en-US" sz="4000" b="1" dirty="0">
                <a:solidFill>
                  <a:srgbClr val="C00000"/>
                </a:solidFill>
                <a:ea typeface="Calibri" panose="020F0502020204030204" pitchFamily="34" charset="0"/>
                <a:cs typeface="Arial" panose="020B0604020202020204" pitchFamily="34" charset="0"/>
              </a:rPr>
              <a:t> yang </a:t>
            </a:r>
            <a:r>
              <a:rPr lang="en-US" sz="4000" b="1" dirty="0" err="1">
                <a:solidFill>
                  <a:srgbClr val="C00000"/>
                </a:solidFill>
                <a:ea typeface="Calibri" panose="020F0502020204030204" pitchFamily="34" charset="0"/>
                <a:cs typeface="Arial" panose="020B0604020202020204" pitchFamily="34" charset="0"/>
              </a:rPr>
              <a:t>keji</a:t>
            </a:r>
            <a:r>
              <a:rPr lang="en-US" sz="4000" b="1" dirty="0">
                <a:solidFill>
                  <a:srgbClr val="C00000"/>
                </a:solidFill>
                <a:ea typeface="Calibri" panose="020F0502020204030204" pitchFamily="34" charset="0"/>
                <a:cs typeface="Arial" panose="020B0604020202020204" pitchFamily="34" charset="0"/>
              </a:rPr>
              <a:t> dan </a:t>
            </a:r>
            <a:r>
              <a:rPr lang="en-US" sz="4000" b="1" dirty="0" err="1">
                <a:solidFill>
                  <a:srgbClr val="C00000"/>
                </a:solidFill>
                <a:ea typeface="Calibri" panose="020F0502020204030204" pitchFamily="34" charset="0"/>
                <a:cs typeface="Arial" panose="020B0604020202020204" pitchFamily="34" charset="0"/>
              </a:rPr>
              <a:t>satu</a:t>
            </a:r>
            <a:r>
              <a:rPr lang="en-US" sz="4000" b="1" dirty="0">
                <a:solidFill>
                  <a:srgbClr val="C00000"/>
                </a:solidFill>
                <a:ea typeface="Calibri" panose="020F0502020204030204" pitchFamily="34" charset="0"/>
                <a:cs typeface="Arial" panose="020B0604020202020204" pitchFamily="34" charset="0"/>
              </a:rPr>
              <a:t> </a:t>
            </a:r>
            <a:r>
              <a:rPr lang="en-US" sz="4000" b="1" dirty="0" err="1">
                <a:solidFill>
                  <a:srgbClr val="C00000"/>
                </a:solidFill>
                <a:ea typeface="Calibri" panose="020F0502020204030204" pitchFamily="34" charset="0"/>
                <a:cs typeface="Arial" panose="020B0604020202020204" pitchFamily="34" charset="0"/>
              </a:rPr>
              <a:t>jalan</a:t>
            </a:r>
            <a:r>
              <a:rPr lang="en-US" sz="4000" b="1" dirty="0">
                <a:solidFill>
                  <a:srgbClr val="C00000"/>
                </a:solidFill>
                <a:ea typeface="Calibri" panose="020F0502020204030204" pitchFamily="34" charset="0"/>
                <a:cs typeface="Arial" panose="020B0604020202020204" pitchFamily="34" charset="0"/>
              </a:rPr>
              <a:t> yang </a:t>
            </a:r>
            <a:r>
              <a:rPr lang="en-US" sz="4000" b="1" dirty="0" err="1">
                <a:solidFill>
                  <a:srgbClr val="C00000"/>
                </a:solidFill>
                <a:ea typeface="Calibri" panose="020F0502020204030204" pitchFamily="34" charset="0"/>
                <a:cs typeface="Arial" panose="020B0604020202020204" pitchFamily="34" charset="0"/>
              </a:rPr>
              <a:t>jahat</a:t>
            </a:r>
            <a:r>
              <a:rPr lang="en-US" sz="4000" b="1" dirty="0">
                <a:solidFill>
                  <a:srgbClr val="C00000"/>
                </a:solidFill>
                <a:ea typeface="Calibri" panose="020F0502020204030204" pitchFamily="34" charset="0"/>
                <a:cs typeface="Arial" panose="020B0604020202020204" pitchFamily="34" charset="0"/>
              </a:rPr>
              <a:t>.</a:t>
            </a:r>
          </a:p>
          <a:p>
            <a:pPr algn="r">
              <a:spcAft>
                <a:spcPts val="800"/>
              </a:spcAft>
            </a:pPr>
            <a:r>
              <a:rPr lang="en-US" sz="2800" b="1" dirty="0">
                <a:ea typeface="Calibri" panose="020F0502020204030204" pitchFamily="34" charset="0"/>
                <a:cs typeface="Arial" panose="020B0604020202020204" pitchFamily="34" charset="0"/>
              </a:rPr>
              <a:t>(Surah al-Isra’, </a:t>
            </a:r>
            <a:r>
              <a:rPr lang="en-US" sz="2800" b="1" dirty="0" err="1">
                <a:ea typeface="Calibri" panose="020F0502020204030204" pitchFamily="34" charset="0"/>
                <a:cs typeface="Arial" panose="020B0604020202020204" pitchFamily="34" charset="0"/>
              </a:rPr>
              <a:t>ayat</a:t>
            </a:r>
            <a:r>
              <a:rPr lang="en-US" sz="2800" b="1" dirty="0">
                <a:ea typeface="Calibri" panose="020F0502020204030204" pitchFamily="34" charset="0"/>
                <a:cs typeface="Arial" panose="020B0604020202020204" pitchFamily="34" charset="0"/>
              </a:rPr>
              <a:t> 32)</a:t>
            </a:r>
          </a:p>
        </p:txBody>
      </p:sp>
      <p:pic>
        <p:nvPicPr>
          <p:cNvPr id="4" name="Picture 3">
            <a:extLst>
              <a:ext uri="{FF2B5EF4-FFF2-40B4-BE49-F238E27FC236}">
                <a16:creationId xmlns:a16="http://schemas.microsoft.com/office/drawing/2014/main" id="{8D0D1418-7CD7-43FB-B860-40521B244E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299" y="1446835"/>
            <a:ext cx="8254699" cy="13229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blip>
          <a:srcRect/>
          <a:stretch>
            <a:fillRect l="-6000" r="-6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75982B-A82A-4B23-BD8F-1A4C25DE65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10" y="0"/>
            <a:ext cx="9093780" cy="6858000"/>
          </a:xfrm>
          <a:prstGeom prst="rect">
            <a:avLst/>
          </a:prstGeom>
        </p:spPr>
      </p:pic>
    </p:spTree>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pic>
        <p:nvPicPr>
          <p:cNvPr id="3" name="Picture 2">
            <a:extLst>
              <a:ext uri="{FF2B5EF4-FFF2-40B4-BE49-F238E27FC236}">
                <a16:creationId xmlns:a16="http://schemas.microsoft.com/office/drawing/2014/main" id="{0DE0C403-5C16-4F76-9360-77ABDB91AF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9200"/>
            <a:ext cx="9144000" cy="6263866"/>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11912" y="914400"/>
            <a:ext cx="8890488" cy="1569660"/>
          </a:xfrm>
          <a:prstGeom prst="rect">
            <a:avLst/>
          </a:prstGeom>
          <a:solidFill>
            <a:schemeClr val="accent2">
              <a:lumMod val="50000"/>
              <a:alpha val="55000"/>
            </a:schemeClr>
          </a:solidFill>
        </p:spPr>
        <p:txBody>
          <a:bodyPr wrap="square">
            <a:spAutoFit/>
          </a:bodyPr>
          <a:lstStyle/>
          <a:p>
            <a:pPr lvl="1"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أَشْهَدُ أَنْ لَا إِلٰهَ إِلَّا اللهُ وَحْدَهُ لَا شَرِيْكَ لَهُ،</a:t>
            </a:r>
          </a:p>
          <a:p>
            <a:pPr lvl="1"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وَأَشْهَدُ أَنَّ مُحَمَّدًا عَبْدُهُ وَرَسُولُهُ. </a:t>
            </a:r>
          </a:p>
        </p:txBody>
      </p:sp>
      <p:sp>
        <p:nvSpPr>
          <p:cNvPr id="5" name="TextBox 4"/>
          <p:cNvSpPr txBox="1"/>
          <p:nvPr/>
        </p:nvSpPr>
        <p:spPr>
          <a:xfrm>
            <a:off x="111912" y="3048000"/>
            <a:ext cx="8890488" cy="3046988"/>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Tuhan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melainkan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Allah, Yang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Maha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Esa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t>
            </a:r>
          </a:p>
          <a:p>
            <a:pPr algn="ctr" fontAlgn="auto">
              <a:spcBef>
                <a:spcPts val="0"/>
              </a:spcBef>
              <a:spcAft>
                <a:spcPts val="0"/>
              </a:spcAft>
              <a:defRPr/>
            </a:pP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Sekutu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Bagi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p>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junjungan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kami, Muhammad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adalah</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Hamba-Nya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Utusan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a:t>
            </a:r>
          </a:p>
        </p:txBody>
      </p:sp>
      <p:sp>
        <p:nvSpPr>
          <p:cNvPr id="6" name="Rectangle 5"/>
          <p:cNvSpPr/>
          <p:nvPr/>
        </p:nvSpPr>
        <p:spPr>
          <a:xfrm>
            <a:off x="427512" y="155806"/>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lum bright="40000" contrast="-40000"/>
          </a:blip>
          <a:srcRect/>
          <a:stretch>
            <a:fillRect/>
          </a:stretch>
        </p:blipFill>
        <p:spPr bwMode="auto">
          <a:xfrm>
            <a:off x="228600" y="4876800"/>
            <a:ext cx="8686800" cy="1341438"/>
          </a:xfrm>
          <a:prstGeom prst="rect">
            <a:avLst/>
          </a:prstGeom>
          <a:solidFill>
            <a:srgbClr val="FF9393"/>
          </a:solidFill>
          <a:ln w="9525">
            <a:noFill/>
            <a:miter lim="800000"/>
            <a:headEnd/>
            <a:tailEnd/>
          </a:ln>
          <a:effectLst>
            <a:glow rad="127000">
              <a:schemeClr val="tx1">
                <a:alpha val="40000"/>
              </a:schemeClr>
            </a:glow>
          </a:effectLst>
        </p:spPr>
      </p:pic>
      <p:pic>
        <p:nvPicPr>
          <p:cNvPr id="6" name="Picture 5">
            <a:extLst>
              <a:ext uri="{FF2B5EF4-FFF2-40B4-BE49-F238E27FC236}">
                <a16:creationId xmlns:a16="http://schemas.microsoft.com/office/drawing/2014/main" id="{F1BCC0BD-150A-CC8D-E13B-E7F10E7BC098}"/>
              </a:ext>
            </a:extLst>
          </p:cNvPr>
          <p:cNvPicPr>
            <a:picLocks noChangeAspect="1"/>
          </p:cNvPicPr>
          <p:nvPr/>
        </p:nvPicPr>
        <p:blipFill>
          <a:blip r:embed="rId4"/>
          <a:stretch>
            <a:fillRect/>
          </a:stretch>
        </p:blipFill>
        <p:spPr>
          <a:xfrm>
            <a:off x="1866900" y="381000"/>
            <a:ext cx="5410200" cy="6934200"/>
          </a:xfrm>
          <a:prstGeom prst="rect">
            <a:avLst/>
          </a:prstGeom>
          <a:effectLst>
            <a:outerShdw blurRad="152400" dist="317500" dir="5400000" sx="90000" sy="-19000" rotWithShape="0">
              <a:prstClr val="black">
                <a:alpha val="15000"/>
              </a:prstClr>
            </a:outerShdw>
            <a:reflection stA="76000" endPos="46000" dir="5400000" sy="-100000" algn="bl" rotWithShape="0"/>
          </a:effectLst>
          <a:scene3d>
            <a:camera prst="orthographicFront"/>
            <a:lightRig rig="threePt" dir="t"/>
          </a:scene3d>
          <a:sp3d>
            <a:bevelT prst="relaxedInset"/>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anose="02020603050405020304"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rtl="1"/>
            <a:r>
              <a:rPr lang="ar-SA" sz="6000" b="1" dirty="0">
                <a:solidFill>
                  <a:srgbClr val="FFFF00"/>
                </a:solidFill>
                <a:effectLst>
                  <a:glow rad="101600">
                    <a:schemeClr val="tx1">
                      <a:alpha val="60000"/>
                    </a:schemeClr>
                  </a:glow>
                </a:effectLst>
                <a:cs typeface="Traditional Arabic" panose="02020603050405020304" pitchFamily="2" charset="-78"/>
              </a:rPr>
              <a:t>وَأَشْهَدُ أَن لَّا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anose="02020603050405020304" pitchFamily="2" charset="-78"/>
              <a:cs typeface="Traditional Arabic" panose="02020603050405020304"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anose="02020603050405020304" pitchFamily="2" charset="-78"/>
              </a:rPr>
              <a:t>اللّٰهُمَّ صَلِّ وَسَلِّمْ وَبَارِكْ عَلَى سَيِّدِنَا مُحَمَّدٍ، وَعَلَى آلِهِ وَأَصْحَابِهِ أَجْمَعِيْنَ</a:t>
            </a:r>
            <a:r>
              <a:rPr lang="ms-MY" sz="5400" b="1" dirty="0">
                <a:solidFill>
                  <a:srgbClr val="FFFF00"/>
                </a:solidFill>
                <a:effectLst>
                  <a:glow rad="101600">
                    <a:schemeClr val="tx1">
                      <a:alpha val="60000"/>
                    </a:schemeClr>
                  </a:glow>
                </a:effectLst>
                <a:cs typeface="Traditional Arabic" panose="02020603050405020304" pitchFamily="2" charset="-78"/>
              </a:rPr>
              <a:t>.</a:t>
            </a:r>
            <a:endParaRPr lang="ms-MY" sz="5400" dirty="0">
              <a:solidFill>
                <a:srgbClr val="FFFF00"/>
              </a:solidFill>
              <a:effectLst>
                <a:glow rad="101600">
                  <a:schemeClr val="tx1">
                    <a:alpha val="60000"/>
                  </a:schemeClr>
                </a:glow>
              </a:effectLst>
              <a:latin typeface="Traditional Arabic" panose="02020603050405020304" pitchFamily="2" charset="-78"/>
              <a:cs typeface="Traditional Arabic" panose="02020603050405020304"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Taqwa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anose="02020603050405020304" pitchFamily="2" charset="-78"/>
              <a:cs typeface="Traditional Arabic" panose="02020603050405020304"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Bertaqwalah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17000" r="-17000"/>
          </a:stretch>
        </a:blipFill>
        <a:effectLst/>
      </p:bgPr>
    </p:bg>
    <p:spTree>
      <p:nvGrpSpPr>
        <p:cNvPr id="1" name=""/>
        <p:cNvGrpSpPr/>
        <p:nvPr/>
      </p:nvGrpSpPr>
      <p:grpSpPr>
        <a:xfrm>
          <a:off x="0" y="0"/>
          <a:ext cx="0" cy="0"/>
          <a:chOff x="0" y="0"/>
          <a:chExt cx="0" cy="0"/>
        </a:xfrm>
      </p:grpSpPr>
      <p:sp>
        <p:nvSpPr>
          <p:cNvPr id="8" name="Rectangle: Rounded Corners 8"/>
          <p:cNvSpPr/>
          <p:nvPr/>
        </p:nvSpPr>
        <p:spPr>
          <a:xfrm>
            <a:off x="609600" y="1905000"/>
            <a:ext cx="7924800" cy="3733800"/>
          </a:xfrm>
          <a:prstGeom prst="flowChartAlternateProcess">
            <a:avLst/>
          </a:prstGeom>
          <a:solidFill>
            <a:schemeClr val="tx2">
              <a:lumMod val="7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40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Berbaktilah kepada Allah SWT dan jagalah setiap gerak geri dan tutur kata.</a:t>
            </a:r>
            <a:endParaRPr lang="fi-FI" sz="40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3" name="Snip Diagonal Corner Rectangle 5"/>
          <p:cNvSpPr/>
          <p:nvPr/>
        </p:nvSpPr>
        <p:spPr>
          <a:xfrm>
            <a:off x="280259" y="228600"/>
            <a:ext cx="8583482" cy="914400"/>
          </a:xfrm>
          <a:prstGeom prst="snip2DiagRect">
            <a:avLst>
              <a:gd name="adj1" fmla="val 50000"/>
              <a:gd name="adj2" fmla="val 50000"/>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PERINGATAN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id="{394D8918-02A2-410A-9918-45921E2A6F47}"/>
              </a:ext>
            </a:extLst>
          </p:cNvPr>
          <p:cNvSpPr/>
          <p:nvPr/>
        </p:nvSpPr>
        <p:spPr>
          <a:xfrm>
            <a:off x="609600" y="1524000"/>
            <a:ext cx="7924800" cy="4191000"/>
          </a:xfrm>
          <a:prstGeom prst="flowChartAlternateProcess">
            <a:avLst/>
          </a:prstGeom>
          <a:solidFill>
            <a:schemeClr val="tx2">
              <a:lumMod val="7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Setiap tindakan yang dilakukan dan setiap perkataan  yang diucapkan pasti akan dicatat oleh malaikat</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5" name="Snip Diagonal Corner Rectangle 5">
            <a:extLst>
              <a:ext uri="{FF2B5EF4-FFF2-40B4-BE49-F238E27FC236}">
                <a16:creationId xmlns:a16="http://schemas.microsoft.com/office/drawing/2014/main" id="{ED20BF96-F679-4B48-9115-6636580F0CEE}"/>
              </a:ext>
            </a:extLst>
          </p:cNvPr>
          <p:cNvSpPr/>
          <p:nvPr/>
        </p:nvSpPr>
        <p:spPr>
          <a:xfrm>
            <a:off x="280259" y="228600"/>
            <a:ext cx="8583482" cy="914400"/>
          </a:xfrm>
          <a:prstGeom prst="snip2DiagRect">
            <a:avLst>
              <a:gd name="adj1" fmla="val 50000"/>
              <a:gd name="adj2" fmla="val 50000"/>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PERINGATAN</a:t>
            </a:r>
          </a:p>
        </p:txBody>
      </p:sp>
    </p:spTree>
    <p:extLst>
      <p:ext uri="{BB962C8B-B14F-4D97-AF65-F5344CB8AC3E}">
        <p14:creationId xmlns:p14="http://schemas.microsoft.com/office/powerpoint/2010/main" val="6396720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id="{394D8918-02A2-410A-9918-45921E2A6F47}"/>
              </a:ext>
            </a:extLst>
          </p:cNvPr>
          <p:cNvSpPr/>
          <p:nvPr/>
        </p:nvSpPr>
        <p:spPr>
          <a:xfrm>
            <a:off x="609600" y="1524000"/>
            <a:ext cx="7924800" cy="5105400"/>
          </a:xfrm>
          <a:prstGeom prst="flowChartAlternateProcess">
            <a:avLst/>
          </a:prstGeom>
          <a:solidFill>
            <a:schemeClr val="tx2">
              <a:lumMod val="7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Sesungguhnya setiap manusia akan diserahkan buku amalan masing-masing pada hari Akhirat nanti, dan ketika itu setiap yang tercatat dalam buku amalan tidak dapat diubah dan tak dapat dipinda lagi. </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5" name="Snip Diagonal Corner Rectangle 5">
            <a:extLst>
              <a:ext uri="{FF2B5EF4-FFF2-40B4-BE49-F238E27FC236}">
                <a16:creationId xmlns:a16="http://schemas.microsoft.com/office/drawing/2014/main" id="{ED20BF96-F679-4B48-9115-6636580F0CEE}"/>
              </a:ext>
            </a:extLst>
          </p:cNvPr>
          <p:cNvSpPr/>
          <p:nvPr/>
        </p:nvSpPr>
        <p:spPr>
          <a:xfrm>
            <a:off x="280259" y="228600"/>
            <a:ext cx="8583482" cy="914400"/>
          </a:xfrm>
          <a:prstGeom prst="snip2DiagRect">
            <a:avLst>
              <a:gd name="adj1" fmla="val 50000"/>
              <a:gd name="adj2" fmla="val 50000"/>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PERINGATAN</a:t>
            </a:r>
          </a:p>
        </p:txBody>
      </p:sp>
    </p:spTree>
    <p:extLst>
      <p:ext uri="{BB962C8B-B14F-4D97-AF65-F5344CB8AC3E}">
        <p14:creationId xmlns:p14="http://schemas.microsoft.com/office/powerpoint/2010/main" val="34298512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a:extLst>
            <a:ext uri="{FF2B5EF4-FFF2-40B4-BE49-F238E27FC236}">
              <a16:creationId xmlns:a16="http://schemas.microsoft.com/office/drawing/2014/main" id="{BC4B7992-1B29-D6E3-650C-C3F98D31FADF}"/>
            </a:ext>
          </a:extLst>
        </p:cNvPr>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id="{96963B0C-3593-07FA-D674-F827D0FA92DD}"/>
              </a:ext>
            </a:extLst>
          </p:cNvPr>
          <p:cNvSpPr/>
          <p:nvPr/>
        </p:nvSpPr>
        <p:spPr>
          <a:xfrm>
            <a:off x="609600" y="1524000"/>
            <a:ext cx="7924800" cy="5105400"/>
          </a:xfrm>
          <a:prstGeom prst="flowChartAlternateProcess">
            <a:avLst/>
          </a:prstGeom>
          <a:solidFill>
            <a:schemeClr val="tx2">
              <a:lumMod val="7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Mudah-mudahan dengan peringatan ini, kita akan menjadi hamba Allah yang mendapat rahmat serta keampunan-Nya dan dimasukkan ke dalam syurga bersama kekasih kita </a:t>
            </a:r>
            <a:r>
              <a:rPr lang="sv-SE" sz="3600" dirty="0">
                <a:ln>
                  <a:solidFill>
                    <a:sysClr val="windowText" lastClr="000000"/>
                  </a:solidFill>
                </a:ln>
                <a:solidFill>
                  <a:srgbClr val="FFFF00"/>
                </a:solidFill>
                <a:effectLst>
                  <a:outerShdw blurRad="38100" dist="38100" dir="2700000" algn="tl">
                    <a:srgbClr val="000000">
                      <a:alpha val="43137"/>
                    </a:srgbClr>
                  </a:outerShdw>
                </a:effectLst>
                <a:latin typeface="Arial Black" panose="020B0A04020102020204" pitchFamily="34" charset="0"/>
              </a:rPr>
              <a:t>Nabi Muhammad SAW</a:t>
            </a:r>
            <a:endParaRPr lang="fi-FI" sz="3600" dirty="0">
              <a:ln>
                <a:solidFill>
                  <a:sysClr val="windowText" lastClr="000000"/>
                </a:solidFill>
              </a:ln>
              <a:solidFill>
                <a:srgbClr val="FFFF00"/>
              </a:solidFill>
              <a:effectLst>
                <a:outerShdw blurRad="38100" dist="38100" dir="2700000" algn="tl">
                  <a:srgbClr val="000000">
                    <a:alpha val="43137"/>
                  </a:srgbClr>
                </a:outerShdw>
              </a:effectLst>
              <a:latin typeface="Arial Black" panose="020B0A04020102020204" pitchFamily="34" charset="0"/>
            </a:endParaRPr>
          </a:p>
        </p:txBody>
      </p:sp>
      <p:sp>
        <p:nvSpPr>
          <p:cNvPr id="5" name="Snip Diagonal Corner Rectangle 5">
            <a:extLst>
              <a:ext uri="{FF2B5EF4-FFF2-40B4-BE49-F238E27FC236}">
                <a16:creationId xmlns:a16="http://schemas.microsoft.com/office/drawing/2014/main" id="{F0635EB4-551E-A90A-DA9A-E04D83518167}"/>
              </a:ext>
            </a:extLst>
          </p:cNvPr>
          <p:cNvSpPr/>
          <p:nvPr/>
        </p:nvSpPr>
        <p:spPr>
          <a:xfrm>
            <a:off x="280259" y="228600"/>
            <a:ext cx="8583482" cy="914400"/>
          </a:xfrm>
          <a:prstGeom prst="snip2DiagRect">
            <a:avLst>
              <a:gd name="adj1" fmla="val 50000"/>
              <a:gd name="adj2" fmla="val 50000"/>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PERINGATAN</a:t>
            </a:r>
          </a:p>
        </p:txBody>
      </p:sp>
    </p:spTree>
    <p:extLst>
      <p:ext uri="{BB962C8B-B14F-4D97-AF65-F5344CB8AC3E}">
        <p14:creationId xmlns:p14="http://schemas.microsoft.com/office/powerpoint/2010/main" val="22551988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7115" y="996782"/>
            <a:ext cx="9144000" cy="2215991"/>
          </a:xfrm>
          <a:prstGeom prst="rect">
            <a:avLst/>
          </a:prstGeom>
          <a:solidFill>
            <a:srgbClr val="002060">
              <a:alpha val="39000"/>
            </a:srgbClr>
          </a:solidFill>
        </p:spPr>
        <p:txBody>
          <a:bodyPr wrap="square">
            <a:spAutoFit/>
          </a:bodyPr>
          <a:lstStyle/>
          <a:p>
            <a:pPr algn="ctr" rtl="1">
              <a:lnSpc>
                <a:spcPct val="150000"/>
              </a:lnSpc>
            </a:pP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اللّٰهُمَّ صَلِّ وَسَلِّمْ عَلَى سَيِّدِنَا مُحَمَّدٍ وَعَلى آلِهِ وَصَحْبِهِ وَمَنِ اهْتَدَى بِهَدْيِهِ إِلَى يَوْمِ الدِّيْنِ، </a:t>
            </a:r>
          </a:p>
        </p:txBody>
      </p:sp>
      <p:sp>
        <p:nvSpPr>
          <p:cNvPr id="4" name="TextBox 3"/>
          <p:cNvSpPr txBox="1"/>
          <p:nvPr/>
        </p:nvSpPr>
        <p:spPr>
          <a:xfrm>
            <a:off x="214370" y="3505200"/>
            <a:ext cx="8701030" cy="2246769"/>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sv-SE"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Ya Allah, selawat dan salam ke atas junjungan kami Nabi Muhammad SAW dan ke atas keluarga dan para Sahabatnya, serta orang-orang yang berpandukan petunjuknya hingga hari Kiamat.</a:t>
            </a:r>
            <a:endPar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Muhammad SAW</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anose="020B0A04020102020204"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DOA</a:t>
            </a:r>
            <a:endParaRPr kumimoji="0" lang="ms-MY" sz="6000" b="1" i="0" u="none" strike="noStrike" kern="1200" cap="none" spc="0" normalizeH="0" baseline="0" noProof="0"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endParaRPr>
          </a:p>
        </p:txBody>
      </p:sp>
      <p:pic>
        <p:nvPicPr>
          <p:cNvPr id="5" name="Picture 4">
            <a:extLst>
              <a:ext uri="{FF2B5EF4-FFF2-40B4-BE49-F238E27FC236}">
                <a16:creationId xmlns:a16="http://schemas.microsoft.com/office/drawing/2014/main" id="{99AAB83D-E80A-4050-8C95-F338E0AD8A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8" y="1257284"/>
            <a:ext cx="9089924" cy="5749026"/>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DOA</a:t>
            </a:r>
            <a:endParaRPr kumimoji="0" lang="ms-MY" sz="6000" b="1" i="0" u="none" strike="noStrike" kern="1200" cap="none" spc="0" normalizeH="0" baseline="0" noProof="0"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endParaRPr>
          </a:p>
        </p:txBody>
      </p:sp>
      <p:pic>
        <p:nvPicPr>
          <p:cNvPr id="4" name="Picture 3">
            <a:extLst>
              <a:ext uri="{FF2B5EF4-FFF2-40B4-BE49-F238E27FC236}">
                <a16:creationId xmlns:a16="http://schemas.microsoft.com/office/drawing/2014/main" id="{1C9D52E6-CFB7-4523-9E48-3F200EB386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5831"/>
            <a:ext cx="9144000" cy="5767313"/>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a:fillRect/>
          </a:stretch>
        </p:blipFill>
        <p:spPr>
          <a:xfrm>
            <a:off x="6705600" y="30480"/>
            <a:ext cx="2534920" cy="1774444"/>
          </a:xfrm>
          <a:prstGeom prst="rect">
            <a:avLst/>
          </a:prstGeom>
          <a:effectLst>
            <a:glow rad="317500">
              <a:schemeClr val="bg1">
                <a:alpha val="70000"/>
              </a:schemeClr>
            </a:glow>
          </a:effectLst>
        </p:spPr>
      </p:pic>
      <p:sp>
        <p:nvSpPr>
          <p:cNvPr id="4" name="TextBox 3"/>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a:fillRect/>
          </a:stretch>
        </p:blipFill>
        <p:spPr>
          <a:xfrm>
            <a:off x="6705600" y="30480"/>
            <a:ext cx="2534920" cy="1774444"/>
          </a:xfrm>
          <a:prstGeom prst="rect">
            <a:avLst/>
          </a:prstGeom>
          <a:effectLst>
            <a:glow rad="317500">
              <a:schemeClr val="bg1">
                <a:alpha val="70000"/>
              </a:schemeClr>
            </a:glow>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l="-16000" r="-1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endParaRPr>
          </a:p>
        </p:txBody>
      </p:sp>
      <p:pic>
        <p:nvPicPr>
          <p:cNvPr id="3" name="Picture 2">
            <a:extLst>
              <a:ext uri="{FF2B5EF4-FFF2-40B4-BE49-F238E27FC236}">
                <a16:creationId xmlns:a16="http://schemas.microsoft.com/office/drawing/2014/main" id="{2F5B8536-4C70-4DD7-BF50-000CA4ED46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9144000" cy="5392314"/>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72044" y="1447800"/>
            <a:ext cx="8199911" cy="4193456"/>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50" b="1" dirty="0">
              <a:solidFill>
                <a:srgbClr val="FF0000"/>
              </a:solidFill>
            </a:endParaRPr>
          </a:p>
          <a:p>
            <a:pPr algn="just"/>
            <a:r>
              <a:rPr lang="ms-MY" sz="3200" b="1" dirty="0">
                <a:solidFill>
                  <a:schemeClr val="accent5">
                    <a:lumMod val="50000"/>
                  </a:schemeClr>
                </a:solidFill>
              </a:rPr>
              <a:t>Teguhkanlah Iman kami dalam menempuh segala mehnah dan ujianMu, Kekalkanlah keamanan, keselamatan dan kesejahteraan kepada negara kami Malaysia dan negeri kami Terengganu Darul Iman, Jadikan negeri kami ini negeri yang aman.  Jauhi negeri kami daripada sebarang musibah, perpecahan dan huru hara.</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1371600"/>
            <a:ext cx="8199911" cy="3693319"/>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Cemerlangkanlah pendidikan anak-anak kami, Tambahkanlah ilmu yang bermanfaat kepada mereka, suburkanlah jiwa mereka dengan akhlak yang mulia dan terpuji, Jadikanlah anak-anak kami pemimpin dalam kalangan orang yang bertakwa.</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57200" y="834544"/>
            <a:ext cx="8199911" cy="3200876"/>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Anugerahilah keberkatan kepada para pembayar zakat dan pewakaf MAIDAM. Semoga Allah SWT mengurniakan ganjaran ke atas apa yang diberikan dan memberi keberkatan ke atas harta yang berbaki.</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9354448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4000"/>
            <a:lum/>
          </a:blip>
          <a:srcRect/>
          <a:stretch>
            <a:fillRect t="-2000" b="-2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AB712A-B5FF-F57C-7C42-4D5A5A0D343D}"/>
              </a:ext>
            </a:extLst>
          </p:cNvPr>
          <p:cNvPicPr>
            <a:picLocks noChangeAspect="1"/>
          </p:cNvPicPr>
          <p:nvPr/>
        </p:nvPicPr>
        <p:blipFill>
          <a:blip r:embed="rId3"/>
          <a:stretch>
            <a:fillRect/>
          </a:stretch>
        </p:blipFill>
        <p:spPr>
          <a:xfrm>
            <a:off x="0" y="0"/>
            <a:ext cx="9144000" cy="6846570"/>
          </a:xfrm>
          <a:prstGeom prst="rect">
            <a:avLst/>
          </a:prstGeom>
        </p:spPr>
      </p:pic>
      <p:sp>
        <p:nvSpPr>
          <p:cNvPr id="4" name="Rectangle 3"/>
          <p:cNvSpPr/>
          <p:nvPr/>
        </p:nvSpPr>
        <p:spPr>
          <a:xfrm>
            <a:off x="472044" y="914400"/>
            <a:ext cx="8199911" cy="468589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ms-MY" sz="3200" b="1" i="0" u="none" strike="noStrike" kern="1200" cap="none" spc="0" normalizeH="0" baseline="0" noProof="0" dirty="0">
                <a:ln>
                  <a:noFill/>
                </a:ln>
                <a:solidFill>
                  <a:srgbClr val="FF0000"/>
                </a:solidFill>
                <a:effectLst/>
                <a:uLnTx/>
                <a:uFillTx/>
                <a:latin typeface="Calibri"/>
                <a:ea typeface="+mn-ea"/>
                <a:cs typeface="+mn-cs"/>
              </a:rPr>
              <a:t>Ya Allah,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ms-MY" sz="1050" b="1" i="0" u="none" strike="noStrike" kern="1200" cap="none" spc="0" normalizeH="0" baseline="0" noProof="0" dirty="0">
              <a:ln>
                <a:noFill/>
              </a:ln>
              <a:solidFill>
                <a:srgbClr val="FF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ms-MY" sz="3200" b="1" i="0" u="none" strike="noStrike" kern="1200" cap="none" spc="0" normalizeH="0" baseline="0" noProof="0" dirty="0">
                <a:ln>
                  <a:noFill/>
                </a:ln>
                <a:solidFill>
                  <a:srgbClr val="C0504D">
                    <a:lumMod val="50000"/>
                  </a:srgbClr>
                </a:solidFill>
                <a:effectLst/>
                <a:uLnTx/>
                <a:uFillTx/>
                <a:latin typeface="Calibri"/>
                <a:ea typeface="+mn-ea"/>
                <a:cs typeface="+mn-cs"/>
              </a:rPr>
              <a:t>Anugerahkan pertolongan dan bantuanMu untuk saudara kami di Palestin. Berikanlah ketabahan dan kekuatan kepada mereka dalam menghadapi kekejaman rejim zionis. Peliharakanlah bumi Baitul Maqdis dan seluruh saudara kami di sana.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ms-MY" sz="3200" b="1" i="0" u="none" strike="noStrike" kern="1200" cap="none" spc="0" normalizeH="0" baseline="0" noProof="0" dirty="0">
              <a:ln>
                <a:noFill/>
              </a:ln>
              <a:solidFill>
                <a:srgbClr val="4BACC6">
                  <a:lumMod val="5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3200" b="1" i="0" u="none" strike="noStrike" kern="1200" cap="none" spc="0" normalizeH="0" baseline="0" noProof="0" dirty="0">
                <a:ln>
                  <a:noFill/>
                </a:ln>
                <a:solidFill>
                  <a:prstClr val="black"/>
                </a:solidFill>
                <a:effectLst/>
                <a:uLnTx/>
                <a:uFillTx/>
                <a:latin typeface="Calibri"/>
                <a:ea typeface="+mn-ea"/>
                <a:cs typeface="+mn-cs"/>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uLnTx/>
                <a:uFillTx/>
                <a:latin typeface="Calibri"/>
                <a:ea typeface="+mn-ea"/>
                <a:cs typeface="+mn-cs"/>
              </a:rPr>
              <a:t>DOA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00578" y="1295400"/>
            <a:ext cx="7942843" cy="1862048"/>
          </a:xfrm>
          <a:prstGeom prst="rect">
            <a:avLst/>
          </a:prstGeom>
          <a:solidFill>
            <a:schemeClr val="accent3">
              <a:lumMod val="50000"/>
              <a:alpha val="51000"/>
            </a:scheme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endParaRPr>
          </a:p>
        </p:txBody>
      </p:sp>
      <p:sp>
        <p:nvSpPr>
          <p:cNvPr id="5" name="TextBox 4"/>
          <p:cNvSpPr txBox="1"/>
          <p:nvPr/>
        </p:nvSpPr>
        <p:spPr>
          <a:xfrm>
            <a:off x="573684" y="3582293"/>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rgbClr val="00B0F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endParaRPr>
          </a:p>
          <a:p>
            <a:pPr algn="ctr" fontAlgn="auto">
              <a:spcBef>
                <a:spcPts val="0"/>
              </a:spcBef>
              <a:spcAft>
                <a:spcPts val="0"/>
              </a:spcAft>
              <a:defRPr/>
            </a:pPr>
            <a:r>
              <a:rPr lang="es-ES" sz="6000" b="1" dirty="0">
                <a:ln w="1905"/>
                <a:solidFill>
                  <a:schemeClr val="bg1"/>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t>
            </a:r>
            <a:r>
              <a:rPr lang="es-ES" sz="6000" b="1" dirty="0" err="1">
                <a:ln w="1905"/>
                <a:solidFill>
                  <a:schemeClr val="bg1"/>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Bertaqwalah</a:t>
            </a:r>
            <a:r>
              <a:rPr lang="es-ES" sz="6000" b="1" dirty="0">
                <a:ln w="1905"/>
                <a:solidFill>
                  <a:schemeClr val="bg1"/>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t>
            </a:r>
            <a:r>
              <a:rPr lang="es-ES" sz="6000" b="1" dirty="0" err="1">
                <a:ln w="1905"/>
                <a:solidFill>
                  <a:schemeClr val="bg1"/>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kepada</a:t>
            </a:r>
            <a:r>
              <a:rPr lang="es-ES" sz="6000" b="1" dirty="0">
                <a:ln w="1905"/>
                <a:solidFill>
                  <a:schemeClr val="bg1"/>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t>
            </a:r>
            <a:r>
              <a:rPr lang="es-ES" sz="6000" b="1" dirty="0" err="1">
                <a:ln w="1905"/>
                <a:solidFill>
                  <a:schemeClr val="bg1"/>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Allah</a:t>
            </a:r>
            <a:r>
              <a:rPr lang="es-ES" sz="6000" b="1" dirty="0">
                <a:ln w="1905"/>
                <a:solidFill>
                  <a:schemeClr val="bg1"/>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a:t>
            </a:r>
            <a:endParaRPr lang="en-US" sz="6000" b="1" dirty="0">
              <a:ln w="1905"/>
              <a:solidFill>
                <a:schemeClr val="bg1"/>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
        <p:nvSpPr>
          <p:cNvPr id="4" name="Text Box 60"/>
          <p:cNvSpPr txBox="1">
            <a:spLocks noChangeArrowheads="1"/>
          </p:cNvSpPr>
          <p:nvPr/>
        </p:nvSpPr>
        <p:spPr bwMode="auto">
          <a:xfrm>
            <a:off x="0" y="3048000"/>
            <a:ext cx="9144000" cy="1200329"/>
          </a:xfrm>
          <a:prstGeom prst="rect">
            <a:avLst/>
          </a:prstGeom>
          <a:solidFill>
            <a:schemeClr val="accent5">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Di Dunia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61" y="826649"/>
            <a:ext cx="8821677" cy="234716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16" y="4495925"/>
            <a:ext cx="8839966" cy="179847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pt-BR" sz="2400" b="1" dirty="0">
                <a:ln w="10160">
                  <a:solidFill>
                    <a:schemeClr val="accent5"/>
                  </a:solidFill>
                  <a:prstDash val="solid"/>
                </a:ln>
                <a:effectLst>
                  <a:outerShdw blurRad="38100" dist="22860" dir="5400000" algn="tl" rotWithShape="0">
                    <a:srgbClr val="000000">
                      <a:alpha val="30000"/>
                    </a:srgbClr>
                  </a:outerShdw>
                </a:effectLst>
              </a:rPr>
              <a:t>11 JAMADILAKHIR 1446H / 13 DISEMBER 2024</a:t>
            </a:r>
            <a:endParaRPr lang="nl-NL" sz="2400" b="1" dirty="0">
              <a:ln w="10160">
                <a:solidFill>
                  <a:schemeClr val="accent5"/>
                </a:solidFill>
                <a:prstDash val="solid"/>
              </a:ln>
              <a:effectLst>
                <a:outerShdw blurRad="38100" dist="22860" dir="5400000" algn="tl" rotWithShape="0">
                  <a:srgbClr val="000000">
                    <a:alpha val="30000"/>
                  </a:srgbClr>
                </a:outerShdw>
              </a:effectLst>
            </a:endParaRPr>
          </a:p>
        </p:txBody>
      </p:sp>
      <p:sp>
        <p:nvSpPr>
          <p:cNvPr id="2" name="TextBox 1"/>
          <p:cNvSpPr txBox="1"/>
          <p:nvPr/>
        </p:nvSpPr>
        <p:spPr>
          <a:xfrm>
            <a:off x="1352551" y="381000"/>
            <a:ext cx="6438898" cy="230832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b="1" u="sng" dirty="0">
                <a:ln w="9525">
                  <a:solidFill>
                    <a:sysClr val="windowText" lastClr="000000"/>
                  </a:solidFill>
                  <a:prstDash val="solid"/>
                </a:ln>
                <a:solidFill>
                  <a:schemeClr val="bg1"/>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rPr>
              <a:t>TAJUK </a:t>
            </a:r>
          </a:p>
          <a:p>
            <a:pPr algn="ctr"/>
            <a:r>
              <a:rPr lang="en-US" sz="4800" b="1" u="sng" dirty="0">
                <a:ln w="9525">
                  <a:solidFill>
                    <a:sysClr val="windowText" lastClr="000000"/>
                  </a:solidFill>
                  <a:prstDash val="solid"/>
                </a:ln>
                <a:solidFill>
                  <a:schemeClr val="bg1"/>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rPr>
              <a:t>KHUTBAH </a:t>
            </a:r>
          </a:p>
          <a:p>
            <a:pPr algn="ctr"/>
            <a:r>
              <a:rPr lang="en-US" sz="4800" b="1" u="sng" dirty="0">
                <a:ln w="9525">
                  <a:solidFill>
                    <a:sysClr val="windowText" lastClr="000000"/>
                  </a:solidFill>
                  <a:prstDash val="solid"/>
                </a:ln>
                <a:solidFill>
                  <a:schemeClr val="bg1"/>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rPr>
              <a:t>HARI INI</a:t>
            </a:r>
            <a:endParaRPr lang="en-MY" sz="4800" b="1" u="sng" dirty="0">
              <a:ln w="9525">
                <a:solidFill>
                  <a:sysClr val="windowText" lastClr="000000"/>
                </a:solidFill>
                <a:prstDash val="solid"/>
              </a:ln>
              <a:solidFill>
                <a:schemeClr val="bg1"/>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endParaRPr>
          </a:p>
        </p:txBody>
      </p:sp>
      <p:sp>
        <p:nvSpPr>
          <p:cNvPr id="7" name="Rectangle 6">
            <a:extLst>
              <a:ext uri="{FF2B5EF4-FFF2-40B4-BE49-F238E27FC236}">
                <a16:creationId xmlns:a16="http://schemas.microsoft.com/office/drawing/2014/main" id="{5205F30D-CA38-4AA3-A399-49610FF3C7E7}"/>
              </a:ext>
            </a:extLst>
          </p:cNvPr>
          <p:cNvSpPr/>
          <p:nvPr/>
        </p:nvSpPr>
        <p:spPr>
          <a:xfrm>
            <a:off x="704850" y="3048000"/>
            <a:ext cx="7734300" cy="2711570"/>
          </a:xfrm>
          <a:prstGeom prst="rect">
            <a:avLst/>
          </a:prstGeom>
        </p:spPr>
        <p:txBody>
          <a:bodyPr wrap="square">
            <a:noAutofit/>
          </a:bodyPr>
          <a:lstStyle/>
          <a:p>
            <a:pPr algn="ctr"/>
            <a:r>
              <a:rPr lang="fi-FI" sz="5400" b="1" dirty="0">
                <a:ln w="13462">
                  <a:solidFill>
                    <a:schemeClr val="tx2"/>
                  </a:solidFill>
                  <a:prstDash val="solid"/>
                </a:ln>
                <a:solidFill>
                  <a:srgbClr val="FFFF00"/>
                </a:solidFill>
                <a:effectLst>
                  <a:outerShdw dist="38100" dir="2700000" algn="bl" rotWithShape="0">
                    <a:schemeClr val="accent5"/>
                  </a:outerShdw>
                </a:effectLst>
                <a:latin typeface="Eras Bold ITC" panose="020B0907030504020204" pitchFamily="34" charset="0"/>
              </a:rPr>
              <a:t>MEMBENTUK MASYARAKAT JAUHI ZINA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D84CAF0-D9C1-70FF-1D2A-30D4CC7BB683}"/>
              </a:ext>
            </a:extLst>
          </p:cNvPr>
          <p:cNvSpPr/>
          <p:nvPr/>
        </p:nvSpPr>
        <p:spPr>
          <a:xfrm>
            <a:off x="266700" y="76200"/>
            <a:ext cx="8648700" cy="3200400"/>
          </a:xfrm>
          <a:prstGeom prst="roundRect">
            <a:avLst/>
          </a:prstGeom>
          <a:solidFill>
            <a:schemeClr val="accent3">
              <a:lumMod val="60000"/>
              <a:lumOff val="40000"/>
              <a:alpha val="79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800" b="1" dirty="0">
                <a:solidFill>
                  <a:schemeClr val="tx1"/>
                </a:solidFill>
                <a:effectLst>
                  <a:outerShdw blurRad="38100" dist="38100" dir="2700000" algn="tl">
                    <a:srgbClr val="000000">
                      <a:alpha val="43137"/>
                    </a:srgbClr>
                  </a:outerShdw>
                </a:effectLst>
              </a:rPr>
              <a:t>Laporan media menyatakan bahawa sebanyak </a:t>
            </a:r>
            <a:r>
              <a:rPr lang="sv-SE" sz="3800" b="1" dirty="0">
                <a:solidFill>
                  <a:srgbClr val="FF0000"/>
                </a:solidFill>
                <a:effectLst>
                  <a:outerShdw blurRad="38100" dist="38100" dir="2700000" algn="tl">
                    <a:srgbClr val="000000">
                      <a:alpha val="43137"/>
                    </a:srgbClr>
                  </a:outerShdw>
                </a:effectLst>
              </a:rPr>
              <a:t>17,646</a:t>
            </a:r>
            <a:r>
              <a:rPr lang="sv-SE" sz="3800" b="1" dirty="0">
                <a:solidFill>
                  <a:schemeClr val="tx1"/>
                </a:solidFill>
                <a:effectLst>
                  <a:outerShdw blurRad="38100" dist="38100" dir="2700000" algn="tl">
                    <a:srgbClr val="000000">
                      <a:alpha val="43137"/>
                    </a:srgbClr>
                  </a:outerShdw>
                </a:effectLst>
              </a:rPr>
              <a:t> kes remaja hamil tanpa ikatan perkahwinan telah direkod sejak </a:t>
            </a:r>
          </a:p>
          <a:p>
            <a:pPr algn="ctr">
              <a:defRPr/>
            </a:pPr>
            <a:r>
              <a:rPr lang="sv-SE" sz="3800" b="1" dirty="0">
                <a:solidFill>
                  <a:srgbClr val="FF0000"/>
                </a:solidFill>
                <a:effectLst>
                  <a:outerShdw blurRad="38100" dist="38100" dir="2700000" algn="tl">
                    <a:srgbClr val="000000">
                      <a:alpha val="43137"/>
                    </a:srgbClr>
                  </a:outerShdw>
                </a:effectLst>
              </a:rPr>
              <a:t>5 tahun lalu</a:t>
            </a:r>
          </a:p>
        </p:txBody>
      </p:sp>
      <p:sp>
        <p:nvSpPr>
          <p:cNvPr id="8" name="Rectangle: Rounded Corners 7">
            <a:extLst>
              <a:ext uri="{FF2B5EF4-FFF2-40B4-BE49-F238E27FC236}">
                <a16:creationId xmlns:a16="http://schemas.microsoft.com/office/drawing/2014/main" id="{05537E71-662A-F7EC-F002-C5FA27C3726D}"/>
              </a:ext>
            </a:extLst>
          </p:cNvPr>
          <p:cNvSpPr/>
          <p:nvPr/>
        </p:nvSpPr>
        <p:spPr>
          <a:xfrm>
            <a:off x="266700" y="3429000"/>
            <a:ext cx="8648700" cy="3200400"/>
          </a:xfrm>
          <a:prstGeom prst="roundRect">
            <a:avLst/>
          </a:prstGeom>
          <a:solidFill>
            <a:schemeClr val="accent3">
              <a:lumMod val="60000"/>
              <a:lumOff val="40000"/>
              <a:alpha val="79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400" b="1" dirty="0">
                <a:solidFill>
                  <a:schemeClr val="tx1"/>
                </a:solidFill>
                <a:effectLst>
                  <a:outerShdw blurRad="38100" dist="38100" dir="2700000" algn="tl">
                    <a:srgbClr val="000000">
                      <a:alpha val="43137"/>
                    </a:srgbClr>
                  </a:outerShdw>
                </a:effectLst>
              </a:rPr>
              <a:t>PURATA KEHAMILAN LUAR NIKAH </a:t>
            </a:r>
          </a:p>
          <a:p>
            <a:pPr algn="ctr">
              <a:defRPr/>
            </a:pPr>
            <a:r>
              <a:rPr lang="sv-SE" sz="4400" b="1" dirty="0">
                <a:solidFill>
                  <a:schemeClr val="tx1"/>
                </a:solidFill>
                <a:effectLst>
                  <a:outerShdw blurRad="38100" dist="38100" dir="2700000" algn="tl">
                    <a:srgbClr val="000000">
                      <a:alpha val="43137"/>
                    </a:srgbClr>
                  </a:outerShdw>
                </a:effectLst>
              </a:rPr>
              <a:t>DALAM TEMPOH INI IALAH </a:t>
            </a:r>
          </a:p>
          <a:p>
            <a:pPr algn="ctr">
              <a:defRPr/>
            </a:pPr>
            <a:r>
              <a:rPr lang="sv-SE" sz="4400" b="1" dirty="0">
                <a:solidFill>
                  <a:srgbClr val="FF0000"/>
                </a:solidFill>
                <a:effectLst>
                  <a:outerShdw blurRad="38100" dist="38100" dir="2700000" algn="tl">
                    <a:srgbClr val="000000">
                      <a:alpha val="43137"/>
                    </a:srgbClr>
                  </a:outerShdw>
                </a:effectLst>
              </a:rPr>
              <a:t>9 KES SETIAP HARI</a:t>
            </a:r>
          </a:p>
        </p:txBody>
      </p:sp>
    </p:spTree>
    <p:extLst>
      <p:ext uri="{BB962C8B-B14F-4D97-AF65-F5344CB8AC3E}">
        <p14:creationId xmlns:p14="http://schemas.microsoft.com/office/powerpoint/2010/main" val="3061276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C05ABEF-E5F6-52AF-CFA3-BCDCEF3E171D}"/>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B7F9EFB-66A9-3232-FC7D-53927387C69F}"/>
              </a:ext>
            </a:extLst>
          </p:cNvPr>
          <p:cNvSpPr/>
          <p:nvPr/>
        </p:nvSpPr>
        <p:spPr>
          <a:xfrm>
            <a:off x="266700" y="381000"/>
            <a:ext cx="8648700" cy="5943600"/>
          </a:xfrm>
          <a:prstGeom prst="roundRect">
            <a:avLst/>
          </a:prstGeom>
          <a:solidFill>
            <a:schemeClr val="accent3">
              <a:lumMod val="60000"/>
              <a:lumOff val="40000"/>
              <a:alpha val="79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400" b="1" dirty="0">
                <a:solidFill>
                  <a:schemeClr val="tx1"/>
                </a:solidFill>
                <a:effectLst>
                  <a:outerShdw blurRad="38100" dist="38100" dir="2700000" algn="tl">
                    <a:srgbClr val="000000">
                      <a:alpha val="43137"/>
                    </a:srgbClr>
                  </a:outerShdw>
                </a:effectLst>
              </a:rPr>
              <a:t>Pastinya kehamilan luar nikah ini adalah akibat daripada </a:t>
            </a:r>
          </a:p>
          <a:p>
            <a:pPr algn="ctr">
              <a:defRPr/>
            </a:pPr>
            <a:r>
              <a:rPr lang="sv-SE" sz="4400" b="1" dirty="0">
                <a:solidFill>
                  <a:srgbClr val="FF0000"/>
                </a:solidFill>
                <a:effectLst>
                  <a:outerShdw blurRad="38100" dist="38100" dir="2700000" algn="tl">
                    <a:srgbClr val="000000">
                      <a:alpha val="43137"/>
                    </a:srgbClr>
                  </a:outerShdw>
                </a:effectLst>
              </a:rPr>
              <a:t>PERLAKUAN ZINA YANG TIDAK DIBENDUNG</a:t>
            </a:r>
            <a:r>
              <a:rPr lang="sv-SE" sz="4400" b="1" dirty="0">
                <a:solidFill>
                  <a:schemeClr val="tx1"/>
                </a:solidFill>
                <a:effectLst>
                  <a:outerShdw blurRad="38100" dist="38100" dir="2700000" algn="tl">
                    <a:srgbClr val="000000">
                      <a:alpha val="43137"/>
                    </a:srgbClr>
                  </a:outerShdw>
                </a:effectLst>
              </a:rPr>
              <a:t>. </a:t>
            </a:r>
          </a:p>
          <a:p>
            <a:pPr algn="ctr">
              <a:defRPr/>
            </a:pPr>
            <a:r>
              <a:rPr lang="sv-SE" sz="4400" b="1" dirty="0">
                <a:solidFill>
                  <a:schemeClr val="tx1"/>
                </a:solidFill>
                <a:effectLst>
                  <a:outerShdw blurRad="38100" dist="38100" dir="2700000" algn="tl">
                    <a:srgbClr val="000000">
                      <a:alpha val="43137"/>
                    </a:srgbClr>
                  </a:outerShdw>
                </a:effectLst>
              </a:rPr>
              <a:t>Perkembangan ini amat merbahaya dan perlu diambil serius oleh setiap anggota masyarakat</a:t>
            </a:r>
            <a:endParaRPr lang="sv-SE" sz="4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1891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l="-6000" r="-6000"/>
          </a:stretch>
        </a:blipFill>
        <a:effectLst/>
      </p:bgPr>
    </p:bg>
    <p:spTree>
      <p:nvGrpSpPr>
        <p:cNvPr id="1" name="">
          <a:extLst>
            <a:ext uri="{FF2B5EF4-FFF2-40B4-BE49-F238E27FC236}">
              <a16:creationId xmlns:a16="http://schemas.microsoft.com/office/drawing/2014/main" id="{67249030-660E-060B-14E8-F0EF391D55C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B5D5FAD-0792-6468-9A82-44513F85CBC0}"/>
              </a:ext>
            </a:extLst>
          </p:cNvPr>
          <p:cNvSpPr/>
          <p:nvPr/>
        </p:nvSpPr>
        <p:spPr>
          <a:xfrm>
            <a:off x="361353" y="3822777"/>
            <a:ext cx="8421290" cy="2964914"/>
          </a:xfrm>
          <a:prstGeom prst="rect">
            <a:avLst/>
          </a:prstGeom>
        </p:spPr>
        <p:txBody>
          <a:bodyPr wrap="square">
            <a:spAutoFit/>
          </a:bodyPr>
          <a:lstStyle/>
          <a:p>
            <a:pPr algn="just">
              <a:spcAft>
                <a:spcPts val="800"/>
              </a:spcAft>
            </a:pPr>
            <a:r>
              <a:rPr lang="en-US" sz="3600" b="1" dirty="0" err="1">
                <a:ea typeface="Calibri" panose="020F0502020204030204" pitchFamily="34" charset="0"/>
                <a:cs typeface="Arial" panose="020B0604020202020204" pitchFamily="34" charset="0"/>
              </a:rPr>
              <a:t>Maksudnya</a:t>
            </a:r>
            <a:r>
              <a:rPr lang="en-US" sz="3600" b="1" dirty="0">
                <a:ea typeface="Calibri" panose="020F0502020204030204" pitchFamily="34" charset="0"/>
                <a:cs typeface="Arial" panose="020B0604020202020204" pitchFamily="34" charset="0"/>
              </a:rPr>
              <a:t> : </a:t>
            </a:r>
            <a:r>
              <a:rPr lang="en-US" sz="3600" b="1" dirty="0" err="1">
                <a:solidFill>
                  <a:srgbClr val="C00000"/>
                </a:solidFill>
                <a:ea typeface="Calibri" panose="020F0502020204030204" pitchFamily="34" charset="0"/>
                <a:cs typeface="Arial" panose="020B0604020202020204" pitchFamily="34" charset="0"/>
              </a:rPr>
              <a:t>Tidak</a:t>
            </a:r>
            <a:r>
              <a:rPr lang="en-US" sz="3600" b="1" dirty="0">
                <a:solidFill>
                  <a:srgbClr val="C00000"/>
                </a:solidFill>
                <a:ea typeface="Calibri" panose="020F0502020204030204" pitchFamily="34" charset="0"/>
                <a:cs typeface="Arial" panose="020B0604020202020204" pitchFamily="34" charset="0"/>
              </a:rPr>
              <a:t> </a:t>
            </a:r>
            <a:r>
              <a:rPr lang="en-US" sz="3600" b="1" dirty="0" err="1">
                <a:solidFill>
                  <a:srgbClr val="C00000"/>
                </a:solidFill>
                <a:ea typeface="Calibri" panose="020F0502020204030204" pitchFamily="34" charset="0"/>
                <a:cs typeface="Arial" panose="020B0604020202020204" pitchFamily="34" charset="0"/>
              </a:rPr>
              <a:t>berleluasa</a:t>
            </a:r>
            <a:r>
              <a:rPr lang="en-US" sz="3600" b="1" dirty="0">
                <a:solidFill>
                  <a:srgbClr val="C00000"/>
                </a:solidFill>
                <a:ea typeface="Calibri" panose="020F0502020204030204" pitchFamily="34" charset="0"/>
                <a:cs typeface="Arial" panose="020B0604020202020204" pitchFamily="34" charset="0"/>
              </a:rPr>
              <a:t> </a:t>
            </a:r>
            <a:r>
              <a:rPr lang="en-US" sz="3600" b="1" dirty="0" err="1">
                <a:solidFill>
                  <a:srgbClr val="C00000"/>
                </a:solidFill>
                <a:ea typeface="Calibri" panose="020F0502020204030204" pitchFamily="34" charset="0"/>
                <a:cs typeface="Arial" panose="020B0604020202020204" pitchFamily="34" charset="0"/>
              </a:rPr>
              <a:t>perbuatan</a:t>
            </a:r>
            <a:r>
              <a:rPr lang="en-US" sz="3600" b="1" dirty="0">
                <a:solidFill>
                  <a:srgbClr val="C00000"/>
                </a:solidFill>
                <a:ea typeface="Calibri" panose="020F0502020204030204" pitchFamily="34" charset="0"/>
                <a:cs typeface="Arial" panose="020B0604020202020204" pitchFamily="34" charset="0"/>
              </a:rPr>
              <a:t> zina dan </a:t>
            </a:r>
            <a:r>
              <a:rPr lang="en-US" sz="3600" b="1" dirty="0" err="1">
                <a:solidFill>
                  <a:srgbClr val="C00000"/>
                </a:solidFill>
                <a:ea typeface="Calibri" panose="020F0502020204030204" pitchFamily="34" charset="0"/>
                <a:cs typeface="Arial" panose="020B0604020202020204" pitchFamily="34" charset="0"/>
              </a:rPr>
              <a:t>riba</a:t>
            </a:r>
            <a:r>
              <a:rPr lang="en-US" sz="3600" b="1" dirty="0">
                <a:solidFill>
                  <a:srgbClr val="C00000"/>
                </a:solidFill>
                <a:ea typeface="Calibri" panose="020F0502020204030204" pitchFamily="34" charset="0"/>
                <a:cs typeface="Arial" panose="020B0604020202020204" pitchFamily="34" charset="0"/>
              </a:rPr>
              <a:t> </a:t>
            </a:r>
            <a:r>
              <a:rPr lang="en-US" sz="3600" b="1" dirty="0" err="1">
                <a:solidFill>
                  <a:srgbClr val="C00000"/>
                </a:solidFill>
                <a:ea typeface="Calibri" panose="020F0502020204030204" pitchFamily="34" charset="0"/>
                <a:cs typeface="Arial" panose="020B0604020202020204" pitchFamily="34" charset="0"/>
              </a:rPr>
              <a:t>dalam</a:t>
            </a:r>
            <a:r>
              <a:rPr lang="en-US" sz="3600" b="1" dirty="0">
                <a:solidFill>
                  <a:srgbClr val="C00000"/>
                </a:solidFill>
                <a:ea typeface="Calibri" panose="020F0502020204030204" pitchFamily="34" charset="0"/>
                <a:cs typeface="Arial" panose="020B0604020202020204" pitchFamily="34" charset="0"/>
              </a:rPr>
              <a:t> </a:t>
            </a:r>
            <a:r>
              <a:rPr lang="en-US" sz="3600" b="1" dirty="0" err="1">
                <a:solidFill>
                  <a:srgbClr val="C00000"/>
                </a:solidFill>
                <a:ea typeface="Calibri" panose="020F0502020204030204" pitchFamily="34" charset="0"/>
                <a:cs typeface="Arial" panose="020B0604020202020204" pitchFamily="34" charset="0"/>
              </a:rPr>
              <a:t>sekumpulan</a:t>
            </a:r>
            <a:r>
              <a:rPr lang="en-US" sz="3600" b="1" dirty="0">
                <a:solidFill>
                  <a:srgbClr val="C00000"/>
                </a:solidFill>
                <a:ea typeface="Calibri" panose="020F0502020204030204" pitchFamily="34" charset="0"/>
                <a:cs typeface="Arial" panose="020B0604020202020204" pitchFamily="34" charset="0"/>
              </a:rPr>
              <a:t> </a:t>
            </a:r>
            <a:r>
              <a:rPr lang="en-US" sz="3600" b="1" dirty="0" err="1">
                <a:solidFill>
                  <a:srgbClr val="C00000"/>
                </a:solidFill>
                <a:ea typeface="Calibri" panose="020F0502020204030204" pitchFamily="34" charset="0"/>
                <a:cs typeface="Arial" panose="020B0604020202020204" pitchFamily="34" charset="0"/>
              </a:rPr>
              <a:t>manusia</a:t>
            </a:r>
            <a:r>
              <a:rPr lang="en-US" sz="3600" b="1" dirty="0">
                <a:solidFill>
                  <a:srgbClr val="C00000"/>
                </a:solidFill>
                <a:ea typeface="Calibri" panose="020F0502020204030204" pitchFamily="34" charset="0"/>
                <a:cs typeface="Arial" panose="020B0604020202020204" pitchFamily="34" charset="0"/>
              </a:rPr>
              <a:t>, </a:t>
            </a:r>
            <a:r>
              <a:rPr lang="en-US" sz="3600" b="1" dirty="0" err="1">
                <a:solidFill>
                  <a:srgbClr val="C00000"/>
                </a:solidFill>
                <a:ea typeface="Calibri" panose="020F0502020204030204" pitchFamily="34" charset="0"/>
                <a:cs typeface="Arial" panose="020B0604020202020204" pitchFamily="34" charset="0"/>
              </a:rPr>
              <a:t>melainkan</a:t>
            </a:r>
            <a:r>
              <a:rPr lang="en-US" sz="3600" b="1" dirty="0">
                <a:solidFill>
                  <a:srgbClr val="C00000"/>
                </a:solidFill>
                <a:ea typeface="Calibri" panose="020F0502020204030204" pitchFamily="34" charset="0"/>
                <a:cs typeface="Arial" panose="020B0604020202020204" pitchFamily="34" charset="0"/>
              </a:rPr>
              <a:t> </a:t>
            </a:r>
            <a:r>
              <a:rPr lang="en-US" sz="3600" b="1" dirty="0" err="1">
                <a:solidFill>
                  <a:srgbClr val="C00000"/>
                </a:solidFill>
                <a:ea typeface="Calibri" panose="020F0502020204030204" pitchFamily="34" charset="0"/>
                <a:cs typeface="Arial" panose="020B0604020202020204" pitchFamily="34" charset="0"/>
              </a:rPr>
              <a:t>mereka</a:t>
            </a:r>
            <a:r>
              <a:rPr lang="en-US" sz="3600" b="1" dirty="0">
                <a:solidFill>
                  <a:srgbClr val="C00000"/>
                </a:solidFill>
                <a:ea typeface="Calibri" panose="020F0502020204030204" pitchFamily="34" charset="0"/>
                <a:cs typeface="Arial" panose="020B0604020202020204" pitchFamily="34" charset="0"/>
              </a:rPr>
              <a:t> </a:t>
            </a:r>
            <a:r>
              <a:rPr lang="en-US" sz="3600" b="1" dirty="0" err="1">
                <a:solidFill>
                  <a:srgbClr val="C00000"/>
                </a:solidFill>
                <a:ea typeface="Calibri" panose="020F0502020204030204" pitchFamily="34" charset="0"/>
                <a:cs typeface="Arial" panose="020B0604020202020204" pitchFamily="34" charset="0"/>
              </a:rPr>
              <a:t>telah</a:t>
            </a:r>
            <a:r>
              <a:rPr lang="en-US" sz="3600" b="1" dirty="0">
                <a:solidFill>
                  <a:srgbClr val="C00000"/>
                </a:solidFill>
                <a:ea typeface="Calibri" panose="020F0502020204030204" pitchFamily="34" charset="0"/>
                <a:cs typeface="Arial" panose="020B0604020202020204" pitchFamily="34" charset="0"/>
              </a:rPr>
              <a:t> </a:t>
            </a:r>
            <a:r>
              <a:rPr lang="en-US" sz="3600" b="1" dirty="0" err="1">
                <a:solidFill>
                  <a:srgbClr val="C00000"/>
                </a:solidFill>
                <a:ea typeface="Calibri" panose="020F0502020204030204" pitchFamily="34" charset="0"/>
                <a:cs typeface="Arial" panose="020B0604020202020204" pitchFamily="34" charset="0"/>
              </a:rPr>
              <a:t>mengundang</a:t>
            </a:r>
            <a:r>
              <a:rPr lang="en-US" sz="3600" b="1" dirty="0">
                <a:solidFill>
                  <a:srgbClr val="C00000"/>
                </a:solidFill>
                <a:ea typeface="Calibri" panose="020F0502020204030204" pitchFamily="34" charset="0"/>
                <a:cs typeface="Arial" panose="020B0604020202020204" pitchFamily="34" charset="0"/>
              </a:rPr>
              <a:t> </a:t>
            </a:r>
            <a:r>
              <a:rPr lang="en-US" sz="3600" b="1" dirty="0" err="1">
                <a:solidFill>
                  <a:srgbClr val="C00000"/>
                </a:solidFill>
                <a:ea typeface="Calibri" panose="020F0502020204030204" pitchFamily="34" charset="0"/>
                <a:cs typeface="Arial" panose="020B0604020202020204" pitchFamily="34" charset="0"/>
              </a:rPr>
              <a:t>azab</a:t>
            </a:r>
            <a:r>
              <a:rPr lang="en-US" sz="3600" b="1" dirty="0">
                <a:solidFill>
                  <a:srgbClr val="C00000"/>
                </a:solidFill>
                <a:ea typeface="Calibri" panose="020F0502020204030204" pitchFamily="34" charset="0"/>
                <a:cs typeface="Arial" panose="020B0604020202020204" pitchFamily="34" charset="0"/>
              </a:rPr>
              <a:t> Allah </a:t>
            </a:r>
            <a:r>
              <a:rPr lang="en-US" sz="3600" b="1" dirty="0" err="1">
                <a:solidFill>
                  <a:srgbClr val="C00000"/>
                </a:solidFill>
                <a:ea typeface="Calibri" panose="020F0502020204030204" pitchFamily="34" charset="0"/>
                <a:cs typeface="Arial" panose="020B0604020202020204" pitchFamily="34" charset="0"/>
              </a:rPr>
              <a:t>kepada</a:t>
            </a:r>
            <a:r>
              <a:rPr lang="en-US" sz="3600" b="1" dirty="0">
                <a:solidFill>
                  <a:srgbClr val="C00000"/>
                </a:solidFill>
                <a:ea typeface="Calibri" panose="020F0502020204030204" pitchFamily="34" charset="0"/>
                <a:cs typeface="Arial" panose="020B0604020202020204" pitchFamily="34" charset="0"/>
              </a:rPr>
              <a:t> </a:t>
            </a:r>
            <a:r>
              <a:rPr lang="en-US" sz="3600" b="1" dirty="0" err="1">
                <a:solidFill>
                  <a:srgbClr val="C00000"/>
                </a:solidFill>
                <a:ea typeface="Calibri" panose="020F0502020204030204" pitchFamily="34" charset="0"/>
                <a:cs typeface="Arial" panose="020B0604020202020204" pitchFamily="34" charset="0"/>
              </a:rPr>
              <a:t>diri</a:t>
            </a:r>
            <a:r>
              <a:rPr lang="en-US" sz="3600" b="1" dirty="0">
                <a:solidFill>
                  <a:srgbClr val="C00000"/>
                </a:solidFill>
                <a:ea typeface="Calibri" panose="020F0502020204030204" pitchFamily="34" charset="0"/>
                <a:cs typeface="Arial" panose="020B0604020202020204" pitchFamily="34" charset="0"/>
              </a:rPr>
              <a:t> </a:t>
            </a:r>
            <a:r>
              <a:rPr lang="en-US" sz="3600" b="1" dirty="0" err="1">
                <a:solidFill>
                  <a:srgbClr val="C00000"/>
                </a:solidFill>
                <a:ea typeface="Calibri" panose="020F0502020204030204" pitchFamily="34" charset="0"/>
                <a:cs typeface="Arial" panose="020B0604020202020204" pitchFamily="34" charset="0"/>
              </a:rPr>
              <a:t>mereka</a:t>
            </a:r>
            <a:r>
              <a:rPr lang="en-US" sz="3600" b="1" dirty="0">
                <a:solidFill>
                  <a:srgbClr val="C00000"/>
                </a:solidFill>
                <a:ea typeface="Calibri" panose="020F0502020204030204" pitchFamily="34" charset="0"/>
                <a:cs typeface="Arial" panose="020B0604020202020204" pitchFamily="34" charset="0"/>
              </a:rPr>
              <a:t>.”</a:t>
            </a:r>
          </a:p>
          <a:p>
            <a:pPr algn="r">
              <a:spcAft>
                <a:spcPts val="800"/>
              </a:spcAft>
            </a:pPr>
            <a:r>
              <a:rPr lang="en-US" sz="3200" b="1" dirty="0">
                <a:ea typeface="Calibri" panose="020F0502020204030204" pitchFamily="34" charset="0"/>
                <a:cs typeface="Arial" panose="020B0604020202020204" pitchFamily="34" charset="0"/>
              </a:rPr>
              <a:t>(</a:t>
            </a:r>
            <a:r>
              <a:rPr lang="en-US" sz="2800" b="1" dirty="0">
                <a:ea typeface="Calibri" panose="020F0502020204030204" pitchFamily="34" charset="0"/>
                <a:cs typeface="Arial" panose="020B0604020202020204" pitchFamily="34" charset="0"/>
              </a:rPr>
              <a:t>Hadis Riwayat Ahmad)</a:t>
            </a:r>
            <a:endParaRPr lang="en-US" sz="3200" b="1" dirty="0">
              <a:ea typeface="Calibri" panose="020F0502020204030204" pitchFamily="34" charset="0"/>
              <a:cs typeface="Arial" panose="020B0604020202020204" pitchFamily="34" charset="0"/>
            </a:endParaRPr>
          </a:p>
        </p:txBody>
      </p:sp>
      <p:sp>
        <p:nvSpPr>
          <p:cNvPr id="2" name="Snip Diagonal Corner Rectangle 7">
            <a:extLst>
              <a:ext uri="{FF2B5EF4-FFF2-40B4-BE49-F238E27FC236}">
                <a16:creationId xmlns:a16="http://schemas.microsoft.com/office/drawing/2014/main" id="{E5CDA527-122A-F5C2-B69D-2930DFBADF5A}"/>
              </a:ext>
            </a:extLst>
          </p:cNvPr>
          <p:cNvSpPr/>
          <p:nvPr/>
        </p:nvSpPr>
        <p:spPr>
          <a:xfrm>
            <a:off x="417907" y="152400"/>
            <a:ext cx="8308183" cy="914400"/>
          </a:xfrm>
          <a:prstGeom prst="snip2DiagRect">
            <a:avLst>
              <a:gd name="adj1" fmla="val 50000"/>
              <a:gd name="adj2" fmla="val 50000"/>
            </a:avLst>
          </a:prstGeom>
          <a:gradFill>
            <a:gsLst>
              <a:gs pos="0">
                <a:schemeClr val="accent3">
                  <a:lumMod val="60000"/>
                  <a:lumOff val="40000"/>
                </a:schemeClr>
              </a:gs>
              <a:gs pos="100000">
                <a:srgbClr val="7030A0"/>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Sabda Rasulullah SAW :</a:t>
            </a:r>
          </a:p>
        </p:txBody>
      </p:sp>
      <p:pic>
        <p:nvPicPr>
          <p:cNvPr id="8" name="Picture 7">
            <a:extLst>
              <a:ext uri="{FF2B5EF4-FFF2-40B4-BE49-F238E27FC236}">
                <a16:creationId xmlns:a16="http://schemas.microsoft.com/office/drawing/2014/main" id="{15F1788D-9FB4-4CF8-AB1F-C29D360D9B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618" y="1143000"/>
            <a:ext cx="6742760" cy="2688569"/>
          </a:xfrm>
          <a:prstGeom prst="rect">
            <a:avLst/>
          </a:prstGeom>
        </p:spPr>
      </p:pic>
    </p:spTree>
    <p:extLst>
      <p:ext uri="{BB962C8B-B14F-4D97-AF65-F5344CB8AC3E}">
        <p14:creationId xmlns:p14="http://schemas.microsoft.com/office/powerpoint/2010/main" val="3958769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4314</TotalTime>
  <Words>1362</Words>
  <Application>Microsoft Office PowerPoint</Application>
  <PresentationFormat>On-screen Show (4:3)</PresentationFormat>
  <Paragraphs>162</Paragraphs>
  <Slides>50</Slides>
  <Notes>0</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50</vt:i4>
      </vt:variant>
    </vt:vector>
  </HeadingPairs>
  <TitlesOfParts>
    <vt:vector size="68" baseType="lpstr">
      <vt:lpstr>Arial Unicode MS</vt:lpstr>
      <vt:lpstr>Yu Gothic UI Semilight</vt:lpstr>
      <vt:lpstr>Aharoni</vt:lpstr>
      <vt:lpstr>Arial</vt:lpstr>
      <vt:lpstr>Arial Black</vt:lpstr>
      <vt:lpstr>Arial Rounded MT Bold</vt:lpstr>
      <vt:lpstr>Bahnschrift Condensed</vt:lpstr>
      <vt:lpstr>Bernard MT Condensed</vt:lpstr>
      <vt:lpstr>Calibri</vt:lpstr>
      <vt:lpstr>Century Schoolbook</vt:lpstr>
      <vt:lpstr>Eras Bold ITC</vt:lpstr>
      <vt:lpstr>SymphonyUltraBlack</vt:lpstr>
      <vt:lpstr>Times New Roman</vt:lpstr>
      <vt:lpstr>Traditional Arabic</vt:lpstr>
      <vt:lpstr>Office Theme</vt:lpstr>
      <vt:lpstr>1_Office Theme</vt:lpstr>
      <vt:lpstr>2_Office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Taufiq-JHEAT</cp:lastModifiedBy>
  <cp:revision>2031</cp:revision>
  <dcterms:created xsi:type="dcterms:W3CDTF">2017-12-24T04:47:00Z</dcterms:created>
  <dcterms:modified xsi:type="dcterms:W3CDTF">2024-12-12T03:01:45Z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CBF94BD4BFBE47B3A57ACE852EE710D6_12</vt:lpwstr>
  </property>
  <property fmtid="{D5CDD505-2E9C-101B-9397-08002B2CF9AE}" pid="3" name="KSOProductBuildVer">
    <vt:lpwstr>1033-12.2.0.17562</vt:lpwstr>
  </property>
</Properties>
</file>