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99" r:id="rId6"/>
    <p:sldMasterId id="2147483702" r:id="rId7"/>
    <p:sldMasterId id="2147483714" r:id="rId8"/>
  </p:sldMasterIdLst>
  <p:notesMasterIdLst>
    <p:notesMasterId r:id="rId57"/>
  </p:notesMasterIdLst>
  <p:sldIdLst>
    <p:sldId id="898" r:id="rId9"/>
    <p:sldId id="259" r:id="rId10"/>
    <p:sldId id="260" r:id="rId11"/>
    <p:sldId id="261" r:id="rId12"/>
    <p:sldId id="1681" r:id="rId13"/>
    <p:sldId id="755" r:id="rId14"/>
    <p:sldId id="1601" r:id="rId15"/>
    <p:sldId id="1683" r:id="rId16"/>
    <p:sldId id="1717" r:id="rId17"/>
    <p:sldId id="1685" r:id="rId18"/>
    <p:sldId id="1658" r:id="rId19"/>
    <p:sldId id="1704" r:id="rId20"/>
    <p:sldId id="1665" r:id="rId21"/>
    <p:sldId id="1663" r:id="rId22"/>
    <p:sldId id="1718" r:id="rId23"/>
    <p:sldId id="1720" r:id="rId24"/>
    <p:sldId id="1707" r:id="rId25"/>
    <p:sldId id="1715" r:id="rId26"/>
    <p:sldId id="1708" r:id="rId27"/>
    <p:sldId id="1641" r:id="rId28"/>
    <p:sldId id="1721" r:id="rId29"/>
    <p:sldId id="1722" r:id="rId30"/>
    <p:sldId id="1677" r:id="rId31"/>
    <p:sldId id="1670" r:id="rId32"/>
    <p:sldId id="417" r:id="rId33"/>
    <p:sldId id="281" r:id="rId34"/>
    <p:sldId id="950" r:id="rId35"/>
    <p:sldId id="276" r:id="rId36"/>
    <p:sldId id="277" r:id="rId37"/>
    <p:sldId id="278" r:id="rId38"/>
    <p:sldId id="1679" r:id="rId39"/>
    <p:sldId id="1645" r:id="rId40"/>
    <p:sldId id="1701" r:id="rId41"/>
    <p:sldId id="283" r:id="rId42"/>
    <p:sldId id="284" r:id="rId43"/>
    <p:sldId id="309" r:id="rId44"/>
    <p:sldId id="310" r:id="rId45"/>
    <p:sldId id="961" r:id="rId46"/>
    <p:sldId id="962" r:id="rId47"/>
    <p:sldId id="1181" r:id="rId48"/>
    <p:sldId id="976" r:id="rId49"/>
    <p:sldId id="977" r:id="rId50"/>
    <p:sldId id="1668" r:id="rId51"/>
    <p:sldId id="978" r:id="rId52"/>
    <p:sldId id="312" r:id="rId53"/>
    <p:sldId id="313" r:id="rId54"/>
    <p:sldId id="1669"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1681"/>
            <p14:sldId id="755"/>
            <p14:sldId id="1601"/>
            <p14:sldId id="1683"/>
            <p14:sldId id="1717"/>
            <p14:sldId id="1685"/>
            <p14:sldId id="1658"/>
            <p14:sldId id="1704"/>
            <p14:sldId id="1665"/>
            <p14:sldId id="1663"/>
            <p14:sldId id="1718"/>
            <p14:sldId id="1720"/>
            <p14:sldId id="1707"/>
            <p14:sldId id="1715"/>
            <p14:sldId id="1708"/>
            <p14:sldId id="1641"/>
            <p14:sldId id="1721"/>
            <p14:sldId id="1722"/>
            <p14:sldId id="1677"/>
            <p14:sldId id="1670"/>
            <p14:sldId id="417"/>
            <p14:sldId id="281"/>
            <p14:sldId id="950"/>
            <p14:sldId id="276"/>
            <p14:sldId id="277"/>
            <p14:sldId id="278"/>
            <p14:sldId id="1679"/>
            <p14:sldId id="1645"/>
            <p14:sldId id="1701"/>
            <p14:sldId id="283"/>
            <p14:sldId id="284"/>
            <p14:sldId id="309"/>
            <p14:sldId id="310"/>
            <p14:sldId id="961"/>
            <p14:sldId id="962"/>
            <p14:sldId id="1181"/>
            <p14:sldId id="976"/>
            <p14:sldId id="977"/>
            <p14:sldId id="1668"/>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000"/>
    <a:srgbClr val="00FF00"/>
    <a:srgbClr val="66FF99"/>
    <a:srgbClr val="EFF8BA"/>
    <a:srgbClr val="F84032"/>
    <a:srgbClr val="DE12C6"/>
    <a:srgbClr val="006600"/>
    <a:srgbClr val="009900"/>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111" d="100"/>
          <a:sy n="111" d="100"/>
        </p:scale>
        <p:origin x="1428" y="10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73075BED-7BCB-49F2-BCEA-B29C93E68693}"/>
    <pc:docChg chg="undo custSel addSld delSld modSld modSection">
      <pc:chgData name="faizul alfalah" userId="b097e28588539e7c" providerId="LiveId" clId="{73075BED-7BCB-49F2-BCEA-B29C93E68693}" dt="2025-01-14T07:58:58.596" v="452"/>
      <pc:docMkLst>
        <pc:docMk/>
      </pc:docMkLst>
      <pc:sldChg chg="delSp modSp mod setBg">
        <pc:chgData name="faizul alfalah" userId="b097e28588539e7c" providerId="LiveId" clId="{73075BED-7BCB-49F2-BCEA-B29C93E68693}" dt="2025-01-14T07:49:12.094" v="300" actId="1076"/>
        <pc:sldMkLst>
          <pc:docMk/>
          <pc:sldMk cId="0" sldId="259"/>
        </pc:sldMkLst>
        <pc:spChg chg="mod">
          <ac:chgData name="faizul alfalah" userId="b097e28588539e7c" providerId="LiveId" clId="{73075BED-7BCB-49F2-BCEA-B29C93E68693}" dt="2025-01-14T07:49:09.844" v="299" actId="1076"/>
          <ac:spMkLst>
            <pc:docMk/>
            <pc:sldMk cId="0" sldId="259"/>
            <ac:spMk id="3" creationId="{00000000-0000-0000-0000-000000000000}"/>
          </ac:spMkLst>
        </pc:spChg>
        <pc:spChg chg="mod">
          <ac:chgData name="faizul alfalah" userId="b097e28588539e7c" providerId="LiveId" clId="{73075BED-7BCB-49F2-BCEA-B29C93E68693}" dt="2025-01-14T07:49:12.094" v="300" actId="1076"/>
          <ac:spMkLst>
            <pc:docMk/>
            <pc:sldMk cId="0" sldId="259"/>
            <ac:spMk id="5" creationId="{00000000-0000-0000-0000-000000000000}"/>
          </ac:spMkLst>
        </pc:spChg>
        <pc:picChg chg="del">
          <ac:chgData name="faizul alfalah" userId="b097e28588539e7c" providerId="LiveId" clId="{73075BED-7BCB-49F2-BCEA-B29C93E68693}" dt="2025-01-12T02:21:35.188" v="1" actId="478"/>
          <ac:picMkLst>
            <pc:docMk/>
            <pc:sldMk cId="0" sldId="259"/>
            <ac:picMk id="6" creationId="{15308279-17E4-A7BE-85A8-231CCF776AD8}"/>
          </ac:picMkLst>
        </pc:picChg>
      </pc:sldChg>
      <pc:sldChg chg="delSp modSp mod setBg">
        <pc:chgData name="faizul alfalah" userId="b097e28588539e7c" providerId="LiveId" clId="{73075BED-7BCB-49F2-BCEA-B29C93E68693}" dt="2025-01-14T07:49:27.514" v="305" actId="20577"/>
        <pc:sldMkLst>
          <pc:docMk/>
          <pc:sldMk cId="0" sldId="260"/>
        </pc:sldMkLst>
        <pc:spChg chg="mod">
          <ac:chgData name="faizul alfalah" userId="b097e28588539e7c" providerId="LiveId" clId="{73075BED-7BCB-49F2-BCEA-B29C93E68693}" dt="2025-01-14T07:49:27.514" v="305" actId="20577"/>
          <ac:spMkLst>
            <pc:docMk/>
            <pc:sldMk cId="0" sldId="260"/>
            <ac:spMk id="3" creationId="{00000000-0000-0000-0000-000000000000}"/>
          </ac:spMkLst>
        </pc:spChg>
        <pc:picChg chg="del">
          <ac:chgData name="faizul alfalah" userId="b097e28588539e7c" providerId="LiveId" clId="{73075BED-7BCB-49F2-BCEA-B29C93E68693}" dt="2025-01-12T02:21:38.547" v="2" actId="478"/>
          <ac:picMkLst>
            <pc:docMk/>
            <pc:sldMk cId="0" sldId="260"/>
            <ac:picMk id="4" creationId="{F8BA9CB0-16AE-A5F6-2B24-5293DB8A553D}"/>
          </ac:picMkLst>
        </pc:picChg>
      </pc:sldChg>
      <pc:sldChg chg="delSp mod setBg">
        <pc:chgData name="faizul alfalah" userId="b097e28588539e7c" providerId="LiveId" clId="{73075BED-7BCB-49F2-BCEA-B29C93E68693}" dt="2025-01-14T07:49:38.216" v="309"/>
        <pc:sldMkLst>
          <pc:docMk/>
          <pc:sldMk cId="0" sldId="261"/>
        </pc:sldMkLst>
        <pc:picChg chg="del">
          <ac:chgData name="faizul alfalah" userId="b097e28588539e7c" providerId="LiveId" clId="{73075BED-7BCB-49F2-BCEA-B29C93E68693}" dt="2025-01-12T02:21:40.890" v="3" actId="478"/>
          <ac:picMkLst>
            <pc:docMk/>
            <pc:sldMk cId="0" sldId="261"/>
            <ac:picMk id="5" creationId="{6EBDC57A-BEB7-7044-D35E-7224CF83AC67}"/>
          </ac:picMkLst>
        </pc:picChg>
      </pc:sldChg>
      <pc:sldChg chg="addSp delSp modSp mod setBg">
        <pc:chgData name="faizul alfalah" userId="b097e28588539e7c" providerId="LiveId" clId="{73075BED-7BCB-49F2-BCEA-B29C93E68693}" dt="2025-01-14T07:50:03.416" v="333"/>
        <pc:sldMkLst>
          <pc:docMk/>
          <pc:sldMk cId="0" sldId="755"/>
        </pc:sldMkLst>
        <pc:spChg chg="mod">
          <ac:chgData name="faizul alfalah" userId="b097e28588539e7c" providerId="LiveId" clId="{73075BED-7BCB-49F2-BCEA-B29C93E68693}" dt="2025-01-14T06:43:10.641" v="5" actId="1076"/>
          <ac:spMkLst>
            <pc:docMk/>
            <pc:sldMk cId="0" sldId="755"/>
            <ac:spMk id="2" creationId="{00000000-0000-0000-0000-000000000000}"/>
          </ac:spMkLst>
        </pc:spChg>
        <pc:spChg chg="mod">
          <ac:chgData name="faizul alfalah" userId="b097e28588539e7c" providerId="LiveId" clId="{73075BED-7BCB-49F2-BCEA-B29C93E68693}" dt="2025-01-14T06:43:37.184" v="14" actId="20577"/>
          <ac:spMkLst>
            <pc:docMk/>
            <pc:sldMk cId="0" sldId="755"/>
            <ac:spMk id="3" creationId="{00000000-0000-0000-0000-000000000000}"/>
          </ac:spMkLst>
        </pc:spChg>
        <pc:spChg chg="add mod">
          <ac:chgData name="faizul alfalah" userId="b097e28588539e7c" providerId="LiveId" clId="{73075BED-7BCB-49F2-BCEA-B29C93E68693}" dt="2025-01-14T06:43:28.982" v="8" actId="1076"/>
          <ac:spMkLst>
            <pc:docMk/>
            <pc:sldMk cId="0" sldId="755"/>
            <ac:spMk id="6" creationId="{E75A1609-AF72-49C9-AD9C-189A24ABE7F4}"/>
          </ac:spMkLst>
        </pc:spChg>
        <pc:spChg chg="del">
          <ac:chgData name="faizul alfalah" userId="b097e28588539e7c" providerId="LiveId" clId="{73075BED-7BCB-49F2-BCEA-B29C93E68693}" dt="2025-01-14T06:43:25.451" v="6" actId="478"/>
          <ac:spMkLst>
            <pc:docMk/>
            <pc:sldMk cId="0" sldId="755"/>
            <ac:spMk id="8" creationId="{D5058D87-9E4B-4302-8A1D-B82DE3019D61}"/>
          </ac:spMkLst>
        </pc:spChg>
        <pc:picChg chg="del">
          <ac:chgData name="faizul alfalah" userId="b097e28588539e7c" providerId="LiveId" clId="{73075BED-7BCB-49F2-BCEA-B29C93E68693}" dt="2025-01-14T06:43:50.650" v="17" actId="478"/>
          <ac:picMkLst>
            <pc:docMk/>
            <pc:sldMk cId="0" sldId="755"/>
            <ac:picMk id="4" creationId="{1484E5BF-5F7B-115F-998D-9C48B84A73B5}"/>
          </ac:picMkLst>
        </pc:picChg>
      </pc:sldChg>
      <pc:sldChg chg="delSp modSp mod setBg">
        <pc:chgData name="faizul alfalah" userId="b097e28588539e7c" providerId="LiveId" clId="{73075BED-7BCB-49F2-BCEA-B29C93E68693}" dt="2025-01-14T07:48:30.107" v="290"/>
        <pc:sldMkLst>
          <pc:docMk/>
          <pc:sldMk cId="0" sldId="898"/>
        </pc:sldMkLst>
        <pc:spChg chg="mod">
          <ac:chgData name="faizul alfalah" userId="b097e28588539e7c" providerId="LiveId" clId="{73075BED-7BCB-49F2-BCEA-B29C93E68693}" dt="2025-01-14T06:43:44.041" v="16" actId="20577"/>
          <ac:spMkLst>
            <pc:docMk/>
            <pc:sldMk cId="0" sldId="898"/>
            <ac:spMk id="4" creationId="{00000000-0000-0000-0000-000000000000}"/>
          </ac:spMkLst>
        </pc:spChg>
        <pc:picChg chg="del">
          <ac:chgData name="faizul alfalah" userId="b097e28588539e7c" providerId="LiveId" clId="{73075BED-7BCB-49F2-BCEA-B29C93E68693}" dt="2025-01-12T02:21:25.862" v="0" actId="478"/>
          <ac:picMkLst>
            <pc:docMk/>
            <pc:sldMk cId="0" sldId="898"/>
            <ac:picMk id="7" creationId="{24D46953-1C54-D512-C621-ACE97D336C5D}"/>
          </ac:picMkLst>
        </pc:picChg>
      </pc:sldChg>
      <pc:sldChg chg="addSp modSp mod setBg">
        <pc:chgData name="faizul alfalah" userId="b097e28588539e7c" providerId="LiveId" clId="{73075BED-7BCB-49F2-BCEA-B29C93E68693}" dt="2025-01-14T07:50:50.680" v="336"/>
        <pc:sldMkLst>
          <pc:docMk/>
          <pc:sldMk cId="3061276841" sldId="1601"/>
        </pc:sldMkLst>
        <pc:spChg chg="mod">
          <ac:chgData name="faizul alfalah" userId="b097e28588539e7c" providerId="LiveId" clId="{73075BED-7BCB-49F2-BCEA-B29C93E68693}" dt="2025-01-14T06:45:12.123" v="34" actId="1076"/>
          <ac:spMkLst>
            <pc:docMk/>
            <pc:sldMk cId="3061276841" sldId="1601"/>
            <ac:spMk id="3" creationId="{1481C8C1-3BA8-C84A-3A6F-15F0C063CB90}"/>
          </ac:spMkLst>
        </pc:spChg>
        <pc:spChg chg="add mod">
          <ac:chgData name="faizul alfalah" userId="b097e28588539e7c" providerId="LiveId" clId="{73075BED-7BCB-49F2-BCEA-B29C93E68693}" dt="2025-01-14T06:45:19.591" v="35" actId="14100"/>
          <ac:spMkLst>
            <pc:docMk/>
            <pc:sldMk cId="3061276841" sldId="1601"/>
            <ac:spMk id="4" creationId="{011C3F62-D691-4300-98B6-DC22B20EEF73}"/>
          </ac:spMkLst>
        </pc:spChg>
      </pc:sldChg>
      <pc:sldChg chg="delSp mod setBg">
        <pc:chgData name="faizul alfalah" userId="b097e28588539e7c" providerId="LiveId" clId="{73075BED-7BCB-49F2-BCEA-B29C93E68693}" dt="2025-01-14T07:56:23.470" v="435"/>
        <pc:sldMkLst>
          <pc:docMk/>
          <pc:sldMk cId="3555687044" sldId="1641"/>
        </pc:sldMkLst>
        <pc:picChg chg="del">
          <ac:chgData name="faizul alfalah" userId="b097e28588539e7c" providerId="LiveId" clId="{73075BED-7BCB-49F2-BCEA-B29C93E68693}" dt="2025-01-14T07:45:49.887" v="250" actId="478"/>
          <ac:picMkLst>
            <pc:docMk/>
            <pc:sldMk cId="3555687044" sldId="1641"/>
            <ac:picMk id="3" creationId="{2ED5C8E0-BD04-D1DD-E7BF-1EBE9CF655A2}"/>
          </ac:picMkLst>
        </pc:picChg>
      </pc:sldChg>
      <pc:sldChg chg="addSp delSp modSp mod setBg">
        <pc:chgData name="faizul alfalah" userId="b097e28588539e7c" providerId="LiveId" clId="{73075BED-7BCB-49F2-BCEA-B29C93E68693}" dt="2025-01-14T07:53:36.656" v="366"/>
        <pc:sldMkLst>
          <pc:docMk/>
          <pc:sldMk cId="1849464191" sldId="1658"/>
        </pc:sldMkLst>
        <pc:spChg chg="mod">
          <ac:chgData name="faizul alfalah" userId="b097e28588539e7c" providerId="LiveId" clId="{73075BED-7BCB-49F2-BCEA-B29C93E68693}" dt="2025-01-14T07:35:25.017" v="139" actId="14100"/>
          <ac:spMkLst>
            <pc:docMk/>
            <pc:sldMk cId="1849464191" sldId="1658"/>
            <ac:spMk id="3" creationId="{57007312-DB47-1011-9068-115899FEF9CD}"/>
          </ac:spMkLst>
        </pc:spChg>
        <pc:spChg chg="add mod">
          <ac:chgData name="faizul alfalah" userId="b097e28588539e7c" providerId="LiveId" clId="{73075BED-7BCB-49F2-BCEA-B29C93E68693}" dt="2025-01-14T07:35:30.126" v="140" actId="1076"/>
          <ac:spMkLst>
            <pc:docMk/>
            <pc:sldMk cId="1849464191" sldId="1658"/>
            <ac:spMk id="4" creationId="{8A460312-4678-497E-B75F-C30E5A78DC73}"/>
          </ac:spMkLst>
        </pc:spChg>
        <pc:spChg chg="add mod">
          <ac:chgData name="faizul alfalah" userId="b097e28588539e7c" providerId="LiveId" clId="{73075BED-7BCB-49F2-BCEA-B29C93E68693}" dt="2025-01-14T07:35:41.265" v="141" actId="1076"/>
          <ac:spMkLst>
            <pc:docMk/>
            <pc:sldMk cId="1849464191" sldId="1658"/>
            <ac:spMk id="5" creationId="{EA3437FF-77B4-4AAE-A893-4B6BD821FBD0}"/>
          </ac:spMkLst>
        </pc:spChg>
        <pc:picChg chg="del">
          <ac:chgData name="faizul alfalah" userId="b097e28588539e7c" providerId="LiveId" clId="{73075BED-7BCB-49F2-BCEA-B29C93E68693}" dt="2025-01-14T07:36:32.681" v="142" actId="478"/>
          <ac:picMkLst>
            <pc:docMk/>
            <pc:sldMk cId="1849464191" sldId="1658"/>
            <ac:picMk id="2" creationId="{6244F4A2-42FC-C397-4300-43F23AA8D71B}"/>
          </ac:picMkLst>
        </pc:picChg>
      </pc:sldChg>
      <pc:sldChg chg="addSp delSp modSp mod setBg">
        <pc:chgData name="faizul alfalah" userId="b097e28588539e7c" providerId="LiveId" clId="{73075BED-7BCB-49F2-BCEA-B29C93E68693}" dt="2025-01-14T07:55:22.789" v="418"/>
        <pc:sldMkLst>
          <pc:docMk/>
          <pc:sldMk cId="777509640" sldId="1663"/>
        </pc:sldMkLst>
        <pc:spChg chg="mod">
          <ac:chgData name="faizul alfalah" userId="b097e28588539e7c" providerId="LiveId" clId="{73075BED-7BCB-49F2-BCEA-B29C93E68693}" dt="2025-01-14T07:39:29.047" v="175" actId="1076"/>
          <ac:spMkLst>
            <pc:docMk/>
            <pc:sldMk cId="777509640" sldId="1663"/>
            <ac:spMk id="4" creationId="{C2C93871-C939-3333-B70B-76CEC5FF7752}"/>
          </ac:spMkLst>
        </pc:spChg>
        <pc:spChg chg="add mod">
          <ac:chgData name="faizul alfalah" userId="b097e28588539e7c" providerId="LiveId" clId="{73075BED-7BCB-49F2-BCEA-B29C93E68693}" dt="2025-01-14T07:39:25.751" v="174" actId="1076"/>
          <ac:spMkLst>
            <pc:docMk/>
            <pc:sldMk cId="777509640" sldId="1663"/>
            <ac:spMk id="5" creationId="{53F3F66C-9FBB-4D81-B685-C050EC083EAC}"/>
          </ac:spMkLst>
        </pc:spChg>
        <pc:picChg chg="del">
          <ac:chgData name="faizul alfalah" userId="b097e28588539e7c" providerId="LiveId" clId="{73075BED-7BCB-49F2-BCEA-B29C93E68693}" dt="2025-01-14T07:43:36.607" v="225" actId="478"/>
          <ac:picMkLst>
            <pc:docMk/>
            <pc:sldMk cId="777509640" sldId="1663"/>
            <ac:picMk id="2" creationId="{6A945C1A-56B0-C02D-E20A-1DFB11CB0F50}"/>
          </ac:picMkLst>
        </pc:picChg>
      </pc:sldChg>
      <pc:sldChg chg="delSp modSp mod setBg">
        <pc:chgData name="faizul alfalah" userId="b097e28588539e7c" providerId="LiveId" clId="{73075BED-7BCB-49F2-BCEA-B29C93E68693}" dt="2025-01-14T07:55:03.713" v="401"/>
        <pc:sldMkLst>
          <pc:docMk/>
          <pc:sldMk cId="1253960577" sldId="1665"/>
        </pc:sldMkLst>
        <pc:spChg chg="mod">
          <ac:chgData name="faizul alfalah" userId="b097e28588539e7c" providerId="LiveId" clId="{73075BED-7BCB-49F2-BCEA-B29C93E68693}" dt="2025-01-14T07:38:36.819" v="164" actId="20577"/>
          <ac:spMkLst>
            <pc:docMk/>
            <pc:sldMk cId="1253960577" sldId="1665"/>
            <ac:spMk id="3" creationId="{9366B580-416E-8693-132C-EE70C79761CC}"/>
          </ac:spMkLst>
        </pc:spChg>
        <pc:spChg chg="mod">
          <ac:chgData name="faizul alfalah" userId="b097e28588539e7c" providerId="LiveId" clId="{73075BED-7BCB-49F2-BCEA-B29C93E68693}" dt="2025-01-14T07:38:21.945" v="161" actId="1076"/>
          <ac:spMkLst>
            <pc:docMk/>
            <pc:sldMk cId="1253960577" sldId="1665"/>
            <ac:spMk id="5" creationId="{4E207CB9-172A-63AA-5E8D-00E4FB52C0AA}"/>
          </ac:spMkLst>
        </pc:spChg>
        <pc:picChg chg="del">
          <ac:chgData name="faizul alfalah" userId="b097e28588539e7c" providerId="LiveId" clId="{73075BED-7BCB-49F2-BCEA-B29C93E68693}" dt="2025-01-14T07:38:46.817" v="165" actId="478"/>
          <ac:picMkLst>
            <pc:docMk/>
            <pc:sldMk cId="1253960577" sldId="1665"/>
            <ac:picMk id="2" creationId="{EB0FB735-77FD-4FF8-06A0-D58A4AFBD03B}"/>
          </ac:picMkLst>
        </pc:picChg>
      </pc:sldChg>
      <pc:sldChg chg="addSp delSp modSp mod">
        <pc:chgData name="faizul alfalah" userId="b097e28588539e7c" providerId="LiveId" clId="{73075BED-7BCB-49F2-BCEA-B29C93E68693}" dt="2025-01-14T07:47:21.850" v="269" actId="404"/>
        <pc:sldMkLst>
          <pc:docMk/>
          <pc:sldMk cId="912621191" sldId="1677"/>
        </pc:sldMkLst>
        <pc:spChg chg="mod">
          <ac:chgData name="faizul alfalah" userId="b097e28588539e7c" providerId="LiveId" clId="{73075BED-7BCB-49F2-BCEA-B29C93E68693}" dt="2025-01-14T07:47:21.850" v="269" actId="404"/>
          <ac:spMkLst>
            <pc:docMk/>
            <pc:sldMk cId="912621191" sldId="1677"/>
            <ac:spMk id="4" creationId="{BB3E6BEC-E961-33F9-076C-58C71DAEE212}"/>
          </ac:spMkLst>
        </pc:spChg>
        <pc:spChg chg="add del mod">
          <ac:chgData name="faizul alfalah" userId="b097e28588539e7c" providerId="LiveId" clId="{73075BED-7BCB-49F2-BCEA-B29C93E68693}" dt="2025-01-14T07:46:48.138" v="266" actId="478"/>
          <ac:spMkLst>
            <pc:docMk/>
            <pc:sldMk cId="912621191" sldId="1677"/>
            <ac:spMk id="8" creationId="{EC229C00-700C-4EC1-B548-CE1E36B3B9AE}"/>
          </ac:spMkLst>
        </pc:spChg>
        <pc:picChg chg="del">
          <ac:chgData name="faizul alfalah" userId="b097e28588539e7c" providerId="LiveId" clId="{73075BED-7BCB-49F2-BCEA-B29C93E68693}" dt="2025-01-14T07:46:06.773" v="253" actId="478"/>
          <ac:picMkLst>
            <pc:docMk/>
            <pc:sldMk cId="912621191" sldId="1677"/>
            <ac:picMk id="3" creationId="{5575EEBB-07A1-2EE0-26F4-49234972ADCE}"/>
          </ac:picMkLst>
        </pc:picChg>
        <pc:picChg chg="add mod">
          <ac:chgData name="faizul alfalah" userId="b097e28588539e7c" providerId="LiveId" clId="{73075BED-7BCB-49F2-BCEA-B29C93E68693}" dt="2025-01-14T07:46:53.247" v="268" actId="1076"/>
          <ac:picMkLst>
            <pc:docMk/>
            <pc:sldMk cId="912621191" sldId="1677"/>
            <ac:picMk id="6" creationId="{59FA6E75-E3E0-403A-8ED0-960A6B365C40}"/>
          </ac:picMkLst>
        </pc:picChg>
      </pc:sldChg>
      <pc:sldChg chg="delSp mod setBg">
        <pc:chgData name="faizul alfalah" userId="b097e28588539e7c" providerId="LiveId" clId="{73075BED-7BCB-49F2-BCEA-B29C93E68693}" dt="2025-01-14T07:49:47.386" v="314"/>
        <pc:sldMkLst>
          <pc:docMk/>
          <pc:sldMk cId="0" sldId="1681"/>
        </pc:sldMkLst>
        <pc:picChg chg="del">
          <ac:chgData name="faizul alfalah" userId="b097e28588539e7c" providerId="LiveId" clId="{73075BED-7BCB-49F2-BCEA-B29C93E68693}" dt="2025-01-12T02:21:45.858" v="4" actId="478"/>
          <ac:picMkLst>
            <pc:docMk/>
            <pc:sldMk cId="0" sldId="1681"/>
            <ac:picMk id="3" creationId="{CB44646F-D919-5615-AF3C-4ABF557D1706}"/>
          </ac:picMkLst>
        </pc:picChg>
      </pc:sldChg>
      <pc:sldChg chg="addSp delSp modSp mod setBg">
        <pc:chgData name="faizul alfalah" userId="b097e28588539e7c" providerId="LiveId" clId="{73075BED-7BCB-49F2-BCEA-B29C93E68693}" dt="2025-01-14T07:52:39.566" v="352" actId="207"/>
        <pc:sldMkLst>
          <pc:docMk/>
          <pc:sldMk cId="1019469172" sldId="1683"/>
        </pc:sldMkLst>
        <pc:spChg chg="mod">
          <ac:chgData name="faizul alfalah" userId="b097e28588539e7c" providerId="LiveId" clId="{73075BED-7BCB-49F2-BCEA-B29C93E68693}" dt="2025-01-14T07:52:36.770" v="351" actId="207"/>
          <ac:spMkLst>
            <pc:docMk/>
            <pc:sldMk cId="1019469172" sldId="1683"/>
            <ac:spMk id="5" creationId="{C2C2078B-3F01-A3DB-B12C-FFD6FFF29729}"/>
          </ac:spMkLst>
        </pc:spChg>
        <pc:spChg chg="add mod">
          <ac:chgData name="faizul alfalah" userId="b097e28588539e7c" providerId="LiveId" clId="{73075BED-7BCB-49F2-BCEA-B29C93E68693}" dt="2025-01-14T07:52:34.676" v="350" actId="207"/>
          <ac:spMkLst>
            <pc:docMk/>
            <pc:sldMk cId="1019469172" sldId="1683"/>
            <ac:spMk id="6" creationId="{F4B3E518-7FE8-4884-B185-5D891377B0D4}"/>
          </ac:spMkLst>
        </pc:spChg>
        <pc:spChg chg="add del mod">
          <ac:chgData name="faizul alfalah" userId="b097e28588539e7c" providerId="LiveId" clId="{73075BED-7BCB-49F2-BCEA-B29C93E68693}" dt="2025-01-14T06:46:43.220" v="51"/>
          <ac:spMkLst>
            <pc:docMk/>
            <pc:sldMk cId="1019469172" sldId="1683"/>
            <ac:spMk id="7" creationId="{343BF282-31A9-4FF8-BC44-66DD7403F588}"/>
          </ac:spMkLst>
        </pc:spChg>
        <pc:spChg chg="add mod">
          <ac:chgData name="faizul alfalah" userId="b097e28588539e7c" providerId="LiveId" clId="{73075BED-7BCB-49F2-BCEA-B29C93E68693}" dt="2025-01-14T07:52:39.566" v="352" actId="207"/>
          <ac:spMkLst>
            <pc:docMk/>
            <pc:sldMk cId="1019469172" sldId="1683"/>
            <ac:spMk id="8" creationId="{D892807E-DB52-4BD5-A1B6-2B69CAD4C440}"/>
          </ac:spMkLst>
        </pc:spChg>
        <pc:picChg chg="del">
          <ac:chgData name="faizul alfalah" userId="b097e28588539e7c" providerId="LiveId" clId="{73075BED-7BCB-49F2-BCEA-B29C93E68693}" dt="2025-01-14T06:48:02.367" v="70" actId="478"/>
          <ac:picMkLst>
            <pc:docMk/>
            <pc:sldMk cId="1019469172" sldId="1683"/>
            <ac:picMk id="4" creationId="{AD3C45A2-09C0-DF7E-5A56-AAB84E0C6EF3}"/>
          </ac:picMkLst>
        </pc:picChg>
      </pc:sldChg>
      <pc:sldChg chg="addSp delSp modSp mod setBg">
        <pc:chgData name="faizul alfalah" userId="b097e28588539e7c" providerId="LiveId" clId="{73075BED-7BCB-49F2-BCEA-B29C93E68693}" dt="2025-01-14T07:53:16.453" v="362"/>
        <pc:sldMkLst>
          <pc:docMk/>
          <pc:sldMk cId="495145840" sldId="1685"/>
        </pc:sldMkLst>
        <pc:spChg chg="mod">
          <ac:chgData name="faizul alfalah" userId="b097e28588539e7c" providerId="LiveId" clId="{73075BED-7BCB-49F2-BCEA-B29C93E68693}" dt="2025-01-14T06:49:25.345" v="99" actId="20577"/>
          <ac:spMkLst>
            <pc:docMk/>
            <pc:sldMk cId="495145840" sldId="1685"/>
            <ac:spMk id="6" creationId="{0D378ECE-6535-D683-5FEC-A2120FE920DF}"/>
          </ac:spMkLst>
        </pc:spChg>
        <pc:spChg chg="add del mod">
          <ac:chgData name="faizul alfalah" userId="b097e28588539e7c" providerId="LiveId" clId="{73075BED-7BCB-49F2-BCEA-B29C93E68693}" dt="2025-01-14T06:48:58.737" v="86" actId="478"/>
          <ac:spMkLst>
            <pc:docMk/>
            <pc:sldMk cId="495145840" sldId="1685"/>
            <ac:spMk id="7" creationId="{946626CD-5B9C-4E97-9ABD-94BA9B109B9B}"/>
          </ac:spMkLst>
        </pc:spChg>
        <pc:spChg chg="mod">
          <ac:chgData name="faizul alfalah" userId="b097e28588539e7c" providerId="LiveId" clId="{73075BED-7BCB-49F2-BCEA-B29C93E68693}" dt="2025-01-14T06:49:39.268" v="102" actId="20577"/>
          <ac:spMkLst>
            <pc:docMk/>
            <pc:sldMk cId="495145840" sldId="1685"/>
            <ac:spMk id="8" creationId="{083CCA59-73C0-2109-4E53-41DE8B3DDB2E}"/>
          </ac:spMkLst>
        </pc:spChg>
        <pc:picChg chg="del">
          <ac:chgData name="faizul alfalah" userId="b097e28588539e7c" providerId="LiveId" clId="{73075BED-7BCB-49F2-BCEA-B29C93E68693}" dt="2025-01-14T06:48:12.069" v="72" actId="478"/>
          <ac:picMkLst>
            <pc:docMk/>
            <pc:sldMk cId="495145840" sldId="1685"/>
            <ac:picMk id="4" creationId="{4E6E2F26-C7BF-3E92-1E85-A7B07F6653A4}"/>
          </ac:picMkLst>
        </pc:picChg>
        <pc:picChg chg="add mod">
          <ac:chgData name="faizul alfalah" userId="b097e28588539e7c" providerId="LiveId" clId="{73075BED-7BCB-49F2-BCEA-B29C93E68693}" dt="2025-01-14T06:49:04.596" v="88" actId="1076"/>
          <ac:picMkLst>
            <pc:docMk/>
            <pc:sldMk cId="495145840" sldId="1685"/>
            <ac:picMk id="5" creationId="{7415A18F-26A6-4401-9C63-CC3BEBE0F6DA}"/>
          </ac:picMkLst>
        </pc:picChg>
      </pc:sldChg>
      <pc:sldChg chg="addSp delSp modSp mod setBg">
        <pc:chgData name="faizul alfalah" userId="b097e28588539e7c" providerId="LiveId" clId="{73075BED-7BCB-49F2-BCEA-B29C93E68693}" dt="2025-01-14T07:54:39.466" v="376"/>
        <pc:sldMkLst>
          <pc:docMk/>
          <pc:sldMk cId="1865306971" sldId="1704"/>
        </pc:sldMkLst>
        <pc:spChg chg="add mod">
          <ac:chgData name="faizul alfalah" userId="b097e28588539e7c" providerId="LiveId" clId="{73075BED-7BCB-49F2-BCEA-B29C93E68693}" dt="2025-01-14T07:54:31.402" v="372" actId="207"/>
          <ac:spMkLst>
            <pc:docMk/>
            <pc:sldMk cId="1865306971" sldId="1704"/>
            <ac:spMk id="4" creationId="{8857AE5E-47F1-4F2A-930F-7E8362985B03}"/>
          </ac:spMkLst>
        </pc:spChg>
        <pc:spChg chg="mod">
          <ac:chgData name="faizul alfalah" userId="b097e28588539e7c" providerId="LiveId" clId="{73075BED-7BCB-49F2-BCEA-B29C93E68693}" dt="2025-01-14T07:54:21.527" v="370" actId="207"/>
          <ac:spMkLst>
            <pc:docMk/>
            <pc:sldMk cId="1865306971" sldId="1704"/>
            <ac:spMk id="5" creationId="{57093AA0-BF01-3E1F-8F38-DBBD8B8FC800}"/>
          </ac:spMkLst>
        </pc:spChg>
        <pc:spChg chg="add mod">
          <ac:chgData name="faizul alfalah" userId="b097e28588539e7c" providerId="LiveId" clId="{73075BED-7BCB-49F2-BCEA-B29C93E68693}" dt="2025-01-14T07:54:34.903" v="374" actId="207"/>
          <ac:spMkLst>
            <pc:docMk/>
            <pc:sldMk cId="1865306971" sldId="1704"/>
            <ac:spMk id="6" creationId="{D0438281-56AB-41CB-AB3B-DDAEA74F6731}"/>
          </ac:spMkLst>
        </pc:spChg>
        <pc:picChg chg="del">
          <ac:chgData name="faizul alfalah" userId="b097e28588539e7c" providerId="LiveId" clId="{73075BED-7BCB-49F2-BCEA-B29C93E68693}" dt="2025-01-14T07:38:14.680" v="160" actId="478"/>
          <ac:picMkLst>
            <pc:docMk/>
            <pc:sldMk cId="1865306971" sldId="1704"/>
            <ac:picMk id="2" creationId="{B868254C-5657-7B69-451C-FC57514C4904}"/>
          </ac:picMkLst>
        </pc:picChg>
      </pc:sldChg>
      <pc:sldChg chg="addSp delSp modSp mod setBg">
        <pc:chgData name="faizul alfalah" userId="b097e28588539e7c" providerId="LiveId" clId="{73075BED-7BCB-49F2-BCEA-B29C93E68693}" dt="2025-01-14T07:55:36.100" v="420"/>
        <pc:sldMkLst>
          <pc:docMk/>
          <pc:sldMk cId="586757338" sldId="1707"/>
        </pc:sldMkLst>
        <pc:spChg chg="mod">
          <ac:chgData name="faizul alfalah" userId="b097e28588539e7c" providerId="LiveId" clId="{73075BED-7BCB-49F2-BCEA-B29C93E68693}" dt="2025-01-14T07:44:37.602" v="236" actId="1076"/>
          <ac:spMkLst>
            <pc:docMk/>
            <pc:sldMk cId="586757338" sldId="1707"/>
            <ac:spMk id="4" creationId="{55783CD0-EE16-AAD0-D109-DA37DE4B83AC}"/>
          </ac:spMkLst>
        </pc:spChg>
        <pc:spChg chg="add mod">
          <ac:chgData name="faizul alfalah" userId="b097e28588539e7c" providerId="LiveId" clId="{73075BED-7BCB-49F2-BCEA-B29C93E68693}" dt="2025-01-14T07:44:45.102" v="238" actId="14100"/>
          <ac:spMkLst>
            <pc:docMk/>
            <pc:sldMk cId="586757338" sldId="1707"/>
            <ac:spMk id="5" creationId="{F8D111AF-016F-4F6A-9464-BEDFAFDF4529}"/>
          </ac:spMkLst>
        </pc:spChg>
        <pc:picChg chg="del">
          <ac:chgData name="faizul alfalah" userId="b097e28588539e7c" providerId="LiveId" clId="{73075BED-7BCB-49F2-BCEA-B29C93E68693}" dt="2025-01-14T07:44:00.590" v="228" actId="478"/>
          <ac:picMkLst>
            <pc:docMk/>
            <pc:sldMk cId="586757338" sldId="1707"/>
            <ac:picMk id="2" creationId="{BB406CE6-AE47-1ABC-D30F-E164C1039700}"/>
          </ac:picMkLst>
        </pc:picChg>
      </pc:sldChg>
      <pc:sldChg chg="delSp modSp mod setBg">
        <pc:chgData name="faizul alfalah" userId="b097e28588539e7c" providerId="LiveId" clId="{73075BED-7BCB-49F2-BCEA-B29C93E68693}" dt="2025-01-14T07:55:57.661" v="424"/>
        <pc:sldMkLst>
          <pc:docMk/>
          <pc:sldMk cId="1825286444" sldId="1708"/>
        </pc:sldMkLst>
        <pc:spChg chg="mod">
          <ac:chgData name="faizul alfalah" userId="b097e28588539e7c" providerId="LiveId" clId="{73075BED-7BCB-49F2-BCEA-B29C93E68693}" dt="2025-01-14T07:45:40.982" v="248" actId="6549"/>
          <ac:spMkLst>
            <pc:docMk/>
            <pc:sldMk cId="1825286444" sldId="1708"/>
            <ac:spMk id="3" creationId="{0E6D19DE-1EB3-1F87-60F5-B3A38143BB8D}"/>
          </ac:spMkLst>
        </pc:spChg>
        <pc:spChg chg="mod">
          <ac:chgData name="faizul alfalah" userId="b097e28588539e7c" providerId="LiveId" clId="{73075BED-7BCB-49F2-BCEA-B29C93E68693}" dt="2025-01-14T07:45:43.982" v="249" actId="20577"/>
          <ac:spMkLst>
            <pc:docMk/>
            <pc:sldMk cId="1825286444" sldId="1708"/>
            <ac:spMk id="4" creationId="{1776483E-D651-5DBE-A8EA-E68C244C83C6}"/>
          </ac:spMkLst>
        </pc:spChg>
        <pc:picChg chg="del">
          <ac:chgData name="faizul alfalah" userId="b097e28588539e7c" providerId="LiveId" clId="{73075BED-7BCB-49F2-BCEA-B29C93E68693}" dt="2025-01-14T07:45:35.374" v="247" actId="478"/>
          <ac:picMkLst>
            <pc:docMk/>
            <pc:sldMk cId="1825286444" sldId="1708"/>
            <ac:picMk id="2" creationId="{A4F5AFED-888E-2F03-569D-8347C381D362}"/>
          </ac:picMkLst>
        </pc:picChg>
      </pc:sldChg>
      <pc:sldChg chg="delSp modSp mod setBg">
        <pc:chgData name="faizul alfalah" userId="b097e28588539e7c" providerId="LiveId" clId="{73075BED-7BCB-49F2-BCEA-B29C93E68693}" dt="2025-01-14T07:55:48.911" v="422"/>
        <pc:sldMkLst>
          <pc:docMk/>
          <pc:sldMk cId="3581532996" sldId="1715"/>
        </pc:sldMkLst>
        <pc:spChg chg="mod">
          <ac:chgData name="faizul alfalah" userId="b097e28588539e7c" providerId="LiveId" clId="{73075BED-7BCB-49F2-BCEA-B29C93E68693}" dt="2025-01-14T07:45:14.894" v="243" actId="1076"/>
          <ac:spMkLst>
            <pc:docMk/>
            <pc:sldMk cId="3581532996" sldId="1715"/>
            <ac:spMk id="3" creationId="{D7F0FBC2-1F80-0573-8F62-C2C630672E14}"/>
          </ac:spMkLst>
        </pc:spChg>
        <pc:spChg chg="mod">
          <ac:chgData name="faizul alfalah" userId="b097e28588539e7c" providerId="LiveId" clId="{73075BED-7BCB-49F2-BCEA-B29C93E68693}" dt="2025-01-14T07:45:17.269" v="244" actId="1076"/>
          <ac:spMkLst>
            <pc:docMk/>
            <pc:sldMk cId="3581532996" sldId="1715"/>
            <ac:spMk id="4" creationId="{C81054E4-CAC8-ECD4-BAA6-FFE51BC2B0EE}"/>
          </ac:spMkLst>
        </pc:spChg>
        <pc:picChg chg="del">
          <ac:chgData name="faizul alfalah" userId="b097e28588539e7c" providerId="LiveId" clId="{73075BED-7BCB-49F2-BCEA-B29C93E68693}" dt="2025-01-14T07:45:27.673" v="245" actId="478"/>
          <ac:picMkLst>
            <pc:docMk/>
            <pc:sldMk cId="3581532996" sldId="1715"/>
            <ac:picMk id="2" creationId="{9871FC8D-DABA-781A-1EFC-061D20F4DAE2}"/>
          </ac:picMkLst>
        </pc:picChg>
      </pc:sldChg>
      <pc:sldChg chg="delSp modSp del mod">
        <pc:chgData name="faizul alfalah" userId="b097e28588539e7c" providerId="LiveId" clId="{73075BED-7BCB-49F2-BCEA-B29C93E68693}" dt="2025-01-14T06:45:21.576" v="36" actId="47"/>
        <pc:sldMkLst>
          <pc:docMk/>
          <pc:sldMk cId="776871445" sldId="1716"/>
        </pc:sldMkLst>
        <pc:spChg chg="del mod">
          <ac:chgData name="faizul alfalah" userId="b097e28588539e7c" providerId="LiveId" clId="{73075BED-7BCB-49F2-BCEA-B29C93E68693}" dt="2025-01-14T06:45:01.421" v="31" actId="21"/>
          <ac:spMkLst>
            <pc:docMk/>
            <pc:sldMk cId="776871445" sldId="1716"/>
            <ac:spMk id="3" creationId="{4759571F-3174-EEBE-1841-342F0F2B3CDB}"/>
          </ac:spMkLst>
        </pc:spChg>
      </pc:sldChg>
      <pc:sldChg chg="delSp modSp mod setBg">
        <pc:chgData name="faizul alfalah" userId="b097e28588539e7c" providerId="LiveId" clId="{73075BED-7BCB-49F2-BCEA-B29C93E68693}" dt="2025-01-14T07:53:02.751" v="360"/>
        <pc:sldMkLst>
          <pc:docMk/>
          <pc:sldMk cId="483430369" sldId="1717"/>
        </pc:sldMkLst>
        <pc:spChg chg="mod">
          <ac:chgData name="faizul alfalah" userId="b097e28588539e7c" providerId="LiveId" clId="{73075BED-7BCB-49F2-BCEA-B29C93E68693}" dt="2025-01-14T07:52:47.190" v="355" actId="208"/>
          <ac:spMkLst>
            <pc:docMk/>
            <pc:sldMk cId="483430369" sldId="1717"/>
            <ac:spMk id="5" creationId="{9F5D14DF-05E3-04C2-BCE7-ACDB982EDB17}"/>
          </ac:spMkLst>
        </pc:spChg>
        <pc:picChg chg="del">
          <ac:chgData name="faizul alfalah" userId="b097e28588539e7c" providerId="LiveId" clId="{73075BED-7BCB-49F2-BCEA-B29C93E68693}" dt="2025-01-14T06:48:05.023" v="71" actId="478"/>
          <ac:picMkLst>
            <pc:docMk/>
            <pc:sldMk cId="483430369" sldId="1717"/>
            <ac:picMk id="4" creationId="{DD2BFA26-4C86-8A7F-D90D-A3C81AA761C3}"/>
          </ac:picMkLst>
        </pc:picChg>
      </pc:sldChg>
      <pc:sldChg chg="addSp delSp modSp mod setBg">
        <pc:chgData name="faizul alfalah" userId="b097e28588539e7c" providerId="LiveId" clId="{73075BED-7BCB-49F2-BCEA-B29C93E68693}" dt="2025-01-14T07:58:58.596" v="452"/>
        <pc:sldMkLst>
          <pc:docMk/>
          <pc:sldMk cId="1837261216" sldId="1718"/>
        </pc:sldMkLst>
        <pc:spChg chg="mod">
          <ac:chgData name="faizul alfalah" userId="b097e28588539e7c" providerId="LiveId" clId="{73075BED-7BCB-49F2-BCEA-B29C93E68693}" dt="2025-01-14T07:41:43.961" v="195" actId="14100"/>
          <ac:spMkLst>
            <pc:docMk/>
            <pc:sldMk cId="1837261216" sldId="1718"/>
            <ac:spMk id="4" creationId="{B92A8333-BE3D-62EA-98D1-D215CB9D24EC}"/>
          </ac:spMkLst>
        </pc:spChg>
        <pc:spChg chg="add mod">
          <ac:chgData name="faizul alfalah" userId="b097e28588539e7c" providerId="LiveId" clId="{73075BED-7BCB-49F2-BCEA-B29C93E68693}" dt="2025-01-14T07:41:30.354" v="194" actId="1076"/>
          <ac:spMkLst>
            <pc:docMk/>
            <pc:sldMk cId="1837261216" sldId="1718"/>
            <ac:spMk id="5" creationId="{13A3980E-0CCF-44C3-913E-61A4A5066835}"/>
          </ac:spMkLst>
        </pc:spChg>
        <pc:picChg chg="del">
          <ac:chgData name="faizul alfalah" userId="b097e28588539e7c" providerId="LiveId" clId="{73075BED-7BCB-49F2-BCEA-B29C93E68693}" dt="2025-01-14T07:43:38.732" v="226" actId="478"/>
          <ac:picMkLst>
            <pc:docMk/>
            <pc:sldMk cId="1837261216" sldId="1718"/>
            <ac:picMk id="2" creationId="{E0AB0E67-97C1-5321-1A93-96A753656D76}"/>
          </ac:picMkLst>
        </pc:picChg>
      </pc:sldChg>
      <pc:sldChg chg="addSp delSp modSp del mod">
        <pc:chgData name="faizul alfalah" userId="b097e28588539e7c" providerId="LiveId" clId="{73075BED-7BCB-49F2-BCEA-B29C93E68693}" dt="2025-01-14T07:41:46.445" v="196" actId="47"/>
        <pc:sldMkLst>
          <pc:docMk/>
          <pc:sldMk cId="658052015" sldId="1719"/>
        </pc:sldMkLst>
        <pc:spChg chg="add del mod">
          <ac:chgData name="faizul alfalah" userId="b097e28588539e7c" providerId="LiveId" clId="{73075BED-7BCB-49F2-BCEA-B29C93E68693}" dt="2025-01-14T07:41:10.356" v="190" actId="21"/>
          <ac:spMkLst>
            <pc:docMk/>
            <pc:sldMk cId="658052015" sldId="1719"/>
            <ac:spMk id="4" creationId="{CD816486-E120-8297-2BA5-8A0CD9761DBD}"/>
          </ac:spMkLst>
        </pc:spChg>
      </pc:sldChg>
      <pc:sldChg chg="addSp delSp modSp mod">
        <pc:chgData name="faizul alfalah" userId="b097e28588539e7c" providerId="LiveId" clId="{73075BED-7BCB-49F2-BCEA-B29C93E68693}" dt="2025-01-14T07:43:26.344" v="224" actId="1076"/>
        <pc:sldMkLst>
          <pc:docMk/>
          <pc:sldMk cId="3805041516" sldId="1720"/>
        </pc:sldMkLst>
        <pc:spChg chg="mod">
          <ac:chgData name="faizul alfalah" userId="b097e28588539e7c" providerId="LiveId" clId="{73075BED-7BCB-49F2-BCEA-B29C93E68693}" dt="2025-01-14T07:42:49.895" v="207" actId="1076"/>
          <ac:spMkLst>
            <pc:docMk/>
            <pc:sldMk cId="3805041516" sldId="1720"/>
            <ac:spMk id="8" creationId="{472F3778-3D8F-AFFC-D220-BE8171E11A9C}"/>
          </ac:spMkLst>
        </pc:spChg>
        <pc:spChg chg="add del mod">
          <ac:chgData name="faizul alfalah" userId="b097e28588539e7c" providerId="LiveId" clId="{73075BED-7BCB-49F2-BCEA-B29C93E68693}" dt="2025-01-14T07:43:15.142" v="220" actId="478"/>
          <ac:spMkLst>
            <pc:docMk/>
            <pc:sldMk cId="3805041516" sldId="1720"/>
            <ac:spMk id="9" creationId="{C286A38C-1F28-42D0-9BB3-BD8D5920A0C8}"/>
          </ac:spMkLst>
        </pc:spChg>
        <pc:picChg chg="add del mod">
          <ac:chgData name="faizul alfalah" userId="b097e28588539e7c" providerId="LiveId" clId="{73075BED-7BCB-49F2-BCEA-B29C93E68693}" dt="2025-01-14T07:43:17.235" v="222"/>
          <ac:picMkLst>
            <pc:docMk/>
            <pc:sldMk cId="3805041516" sldId="1720"/>
            <ac:picMk id="4" creationId="{8BCAA2E6-1CF7-4CC0-9061-D9C7D07531A7}"/>
          </ac:picMkLst>
        </pc:picChg>
        <pc:picChg chg="del">
          <ac:chgData name="faizul alfalah" userId="b097e28588539e7c" providerId="LiveId" clId="{73075BED-7BCB-49F2-BCEA-B29C93E68693}" dt="2025-01-14T07:42:30.881" v="203" actId="478"/>
          <ac:picMkLst>
            <pc:docMk/>
            <pc:sldMk cId="3805041516" sldId="1720"/>
            <ac:picMk id="7" creationId="{038BDCB0-54E0-3AE5-1B12-2EE186297DE9}"/>
          </ac:picMkLst>
        </pc:picChg>
        <pc:picChg chg="add mod">
          <ac:chgData name="faizul alfalah" userId="b097e28588539e7c" providerId="LiveId" clId="{73075BED-7BCB-49F2-BCEA-B29C93E68693}" dt="2025-01-14T07:43:26.344" v="224" actId="1076"/>
          <ac:picMkLst>
            <pc:docMk/>
            <pc:sldMk cId="3805041516" sldId="1720"/>
            <ac:picMk id="10" creationId="{623D2256-7C34-44B9-8F0B-31E04E1C9518}"/>
          </ac:picMkLst>
        </pc:picChg>
      </pc:sldChg>
      <pc:sldChg chg="delSp modSp mod setBg">
        <pc:chgData name="faizul alfalah" userId="b097e28588539e7c" providerId="LiveId" clId="{73075BED-7BCB-49F2-BCEA-B29C93E68693}" dt="2025-01-14T07:56:57.858" v="443" actId="20577"/>
        <pc:sldMkLst>
          <pc:docMk/>
          <pc:sldMk cId="2976097020" sldId="1721"/>
        </pc:sldMkLst>
        <pc:spChg chg="mod">
          <ac:chgData name="faizul alfalah" userId="b097e28588539e7c" providerId="LiveId" clId="{73075BED-7BCB-49F2-BCEA-B29C93E68693}" dt="2025-01-14T07:56:57.858" v="443" actId="20577"/>
          <ac:spMkLst>
            <pc:docMk/>
            <pc:sldMk cId="2976097020" sldId="1721"/>
            <ac:spMk id="5" creationId="{8B405B5F-8864-2223-03EE-F0C515B53BD5}"/>
          </ac:spMkLst>
        </pc:spChg>
        <pc:picChg chg="del">
          <ac:chgData name="faizul alfalah" userId="b097e28588539e7c" providerId="LiveId" clId="{73075BED-7BCB-49F2-BCEA-B29C93E68693}" dt="2025-01-14T07:45:58.994" v="251" actId="478"/>
          <ac:picMkLst>
            <pc:docMk/>
            <pc:sldMk cId="2976097020" sldId="1721"/>
            <ac:picMk id="2" creationId="{969F4721-9025-3B3E-9BDD-6D2A03BB8BA9}"/>
          </ac:picMkLst>
        </pc:picChg>
      </pc:sldChg>
      <pc:sldChg chg="delSp mod setBg">
        <pc:chgData name="faizul alfalah" userId="b097e28588539e7c" providerId="LiveId" clId="{73075BED-7BCB-49F2-BCEA-B29C93E68693}" dt="2025-01-14T07:57:29.326" v="450"/>
        <pc:sldMkLst>
          <pc:docMk/>
          <pc:sldMk cId="1065090774" sldId="1722"/>
        </pc:sldMkLst>
        <pc:picChg chg="del">
          <ac:chgData name="faizul alfalah" userId="b097e28588539e7c" providerId="LiveId" clId="{73075BED-7BCB-49F2-BCEA-B29C93E68693}" dt="2025-01-14T07:46:01.806" v="252" actId="478"/>
          <ac:picMkLst>
            <pc:docMk/>
            <pc:sldMk cId="1065090774" sldId="1722"/>
            <ac:picMk id="2" creationId="{99875577-9F09-FBBE-0412-90214F1E6B3C}"/>
          </ac:picMkLst>
        </pc:picChg>
      </pc:sldChg>
      <pc:sldChg chg="add del">
        <pc:chgData name="faizul alfalah" userId="b097e28588539e7c" providerId="LiveId" clId="{73075BED-7BCB-49F2-BCEA-B29C93E68693}" dt="2025-01-14T07:41:05.950" v="188"/>
        <pc:sldMkLst>
          <pc:docMk/>
          <pc:sldMk cId="2200535314" sldId="17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15/01/2025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05932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8542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262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372345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15/01/2025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2682914889"/>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97173845"/>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9046955"/>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3783345608"/>
      </p:ext>
    </p:extLst>
  </p:cSld>
  <p:clrMap bg1="lt1" tx1="dk1" bg2="lt2" tx2="dk2" accent1="accent1" accent2="accent2" accent3="accent3" accent4="accent4" accent5="accent5" accent6="accent6" hlink="hlink" folHlink="folHlink"/>
  <p:sldLayoutIdLst>
    <p:sldLayoutId id="21474837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jp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8600"/>
            <a:ext cx="1219200" cy="13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18" y="1756556"/>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BalloonDExtBol" panose="04020804020C02020D04" pitchFamily="82" charset="0"/>
              </a:rPr>
              <a:t>Jabatan</a:t>
            </a:r>
            <a:r>
              <a:rPr lang="en-US" sz="24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BalloonDExtBol" panose="04020804020C02020D04" pitchFamily="82" charset="0"/>
              </a:rPr>
              <a:t> Hal </a:t>
            </a:r>
            <a:r>
              <a:rPr lang="en-US" sz="2400" b="1" dirty="0" err="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BalloonDExtBol" panose="04020804020C02020D04" pitchFamily="82" charset="0"/>
              </a:rPr>
              <a:t>Ehwal</a:t>
            </a:r>
            <a:r>
              <a:rPr lang="en-US" sz="24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BalloonDExtBol" panose="04020804020C02020D04" pitchFamily="82" charset="0"/>
              </a:rPr>
              <a:t> Agama Terengganu</a:t>
            </a:r>
          </a:p>
        </p:txBody>
      </p:sp>
      <p:sp>
        <p:nvSpPr>
          <p:cNvPr id="9" name="Rectangle 5"/>
          <p:cNvSpPr txBox="1">
            <a:spLocks noChangeArrowheads="1"/>
          </p:cNvSpPr>
          <p:nvPr/>
        </p:nvSpPr>
        <p:spPr>
          <a:xfrm>
            <a:off x="2209800" y="2253077"/>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rgbClr val="66FF99"/>
                </a:solidFill>
                <a:effectLst>
                  <a:outerShdw blurRad="76200" dist="50800" dir="5400000" algn="tl" rotWithShape="0">
                    <a:srgbClr val="000000">
                      <a:alpha val="65000"/>
                    </a:srgbClr>
                  </a:outerShdw>
                </a:effectLst>
                <a:latin typeface="Antique Olive Compact" panose="020B0904030504030204" pitchFamily="34" charset="0"/>
                <a:cs typeface="Aharoni" pitchFamily="2" charset="-79"/>
              </a:rPr>
              <a:t>KHUTBAH MULTIMEDIA</a:t>
            </a:r>
          </a:p>
          <a:p>
            <a:pPr marL="0" indent="0" algn="ctr">
              <a:buNone/>
            </a:pPr>
            <a:r>
              <a:rPr lang="ms-MY" sz="1800" b="1" spc="50" dirty="0">
                <a:ln w="11430">
                  <a:solidFill>
                    <a:schemeClr val="tx1"/>
                  </a:solidFill>
                </a:ln>
                <a:solidFill>
                  <a:srgbClr val="66FF99"/>
                </a:solidFill>
                <a:effectLst>
                  <a:outerShdw blurRad="76200" dist="50800" dir="5400000" algn="tl" rotWithShape="0">
                    <a:srgbClr val="000000">
                      <a:alpha val="65000"/>
                    </a:srgbClr>
                  </a:outerShdw>
                </a:effectLst>
                <a:latin typeface="Antique Olive Compact" panose="020B0904030504030204" pitchFamily="34" charset="0"/>
                <a:cs typeface="Aharoni" pitchFamily="2" charset="-79"/>
              </a:rPr>
              <a:t>Siri :  3 / 2025</a:t>
            </a:r>
            <a:endParaRPr lang="en-US" sz="1800" b="1" spc="50" dirty="0">
              <a:ln w="11430">
                <a:solidFill>
                  <a:schemeClr val="tx1"/>
                </a:solidFill>
              </a:ln>
              <a:solidFill>
                <a:srgbClr val="66FF99"/>
              </a:solidFill>
              <a:effectLst>
                <a:outerShdw blurRad="76200" dist="50800" dir="5400000" algn="tl" rotWithShape="0">
                  <a:srgbClr val="000000">
                    <a:alpha val="65000"/>
                  </a:srgbClr>
                </a:outerShdw>
              </a:effectLst>
              <a:latin typeface="Antique Olive Compact" panose="020B0904030504030204" pitchFamily="34" charset="0"/>
              <a:cs typeface="Aharoni" pitchFamily="2" charset="-79"/>
            </a:endParaRPr>
          </a:p>
        </p:txBody>
      </p:sp>
      <p:sp>
        <p:nvSpPr>
          <p:cNvPr id="2" name="Rectangle 1"/>
          <p:cNvSpPr/>
          <p:nvPr/>
        </p:nvSpPr>
        <p:spPr>
          <a:xfrm>
            <a:off x="704850" y="3996214"/>
            <a:ext cx="7734300" cy="2099785"/>
          </a:xfrm>
          <a:prstGeom prst="rect">
            <a:avLst/>
          </a:prstGeom>
          <a:ln>
            <a:solidFill>
              <a:schemeClr val="accent2"/>
            </a:solidFill>
          </a:ln>
          <a:effectLst>
            <a:glow rad="139700">
              <a:schemeClr val="accent6">
                <a:satMod val="175000"/>
                <a:alpha val="40000"/>
              </a:schemeClr>
            </a:glow>
          </a:effectLst>
        </p:spPr>
        <p:txBody>
          <a:bodyPr wrap="square">
            <a:noAutofit/>
          </a:bodyPr>
          <a:lstStyle/>
          <a:p>
            <a:pPr algn="ctr"/>
            <a:r>
              <a:rPr lang="fi-FI" sz="4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MANFAATKAN CUTI SEKOLAH DENGAN</a:t>
            </a:r>
          </a:p>
          <a:p>
            <a:pPr algn="ctr"/>
            <a:r>
              <a:rPr lang="fi-FI" sz="4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PERKARA BERFAEDAH</a:t>
            </a:r>
          </a:p>
        </p:txBody>
      </p:sp>
      <p:sp>
        <p:nvSpPr>
          <p:cNvPr id="4" name="Rectangle 3"/>
          <p:cNvSpPr/>
          <p:nvPr/>
        </p:nvSpPr>
        <p:spPr>
          <a:xfrm>
            <a:off x="1098842" y="3130624"/>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chemeClr val="bg2"/>
                </a:solidFill>
                <a:effectLst>
                  <a:glow rad="139700">
                    <a:schemeClr val="tx1">
                      <a:alpha val="40000"/>
                    </a:schemeClr>
                  </a:glow>
                  <a:outerShdw dist="38100" dir="2700000" algn="tl">
                    <a:srgbClr val="000000">
                      <a:alpha val="94000"/>
                    </a:srgbClr>
                  </a:outerShdw>
                </a:effectLst>
              </a:rPr>
              <a:t>17 </a:t>
            </a:r>
            <a:r>
              <a:rPr lang="en-US" sz="2400" b="1" dirty="0" err="1">
                <a:solidFill>
                  <a:schemeClr val="bg2"/>
                </a:solidFill>
                <a:effectLst>
                  <a:glow rad="139700">
                    <a:schemeClr val="tx1">
                      <a:alpha val="40000"/>
                    </a:schemeClr>
                  </a:glow>
                  <a:outerShdw dist="38100" dir="2700000" algn="tl">
                    <a:srgbClr val="000000">
                      <a:alpha val="94000"/>
                    </a:srgbClr>
                  </a:outerShdw>
                </a:effectLst>
              </a:rPr>
              <a:t>Rejab</a:t>
            </a:r>
            <a:r>
              <a:rPr lang="en-US" sz="2400" b="1" dirty="0">
                <a:solidFill>
                  <a:schemeClr val="bg2"/>
                </a:solidFill>
                <a:effectLst>
                  <a:glow rad="139700">
                    <a:schemeClr val="tx1">
                      <a:alpha val="40000"/>
                    </a:schemeClr>
                  </a:glow>
                  <a:outerShdw dist="38100" dir="2700000" algn="tl">
                    <a:srgbClr val="000000">
                      <a:alpha val="94000"/>
                    </a:srgbClr>
                  </a:outerShdw>
                </a:effectLst>
              </a:rPr>
              <a:t> 1446  H  :</a:t>
            </a:r>
            <a:r>
              <a:rPr lang="en-US" sz="2400" b="1" i="1" dirty="0">
                <a:solidFill>
                  <a:schemeClr val="bg2"/>
                </a:solidFill>
                <a:effectLst>
                  <a:glow rad="139700">
                    <a:schemeClr val="tx1">
                      <a:alpha val="40000"/>
                    </a:schemeClr>
                  </a:glow>
                  <a:outerShdw dist="38100" dir="2700000" algn="tl">
                    <a:srgbClr val="000000">
                      <a:alpha val="94000"/>
                    </a:srgbClr>
                  </a:outerShdw>
                </a:effectLst>
              </a:rPr>
              <a:t> </a:t>
            </a:r>
            <a:r>
              <a:rPr lang="en-US" sz="2400" b="1" dirty="0">
                <a:solidFill>
                  <a:schemeClr val="bg2"/>
                </a:solidFill>
                <a:effectLst>
                  <a:glow rad="139700">
                    <a:schemeClr val="tx1">
                      <a:alpha val="40000"/>
                    </a:schemeClr>
                  </a:glow>
                  <a:outerShdw dist="38100" dir="2700000" algn="tl">
                    <a:srgbClr val="000000">
                      <a:alpha val="94000"/>
                    </a:srgbClr>
                  </a:outerShdw>
                </a:effectLst>
              </a:rPr>
              <a:t> </a:t>
            </a:r>
            <a:r>
              <a:rPr lang="ms-MY" sz="2400" b="1" dirty="0">
                <a:solidFill>
                  <a:schemeClr val="bg2"/>
                </a:solidFill>
                <a:effectLst>
                  <a:glow rad="139700">
                    <a:schemeClr val="tx1">
                      <a:alpha val="40000"/>
                    </a:schemeClr>
                  </a:glow>
                  <a:outerShdw dist="38100" dir="2700000" algn="tl">
                    <a:srgbClr val="000000">
                      <a:alpha val="94000"/>
                    </a:srgbClr>
                  </a:outerShdw>
                </a:effectLst>
              </a:rPr>
              <a:t>17 Januari 2025</a:t>
            </a:r>
            <a:endParaRPr lang="en-US" sz="2400" b="1" dirty="0">
              <a:solidFill>
                <a:schemeClr val="bg2"/>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id="{F5C7BBC4-43DD-44BE-70E2-ED1AE45E932C}"/>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083CCA59-73C0-2109-4E53-41DE8B3DDB2E}"/>
              </a:ext>
            </a:extLst>
          </p:cNvPr>
          <p:cNvSpPr/>
          <p:nvPr/>
        </p:nvSpPr>
        <p:spPr>
          <a:xfrm>
            <a:off x="417908" y="76200"/>
            <a:ext cx="8308183" cy="10660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al-Kahfi ayat 109 :</a:t>
            </a:r>
          </a:p>
        </p:txBody>
      </p:sp>
      <p:sp>
        <p:nvSpPr>
          <p:cNvPr id="6" name="Rectangle 5">
            <a:extLst>
              <a:ext uri="{FF2B5EF4-FFF2-40B4-BE49-F238E27FC236}">
                <a16:creationId xmlns:a16="http://schemas.microsoft.com/office/drawing/2014/main" id="{0D378ECE-6535-D683-5FEC-A2120FE920DF}"/>
              </a:ext>
            </a:extLst>
          </p:cNvPr>
          <p:cNvSpPr/>
          <p:nvPr/>
        </p:nvSpPr>
        <p:spPr>
          <a:xfrm>
            <a:off x="417908" y="3276600"/>
            <a:ext cx="8573692" cy="3262432"/>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p>
          <a:p>
            <a:pPr algn="just"/>
            <a:endParaRPr lang="en-MY" sz="1000" b="1" dirty="0">
              <a:solidFill>
                <a:srgbClr val="C00000"/>
              </a:solidFill>
            </a:endParaRPr>
          </a:p>
          <a:p>
            <a:pPr algn="just"/>
            <a:r>
              <a:rPr lang="en-MY" sz="2800" b="1" dirty="0" err="1">
                <a:solidFill>
                  <a:srgbClr val="C00000"/>
                </a:solidFill>
              </a:rPr>
              <a:t>Katakanlah</a:t>
            </a:r>
            <a:r>
              <a:rPr lang="en-MY" sz="2800" b="1" dirty="0">
                <a:solidFill>
                  <a:srgbClr val="C00000"/>
                </a:solidFill>
              </a:rPr>
              <a:t> (</a:t>
            </a:r>
            <a:r>
              <a:rPr lang="en-MY" sz="2800" b="1" dirty="0" err="1">
                <a:solidFill>
                  <a:srgbClr val="C00000"/>
                </a:solidFill>
              </a:rPr>
              <a:t>wahai</a:t>
            </a:r>
            <a:r>
              <a:rPr lang="en-MY" sz="2800" b="1" dirty="0">
                <a:solidFill>
                  <a:srgbClr val="C00000"/>
                </a:solidFill>
              </a:rPr>
              <a:t> Muhammad): </a:t>
            </a:r>
            <a:r>
              <a:rPr lang="en-MY" sz="2800" b="1" dirty="0" err="1">
                <a:solidFill>
                  <a:srgbClr val="C00000"/>
                </a:solidFill>
              </a:rPr>
              <a:t>Kalaulah</a:t>
            </a:r>
            <a:r>
              <a:rPr lang="en-MY" sz="2800" b="1" dirty="0">
                <a:solidFill>
                  <a:srgbClr val="C00000"/>
                </a:solidFill>
              </a:rPr>
              <a:t> </a:t>
            </a:r>
            <a:r>
              <a:rPr lang="en-MY" sz="2800" b="1" dirty="0" err="1">
                <a:solidFill>
                  <a:srgbClr val="C00000"/>
                </a:solidFill>
              </a:rPr>
              <a:t>semua</a:t>
            </a:r>
            <a:r>
              <a:rPr lang="en-MY" sz="2800" b="1" dirty="0">
                <a:solidFill>
                  <a:srgbClr val="C00000"/>
                </a:solidFill>
              </a:rPr>
              <a:t> </a:t>
            </a:r>
            <a:r>
              <a:rPr lang="en-MY" sz="2800" b="1" dirty="0" err="1">
                <a:solidFill>
                  <a:srgbClr val="C00000"/>
                </a:solidFill>
              </a:rPr>
              <a:t>jenis</a:t>
            </a:r>
            <a:r>
              <a:rPr lang="en-MY" sz="2800" b="1" dirty="0">
                <a:solidFill>
                  <a:srgbClr val="C00000"/>
                </a:solidFill>
              </a:rPr>
              <a:t> </a:t>
            </a:r>
            <a:r>
              <a:rPr lang="en-MY" sz="2800" b="1" dirty="0" err="1">
                <a:solidFill>
                  <a:srgbClr val="C00000"/>
                </a:solidFill>
              </a:rPr>
              <a:t>lautan</a:t>
            </a:r>
            <a:r>
              <a:rPr lang="en-MY" sz="2800" b="1" dirty="0">
                <a:solidFill>
                  <a:srgbClr val="C00000"/>
                </a:solidFill>
              </a:rPr>
              <a:t> </a:t>
            </a:r>
            <a:r>
              <a:rPr lang="en-MY" sz="2800" b="1" dirty="0" err="1">
                <a:solidFill>
                  <a:srgbClr val="C00000"/>
                </a:solidFill>
              </a:rPr>
              <a:t>menjadi</a:t>
            </a:r>
            <a:r>
              <a:rPr lang="en-MY" sz="2800" b="1" dirty="0">
                <a:solidFill>
                  <a:srgbClr val="C00000"/>
                </a:solidFill>
              </a:rPr>
              <a:t> </a:t>
            </a:r>
            <a:r>
              <a:rPr lang="en-MY" sz="2800" b="1" dirty="0" err="1">
                <a:solidFill>
                  <a:srgbClr val="C00000"/>
                </a:solidFill>
              </a:rPr>
              <a:t>tinta</a:t>
            </a:r>
            <a:r>
              <a:rPr lang="en-MY" sz="2800" b="1" dirty="0">
                <a:solidFill>
                  <a:srgbClr val="C00000"/>
                </a:solidFill>
              </a:rPr>
              <a:t> </a:t>
            </a:r>
            <a:r>
              <a:rPr lang="en-MY" sz="2800" b="1" dirty="0" err="1">
                <a:solidFill>
                  <a:srgbClr val="C00000"/>
                </a:solidFill>
              </a:rPr>
              <a:t>untuk</a:t>
            </a:r>
            <a:r>
              <a:rPr lang="en-MY" sz="2800" b="1" dirty="0">
                <a:solidFill>
                  <a:srgbClr val="C00000"/>
                </a:solidFill>
              </a:rPr>
              <a:t> </a:t>
            </a:r>
            <a:r>
              <a:rPr lang="en-MY" sz="2800" b="1" dirty="0" err="1">
                <a:solidFill>
                  <a:srgbClr val="C00000"/>
                </a:solidFill>
              </a:rPr>
              <a:t>menulis</a:t>
            </a:r>
            <a:r>
              <a:rPr lang="en-MY" sz="2800" b="1" dirty="0">
                <a:solidFill>
                  <a:srgbClr val="C00000"/>
                </a:solidFill>
              </a:rPr>
              <a:t> </a:t>
            </a:r>
            <a:r>
              <a:rPr lang="en-MY" sz="2800" b="1" dirty="0" err="1">
                <a:solidFill>
                  <a:srgbClr val="C00000"/>
                </a:solidFill>
              </a:rPr>
              <a:t>kalimah-kalimah</a:t>
            </a:r>
            <a:r>
              <a:rPr lang="en-MY" sz="2800" b="1" dirty="0">
                <a:solidFill>
                  <a:srgbClr val="C00000"/>
                </a:solidFill>
              </a:rPr>
              <a:t> </a:t>
            </a:r>
            <a:r>
              <a:rPr lang="en-MY" sz="2800" b="1" dirty="0" err="1">
                <a:solidFill>
                  <a:srgbClr val="C00000"/>
                </a:solidFill>
              </a:rPr>
              <a:t>Tuhanku</a:t>
            </a:r>
            <a:r>
              <a:rPr lang="en-MY" sz="2800" b="1" dirty="0">
                <a:solidFill>
                  <a:srgbClr val="C00000"/>
                </a:solidFill>
              </a:rPr>
              <a:t>, </a:t>
            </a:r>
            <a:r>
              <a:rPr lang="en-MY" sz="2800" b="1" dirty="0" err="1">
                <a:solidFill>
                  <a:srgbClr val="C00000"/>
                </a:solidFill>
              </a:rPr>
              <a:t>sudah</a:t>
            </a:r>
            <a:r>
              <a:rPr lang="en-MY" sz="2800" b="1" dirty="0">
                <a:solidFill>
                  <a:srgbClr val="C00000"/>
                </a:solidFill>
              </a:rPr>
              <a:t> </a:t>
            </a:r>
            <a:r>
              <a:rPr lang="en-MY" sz="2800" b="1" dirty="0" err="1">
                <a:solidFill>
                  <a:srgbClr val="C00000"/>
                </a:solidFill>
              </a:rPr>
              <a:t>tentu</a:t>
            </a:r>
            <a:r>
              <a:rPr lang="en-MY" sz="2800" b="1" dirty="0">
                <a:solidFill>
                  <a:srgbClr val="C00000"/>
                </a:solidFill>
              </a:rPr>
              <a:t> </a:t>
            </a:r>
            <a:r>
              <a:rPr lang="en-MY" sz="2800" b="1" dirty="0" err="1">
                <a:solidFill>
                  <a:srgbClr val="C00000"/>
                </a:solidFill>
              </a:rPr>
              <a:t>akan</a:t>
            </a:r>
            <a:r>
              <a:rPr lang="en-MY" sz="2800" b="1" dirty="0">
                <a:solidFill>
                  <a:srgbClr val="C00000"/>
                </a:solidFill>
              </a:rPr>
              <a:t> </a:t>
            </a:r>
            <a:r>
              <a:rPr lang="en-MY" sz="2800" b="1" dirty="0" err="1">
                <a:solidFill>
                  <a:srgbClr val="C00000"/>
                </a:solidFill>
              </a:rPr>
              <a:t>habis</a:t>
            </a:r>
            <a:r>
              <a:rPr lang="en-MY" sz="2800" b="1" dirty="0">
                <a:solidFill>
                  <a:srgbClr val="C00000"/>
                </a:solidFill>
              </a:rPr>
              <a:t> </a:t>
            </a:r>
            <a:r>
              <a:rPr lang="en-MY" sz="2800" b="1" dirty="0" err="1">
                <a:solidFill>
                  <a:srgbClr val="C00000"/>
                </a:solidFill>
              </a:rPr>
              <a:t>kering</a:t>
            </a:r>
            <a:r>
              <a:rPr lang="en-MY" sz="2800" b="1" dirty="0">
                <a:solidFill>
                  <a:srgbClr val="C00000"/>
                </a:solidFill>
              </a:rPr>
              <a:t> </a:t>
            </a:r>
            <a:r>
              <a:rPr lang="en-MY" sz="2800" b="1" dirty="0" err="1">
                <a:solidFill>
                  <a:srgbClr val="C00000"/>
                </a:solidFill>
              </a:rPr>
              <a:t>lautan</a:t>
            </a:r>
            <a:r>
              <a:rPr lang="en-MY" sz="2800" b="1" dirty="0">
                <a:solidFill>
                  <a:srgbClr val="C00000"/>
                </a:solidFill>
              </a:rPr>
              <a:t> </a:t>
            </a:r>
            <a:r>
              <a:rPr lang="en-MY" sz="2800" b="1" dirty="0" err="1">
                <a:solidFill>
                  <a:srgbClr val="C00000"/>
                </a:solidFill>
              </a:rPr>
              <a:t>itu</a:t>
            </a:r>
            <a:r>
              <a:rPr lang="en-MY" sz="2800" b="1" dirty="0">
                <a:solidFill>
                  <a:srgbClr val="C00000"/>
                </a:solidFill>
              </a:rPr>
              <a:t> </a:t>
            </a:r>
            <a:r>
              <a:rPr lang="en-MY" sz="2800" b="1" dirty="0" err="1">
                <a:solidFill>
                  <a:srgbClr val="C00000"/>
                </a:solidFill>
              </a:rPr>
              <a:t>sebelum</a:t>
            </a:r>
            <a:r>
              <a:rPr lang="en-MY" sz="2800" b="1" dirty="0">
                <a:solidFill>
                  <a:srgbClr val="C00000"/>
                </a:solidFill>
              </a:rPr>
              <a:t> </a:t>
            </a:r>
            <a:r>
              <a:rPr lang="en-MY" sz="2800" b="1" dirty="0" err="1">
                <a:solidFill>
                  <a:srgbClr val="C00000"/>
                </a:solidFill>
              </a:rPr>
              <a:t>habis</a:t>
            </a:r>
            <a:r>
              <a:rPr lang="en-MY" sz="2800" b="1" dirty="0">
                <a:solidFill>
                  <a:srgbClr val="C00000"/>
                </a:solidFill>
              </a:rPr>
              <a:t> </a:t>
            </a:r>
            <a:r>
              <a:rPr lang="en-MY" sz="2800" b="1" dirty="0" err="1">
                <a:solidFill>
                  <a:srgbClr val="C00000"/>
                </a:solidFill>
              </a:rPr>
              <a:t>kalimah-kalimah</a:t>
            </a:r>
            <a:r>
              <a:rPr lang="en-MY" sz="2800" b="1" dirty="0">
                <a:solidFill>
                  <a:srgbClr val="C00000"/>
                </a:solidFill>
              </a:rPr>
              <a:t> </a:t>
            </a:r>
            <a:r>
              <a:rPr lang="en-MY" sz="2800" b="1" dirty="0" err="1">
                <a:solidFill>
                  <a:srgbClr val="C00000"/>
                </a:solidFill>
              </a:rPr>
              <a:t>Tuhanku</a:t>
            </a:r>
            <a:r>
              <a:rPr lang="en-MY" sz="2800" b="1" dirty="0">
                <a:solidFill>
                  <a:srgbClr val="C00000"/>
                </a:solidFill>
              </a:rPr>
              <a:t>, </a:t>
            </a:r>
            <a:r>
              <a:rPr lang="en-MY" sz="2800" b="1" dirty="0" err="1">
                <a:solidFill>
                  <a:srgbClr val="C00000"/>
                </a:solidFill>
              </a:rPr>
              <a:t>walaupun</a:t>
            </a:r>
            <a:r>
              <a:rPr lang="en-MY" sz="2800" b="1" dirty="0">
                <a:solidFill>
                  <a:srgbClr val="C00000"/>
                </a:solidFill>
              </a:rPr>
              <a:t> Kami </a:t>
            </a:r>
            <a:r>
              <a:rPr lang="en-MY" sz="2800" b="1" dirty="0" err="1">
                <a:solidFill>
                  <a:srgbClr val="C00000"/>
                </a:solidFill>
              </a:rPr>
              <a:t>tambahi</a:t>
            </a:r>
            <a:r>
              <a:rPr lang="en-MY" sz="2800" b="1" dirty="0">
                <a:solidFill>
                  <a:srgbClr val="C00000"/>
                </a:solidFill>
              </a:rPr>
              <a:t> </a:t>
            </a:r>
            <a:r>
              <a:rPr lang="en-MY" sz="2800" b="1" dirty="0" err="1">
                <a:solidFill>
                  <a:srgbClr val="C00000"/>
                </a:solidFill>
              </a:rPr>
              <a:t>lagi</a:t>
            </a:r>
            <a:r>
              <a:rPr lang="en-MY" sz="2800" b="1" dirty="0">
                <a:solidFill>
                  <a:srgbClr val="C00000"/>
                </a:solidFill>
              </a:rPr>
              <a:t> </a:t>
            </a:r>
            <a:r>
              <a:rPr lang="en-MY" sz="2800" b="1" dirty="0" err="1">
                <a:solidFill>
                  <a:srgbClr val="C00000"/>
                </a:solidFill>
              </a:rPr>
              <a:t>dengan</a:t>
            </a:r>
            <a:r>
              <a:rPr lang="en-MY" sz="2800" b="1" dirty="0">
                <a:solidFill>
                  <a:srgbClr val="C00000"/>
                </a:solidFill>
              </a:rPr>
              <a:t> </a:t>
            </a:r>
            <a:r>
              <a:rPr lang="en-MY" sz="2800" b="1" dirty="0" err="1">
                <a:solidFill>
                  <a:srgbClr val="C00000"/>
                </a:solidFill>
              </a:rPr>
              <a:t>lautan</a:t>
            </a:r>
            <a:r>
              <a:rPr lang="en-MY" sz="2800" b="1" dirty="0">
                <a:solidFill>
                  <a:srgbClr val="C00000"/>
                </a:solidFill>
              </a:rPr>
              <a:t> yang </a:t>
            </a:r>
            <a:r>
              <a:rPr lang="en-MY" sz="2800" b="1" dirty="0" err="1">
                <a:solidFill>
                  <a:srgbClr val="C00000"/>
                </a:solidFill>
              </a:rPr>
              <a:t>sebanding</a:t>
            </a:r>
            <a:r>
              <a:rPr lang="en-MY" sz="2800" b="1" dirty="0">
                <a:solidFill>
                  <a:srgbClr val="C00000"/>
                </a:solidFill>
              </a:rPr>
              <a:t> </a:t>
            </a:r>
            <a:r>
              <a:rPr lang="en-MY" sz="2800" b="1" dirty="0" err="1">
                <a:solidFill>
                  <a:srgbClr val="C00000"/>
                </a:solidFill>
              </a:rPr>
              <a:t>dengannya</a:t>
            </a:r>
            <a:r>
              <a:rPr lang="en-MY" sz="2800" b="1" dirty="0">
                <a:solidFill>
                  <a:srgbClr val="C00000"/>
                </a:solidFill>
              </a:rPr>
              <a:t>, </a:t>
            </a:r>
            <a:r>
              <a:rPr lang="en-MY" sz="2800" b="1" dirty="0" err="1">
                <a:solidFill>
                  <a:srgbClr val="C00000"/>
                </a:solidFill>
              </a:rPr>
              <a:t>sebagai</a:t>
            </a:r>
            <a:r>
              <a:rPr lang="en-MY" sz="2800" b="1" dirty="0">
                <a:solidFill>
                  <a:srgbClr val="C00000"/>
                </a:solidFill>
              </a:rPr>
              <a:t> </a:t>
            </a:r>
            <a:r>
              <a:rPr lang="en-MY" sz="2800" b="1" dirty="0" err="1">
                <a:solidFill>
                  <a:srgbClr val="C00000"/>
                </a:solidFill>
              </a:rPr>
              <a:t>bantuan</a:t>
            </a:r>
            <a:r>
              <a:rPr lang="en-MY" sz="2800" b="1" dirty="0">
                <a:solidFill>
                  <a:srgbClr val="C00000"/>
                </a:solidFill>
              </a:rPr>
              <a:t>.	</a:t>
            </a:r>
          </a:p>
        </p:txBody>
      </p:sp>
      <p:pic>
        <p:nvPicPr>
          <p:cNvPr id="5" name="Picture 4">
            <a:extLst>
              <a:ext uri="{FF2B5EF4-FFF2-40B4-BE49-F238E27FC236}">
                <a16:creationId xmlns:a16="http://schemas.microsoft.com/office/drawing/2014/main" id="{7415A18F-26A6-4401-9C63-CC3BEBE0F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19" y="1350084"/>
            <a:ext cx="8303472" cy="2078916"/>
          </a:xfrm>
          <a:prstGeom prst="rect">
            <a:avLst/>
          </a:prstGeom>
        </p:spPr>
      </p:pic>
    </p:spTree>
    <p:extLst>
      <p:ext uri="{BB962C8B-B14F-4D97-AF65-F5344CB8AC3E}">
        <p14:creationId xmlns:p14="http://schemas.microsoft.com/office/powerpoint/2010/main" val="495145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C04437-A452-5BD7-E370-BDC4AD8FB3C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007312-DB47-1011-9068-115899FEF9CD}"/>
              </a:ext>
            </a:extLst>
          </p:cNvPr>
          <p:cNvSpPr/>
          <p:nvPr/>
        </p:nvSpPr>
        <p:spPr>
          <a:xfrm>
            <a:off x="247650" y="76200"/>
            <a:ext cx="8648700" cy="2286000"/>
          </a:xfrm>
          <a:prstGeom prst="roundRect">
            <a:avLst/>
          </a:prstGeom>
          <a:solidFill>
            <a:schemeClr val="accent5">
              <a:lumMod val="20000"/>
              <a:lumOff val="80000"/>
              <a:alpha val="8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Waktu cuti sekolah adalah masa terbaik untuk ibu bapa menjalankan tugas mendidik anak-anak sendiri. </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 name="Rectangle: Rounded Corners 3">
            <a:extLst>
              <a:ext uri="{FF2B5EF4-FFF2-40B4-BE49-F238E27FC236}">
                <a16:creationId xmlns:a16="http://schemas.microsoft.com/office/drawing/2014/main" id="{8A460312-4678-497E-B75F-C30E5A78DC73}"/>
              </a:ext>
            </a:extLst>
          </p:cNvPr>
          <p:cNvSpPr/>
          <p:nvPr/>
        </p:nvSpPr>
        <p:spPr>
          <a:xfrm>
            <a:off x="246212" y="2438400"/>
            <a:ext cx="8648700" cy="2133600"/>
          </a:xfrm>
          <a:prstGeom prst="roundRect">
            <a:avLst/>
          </a:prstGeom>
          <a:solidFill>
            <a:schemeClr val="accent5">
              <a:lumMod val="20000"/>
              <a:lumOff val="80000"/>
              <a:alpha val="8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Inilah peluang terbaik untuk ibu bapa mendidik anak-anak terutama tentang perkara asas dalam Islam. </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Rounded Corners 4">
            <a:extLst>
              <a:ext uri="{FF2B5EF4-FFF2-40B4-BE49-F238E27FC236}">
                <a16:creationId xmlns:a16="http://schemas.microsoft.com/office/drawing/2014/main" id="{EA3437FF-77B4-4AAE-A893-4B6BD821FBD0}"/>
              </a:ext>
            </a:extLst>
          </p:cNvPr>
          <p:cNvSpPr/>
          <p:nvPr/>
        </p:nvSpPr>
        <p:spPr>
          <a:xfrm>
            <a:off x="231835" y="4651075"/>
            <a:ext cx="8648700" cy="2133600"/>
          </a:xfrm>
          <a:prstGeom prst="roundRect">
            <a:avLst/>
          </a:prstGeom>
          <a:solidFill>
            <a:schemeClr val="accent5">
              <a:lumMod val="20000"/>
              <a:lumOff val="80000"/>
              <a:alpha val="8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Lihatlah cara anak-anak </a:t>
            </a: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berwudhuk</a:t>
            </a:r>
            <a:r>
              <a:rPr kumimoji="0" lang="sv-SE" sz="3600" b="0" i="0" u="none" strike="noStrike" kern="1200" cap="none" spc="0" normalizeH="0" baseline="0" noProof="0" dirty="0">
                <a:ln>
                  <a:solidFill>
                    <a:prstClr val="white"/>
                  </a:solid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menunaikan solat</a:t>
            </a:r>
            <a:r>
              <a:rPr kumimoji="0" lang="sv-SE" sz="3600" b="0" i="0" u="none" strike="noStrike" kern="1200" cap="none" spc="0" normalizeH="0" baseline="0" noProof="0" dirty="0">
                <a:ln>
                  <a:solidFill>
                    <a:prstClr val="white"/>
                  </a:solid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 dan </a:t>
            </a: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semaklah bacaan al-Quran mereka</a:t>
            </a:r>
          </a:p>
        </p:txBody>
      </p:sp>
    </p:spTree>
    <p:extLst>
      <p:ext uri="{BB962C8B-B14F-4D97-AF65-F5344CB8AC3E}">
        <p14:creationId xmlns:p14="http://schemas.microsoft.com/office/powerpoint/2010/main" val="184946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620DF8-BD9B-2EAD-7162-5A3FD062C7F0}"/>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093AA0-BF01-3E1F-8F38-DBBD8B8FC800}"/>
              </a:ext>
            </a:extLst>
          </p:cNvPr>
          <p:cNvSpPr/>
          <p:nvPr/>
        </p:nvSpPr>
        <p:spPr>
          <a:xfrm>
            <a:off x="266700" y="228599"/>
            <a:ext cx="8610600" cy="1676401"/>
          </a:xfrm>
          <a:prstGeom prst="roundRect">
            <a:avLst/>
          </a:prstGeom>
          <a:solidFill>
            <a:schemeClr val="accent5">
              <a:lumMod val="40000"/>
              <a:lumOff val="60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Peluang untuk membaca al-Quran bersama anak-anak boleh dilakukan ketika cuti sekolah. </a:t>
            </a:r>
          </a:p>
        </p:txBody>
      </p:sp>
      <p:sp>
        <p:nvSpPr>
          <p:cNvPr id="4" name="Rectangle: Rounded Corners 3">
            <a:extLst>
              <a:ext uri="{FF2B5EF4-FFF2-40B4-BE49-F238E27FC236}">
                <a16:creationId xmlns:a16="http://schemas.microsoft.com/office/drawing/2014/main" id="{8857AE5E-47F1-4F2A-930F-7E8362985B03}"/>
              </a:ext>
            </a:extLst>
          </p:cNvPr>
          <p:cNvSpPr/>
          <p:nvPr/>
        </p:nvSpPr>
        <p:spPr>
          <a:xfrm>
            <a:off x="266700" y="2183918"/>
            <a:ext cx="8610600" cy="2057401"/>
          </a:xfrm>
          <a:prstGeom prst="roundRect">
            <a:avLst/>
          </a:prstGeom>
          <a:solidFill>
            <a:schemeClr val="accent5">
              <a:lumMod val="40000"/>
              <a:lumOff val="60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Mulakanlah dengan membaca ayat-ayat lazim serta membaca terjemahannya untuk dihayati bersama ahli keluarga. </a:t>
            </a:r>
          </a:p>
        </p:txBody>
      </p:sp>
      <p:sp>
        <p:nvSpPr>
          <p:cNvPr id="6" name="Rectangle: Rounded Corners 5">
            <a:extLst>
              <a:ext uri="{FF2B5EF4-FFF2-40B4-BE49-F238E27FC236}">
                <a16:creationId xmlns:a16="http://schemas.microsoft.com/office/drawing/2014/main" id="{D0438281-56AB-41CB-AB3B-DDAEA74F6731}"/>
              </a:ext>
            </a:extLst>
          </p:cNvPr>
          <p:cNvSpPr/>
          <p:nvPr/>
        </p:nvSpPr>
        <p:spPr>
          <a:xfrm>
            <a:off x="262387" y="4492923"/>
            <a:ext cx="8610600" cy="2057401"/>
          </a:xfrm>
          <a:prstGeom prst="roundRect">
            <a:avLst/>
          </a:prstGeom>
          <a:solidFill>
            <a:schemeClr val="accent5">
              <a:lumMod val="40000"/>
              <a:lumOff val="60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Jika perkara ini boleh dijadikan amalan harian, in sha Allah, rumah kita akan terus disinari cahaya keberkatan al-Quran</a:t>
            </a:r>
          </a:p>
        </p:txBody>
      </p:sp>
    </p:spTree>
    <p:extLst>
      <p:ext uri="{BB962C8B-B14F-4D97-AF65-F5344CB8AC3E}">
        <p14:creationId xmlns:p14="http://schemas.microsoft.com/office/powerpoint/2010/main" val="186530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a:extLst>
            <a:ext uri="{FF2B5EF4-FFF2-40B4-BE49-F238E27FC236}">
              <a16:creationId xmlns:a16="http://schemas.microsoft.com/office/drawing/2014/main" id="{0D55594B-95F8-4E71-E047-052990F9384B}"/>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9366B580-416E-8693-132C-EE70C79761CC}"/>
              </a:ext>
            </a:extLst>
          </p:cNvPr>
          <p:cNvSpPr/>
          <p:nvPr/>
        </p:nvSpPr>
        <p:spPr>
          <a:xfrm>
            <a:off x="152400" y="1315528"/>
            <a:ext cx="8839200" cy="51816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Abu Hurairah RA berpesan sepertimana dinukilkan dalam Musannaf Ibni Abi Syaibah yang maksudnya: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800" dirty="0">
              <a:ln>
                <a:solidFill>
                  <a:sysClr val="windowText" lastClr="000000"/>
                </a:solidFill>
              </a:ln>
              <a:solidFill>
                <a:prstClr val="white"/>
              </a:solidFill>
              <a:effectLst>
                <a:outerShdw blurRad="38100" dist="38100" dir="2700000" algn="tl">
                  <a:srgbClr val="000000">
                    <a:alpha val="43137"/>
                  </a:srgbClr>
                </a:outerShdw>
              </a:effectLst>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dirty="0">
                <a:ln>
                  <a:solidFill>
                    <a:sysClr val="windowText" lastClr="000000"/>
                  </a:solidFill>
                </a:ln>
                <a:solidFill>
                  <a:srgbClr val="FFC000"/>
                </a:solidFill>
                <a:effectLst>
                  <a:outerShdw blurRad="38100" dist="38100" dir="2700000" algn="tl">
                    <a:srgbClr val="000000">
                      <a:alpha val="43137"/>
                    </a:srgbClr>
                  </a:outerShdw>
                </a:effectLst>
                <a:latin typeface="Arial Black" panose="020B0A04020102020204" pitchFamily="34" charset="0"/>
              </a:rPr>
              <a:t>”Rumah yang dibaca di dalamnya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dirty="0">
                <a:ln>
                  <a:solidFill>
                    <a:sysClr val="windowText" lastClr="000000"/>
                  </a:solidFill>
                </a:ln>
                <a:solidFill>
                  <a:srgbClr val="FFC000"/>
                </a:solidFill>
                <a:effectLst>
                  <a:outerShdw blurRad="38100" dist="38100" dir="2700000" algn="tl">
                    <a:srgbClr val="000000">
                      <a:alpha val="43137"/>
                    </a:srgbClr>
                  </a:outerShdw>
                </a:effectLst>
                <a:latin typeface="Arial Black" panose="020B0A04020102020204" pitchFamily="34" charset="0"/>
              </a:rPr>
              <a:t>al-Quran, akan diberikan kelapangan (keluasan jiwa) buat ahlinya, bertambah kebaikannya dan dihadiri oleh para malaikat.”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id="{4E207CB9-172A-63AA-5E8D-00E4FB52C0AA}"/>
              </a:ext>
            </a:extLst>
          </p:cNvPr>
          <p:cNvSpPr/>
          <p:nvPr/>
        </p:nvSpPr>
        <p:spPr>
          <a:xfrm>
            <a:off x="280259" y="1524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PESAN SAHABAT</a:t>
            </a:r>
          </a:p>
        </p:txBody>
      </p:sp>
    </p:spTree>
    <p:extLst>
      <p:ext uri="{BB962C8B-B14F-4D97-AF65-F5344CB8AC3E}">
        <p14:creationId xmlns:p14="http://schemas.microsoft.com/office/powerpoint/2010/main" val="125396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a:extLst>
            <a:ext uri="{FF2B5EF4-FFF2-40B4-BE49-F238E27FC236}">
              <a16:creationId xmlns:a16="http://schemas.microsoft.com/office/drawing/2014/main" id="{C2B317A1-387F-C701-792D-75409A67AE2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C93871-C939-3333-B70B-76CEC5FF7752}"/>
              </a:ext>
            </a:extLst>
          </p:cNvPr>
          <p:cNvSpPr/>
          <p:nvPr/>
        </p:nvSpPr>
        <p:spPr>
          <a:xfrm>
            <a:off x="266700" y="838200"/>
            <a:ext cx="8610600" cy="23622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Masa cuti sekolah juga perlu digunakan untuk mendekatkan anak-anak dan ahli keluarga dengan masjid. </a:t>
            </a:r>
          </a:p>
        </p:txBody>
      </p:sp>
      <p:sp>
        <p:nvSpPr>
          <p:cNvPr id="5" name="Rectangle: Rounded Corners 4">
            <a:extLst>
              <a:ext uri="{FF2B5EF4-FFF2-40B4-BE49-F238E27FC236}">
                <a16:creationId xmlns:a16="http://schemas.microsoft.com/office/drawing/2014/main" id="{53F3F66C-9FBB-4D81-B685-C050EC083EAC}"/>
              </a:ext>
            </a:extLst>
          </p:cNvPr>
          <p:cNvSpPr/>
          <p:nvPr/>
        </p:nvSpPr>
        <p:spPr>
          <a:xfrm>
            <a:off x="266700" y="3505200"/>
            <a:ext cx="8610600" cy="22860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Bawalah anak-anak ke masjid terutama untuk solat berjemaah supaya hati mereka akan sentiasa berpaut dengan rumah Allah SWT</a:t>
            </a:r>
          </a:p>
        </p:txBody>
      </p:sp>
    </p:spTree>
    <p:extLst>
      <p:ext uri="{BB962C8B-B14F-4D97-AF65-F5344CB8AC3E}">
        <p14:creationId xmlns:p14="http://schemas.microsoft.com/office/powerpoint/2010/main" val="77750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id="{543AEFB3-D321-8642-F214-B21DB254DF2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92A8333-BE3D-62EA-98D1-D215CB9D24EC}"/>
              </a:ext>
            </a:extLst>
          </p:cNvPr>
          <p:cNvSpPr/>
          <p:nvPr/>
        </p:nvSpPr>
        <p:spPr>
          <a:xfrm>
            <a:off x="266700" y="152400"/>
            <a:ext cx="8610600" cy="44196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Masjid juga boleh merancang pengisian yang bermanfaat untuk anak-anak. Ceramah agama perlu dikaitkan dengan hal ehwal anak-anak seperti  pengkisahan hidup Rasulullah SAW, hubungan Rasulullah SAW dengan anak-anak kecil , supaya mereka berasa ingin datang ke masjid</a:t>
            </a:r>
          </a:p>
        </p:txBody>
      </p:sp>
      <p:sp>
        <p:nvSpPr>
          <p:cNvPr id="5" name="Rectangle: Rounded Corners 4">
            <a:extLst>
              <a:ext uri="{FF2B5EF4-FFF2-40B4-BE49-F238E27FC236}">
                <a16:creationId xmlns:a16="http://schemas.microsoft.com/office/drawing/2014/main" id="{13A3980E-0CCF-44C3-913E-61A4A5066835}"/>
              </a:ext>
            </a:extLst>
          </p:cNvPr>
          <p:cNvSpPr/>
          <p:nvPr/>
        </p:nvSpPr>
        <p:spPr>
          <a:xfrm>
            <a:off x="299768" y="4653951"/>
            <a:ext cx="8610600" cy="20574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Dekatkanlah diri anak-anak dengan masjid supaya mereka membesar dalam keadaan jiwa yang suka melakukan ibadah. </a:t>
            </a:r>
          </a:p>
        </p:txBody>
      </p:sp>
    </p:spTree>
    <p:extLst>
      <p:ext uri="{BB962C8B-B14F-4D97-AF65-F5344CB8AC3E}">
        <p14:creationId xmlns:p14="http://schemas.microsoft.com/office/powerpoint/2010/main" val="183726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id="{509CA370-045D-58F1-0186-EF118692E914}"/>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472F3778-3D8F-AFFC-D220-BE8171E11A9C}"/>
              </a:ext>
            </a:extLst>
          </p:cNvPr>
          <p:cNvSpPr/>
          <p:nvPr/>
        </p:nvSpPr>
        <p:spPr>
          <a:xfrm>
            <a:off x="417908" y="152400"/>
            <a:ext cx="8308183" cy="18280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Antara 7 Golongan Yang Mendapat Naungan ALLAH SWT </a:t>
            </a:r>
          </a:p>
          <a:p>
            <a:pPr algn="ctr"/>
            <a:endPar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Hadis Nabi SAW : </a:t>
            </a:r>
          </a:p>
        </p:txBody>
      </p:sp>
      <p:sp>
        <p:nvSpPr>
          <p:cNvPr id="6" name="Rectangle 5">
            <a:extLst>
              <a:ext uri="{FF2B5EF4-FFF2-40B4-BE49-F238E27FC236}">
                <a16:creationId xmlns:a16="http://schemas.microsoft.com/office/drawing/2014/main" id="{6AE83F72-E39A-D681-14CE-5199628DE7D7}"/>
              </a:ext>
            </a:extLst>
          </p:cNvPr>
          <p:cNvSpPr/>
          <p:nvPr/>
        </p:nvSpPr>
        <p:spPr>
          <a:xfrm>
            <a:off x="457200" y="3964417"/>
            <a:ext cx="8573692" cy="2400657"/>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p>
          <a:p>
            <a:pPr algn="just"/>
            <a:endParaRPr lang="en-MY" sz="1000" b="1" dirty="0">
              <a:solidFill>
                <a:srgbClr val="C00000"/>
              </a:solidFill>
            </a:endParaRPr>
          </a:p>
          <a:p>
            <a:pPr algn="just"/>
            <a:r>
              <a:rPr lang="en-MY" sz="2800" b="1" dirty="0">
                <a:solidFill>
                  <a:srgbClr val="C00000"/>
                </a:solidFill>
              </a:rPr>
              <a:t>Pemuda yang </a:t>
            </a:r>
            <a:r>
              <a:rPr lang="en-MY" sz="2800" b="1" dirty="0" err="1">
                <a:solidFill>
                  <a:srgbClr val="C00000"/>
                </a:solidFill>
              </a:rPr>
              <a:t>hidupnya</a:t>
            </a:r>
            <a:r>
              <a:rPr lang="en-MY" sz="2800" b="1" dirty="0">
                <a:solidFill>
                  <a:srgbClr val="C00000"/>
                </a:solidFill>
              </a:rPr>
              <a:t> </a:t>
            </a:r>
            <a:r>
              <a:rPr lang="en-MY" sz="2800" b="1" dirty="0" err="1">
                <a:solidFill>
                  <a:srgbClr val="C00000"/>
                </a:solidFill>
              </a:rPr>
              <a:t>taat</a:t>
            </a:r>
            <a:r>
              <a:rPr lang="en-MY" sz="2800" b="1" dirty="0">
                <a:solidFill>
                  <a:srgbClr val="C00000"/>
                </a:solidFill>
              </a:rPr>
              <a:t> </a:t>
            </a:r>
            <a:r>
              <a:rPr lang="en-MY" sz="2800" b="1" dirty="0" err="1">
                <a:solidFill>
                  <a:srgbClr val="C00000"/>
                </a:solidFill>
              </a:rPr>
              <a:t>beribadah</a:t>
            </a:r>
            <a:r>
              <a:rPr lang="en-MY" sz="2800" b="1" dirty="0">
                <a:solidFill>
                  <a:srgbClr val="C00000"/>
                </a:solidFill>
              </a:rPr>
              <a:t> </a:t>
            </a:r>
            <a:r>
              <a:rPr lang="en-MY" sz="2800" b="1" dirty="0" err="1">
                <a:solidFill>
                  <a:srgbClr val="C00000"/>
                </a:solidFill>
              </a:rPr>
              <a:t>kepada</a:t>
            </a:r>
            <a:r>
              <a:rPr lang="en-MY" sz="2800" b="1" dirty="0">
                <a:solidFill>
                  <a:srgbClr val="C00000"/>
                </a:solidFill>
              </a:rPr>
              <a:t> Allah SWT.				</a:t>
            </a:r>
          </a:p>
          <a:p>
            <a:pPr algn="just"/>
            <a:r>
              <a:rPr lang="en-MY" sz="2800" b="1" dirty="0">
                <a:solidFill>
                  <a:srgbClr val="C00000"/>
                </a:solidFill>
              </a:rPr>
              <a:t>	</a:t>
            </a:r>
          </a:p>
          <a:p>
            <a:pPr algn="just"/>
            <a:r>
              <a:rPr lang="en-MY" sz="2800" b="1" dirty="0">
                <a:solidFill>
                  <a:srgbClr val="C00000"/>
                </a:solidFill>
              </a:rPr>
              <a:t>			</a:t>
            </a:r>
            <a:r>
              <a:rPr lang="en-MY" sz="2800" b="1" dirty="0"/>
              <a:t>(</a:t>
            </a:r>
            <a:r>
              <a:rPr lang="en-MY" sz="2400" b="1" dirty="0">
                <a:latin typeface="Arial" panose="020B0604020202020204" pitchFamily="34" charset="0"/>
                <a:ea typeface="Calibri" panose="020F0502020204030204" pitchFamily="34" charset="0"/>
              </a:rPr>
              <a:t>Hadis </a:t>
            </a:r>
            <a:r>
              <a:rPr lang="en-MY" sz="2400" b="1" dirty="0" err="1">
                <a:latin typeface="Arial" panose="020B0604020202020204" pitchFamily="34" charset="0"/>
                <a:ea typeface="Calibri" panose="020F0502020204030204" pitchFamily="34" charset="0"/>
              </a:rPr>
              <a:t>riwayat</a:t>
            </a:r>
            <a:r>
              <a:rPr lang="en-MY" sz="2400" b="1" dirty="0">
                <a:latin typeface="Arial" panose="020B0604020202020204" pitchFamily="34" charset="0"/>
                <a:ea typeface="Calibri" panose="020F0502020204030204" pitchFamily="34" charset="0"/>
              </a:rPr>
              <a:t> al-Bukhari dan Muslim</a:t>
            </a:r>
            <a:r>
              <a:rPr lang="en-MY" sz="2800" b="1" dirty="0"/>
              <a:t>)</a:t>
            </a:r>
          </a:p>
        </p:txBody>
      </p:sp>
      <p:pic>
        <p:nvPicPr>
          <p:cNvPr id="10" name="Picture 9">
            <a:extLst>
              <a:ext uri="{FF2B5EF4-FFF2-40B4-BE49-F238E27FC236}">
                <a16:creationId xmlns:a16="http://schemas.microsoft.com/office/drawing/2014/main" id="{623D2256-7C34-44B9-8F0B-31E04E1C9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53" y="2286000"/>
            <a:ext cx="8266892" cy="1603387"/>
          </a:xfrm>
          <a:prstGeom prst="rect">
            <a:avLst/>
          </a:prstGeom>
        </p:spPr>
      </p:pic>
    </p:spTree>
    <p:extLst>
      <p:ext uri="{BB962C8B-B14F-4D97-AF65-F5344CB8AC3E}">
        <p14:creationId xmlns:p14="http://schemas.microsoft.com/office/powerpoint/2010/main" val="38050415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id="{4EB35AAD-F3F7-C428-224E-03CC47F587B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5783CD0-EE16-AAD0-D109-DA37DE4B83AC}"/>
              </a:ext>
            </a:extLst>
          </p:cNvPr>
          <p:cNvSpPr/>
          <p:nvPr/>
        </p:nvSpPr>
        <p:spPr>
          <a:xfrm>
            <a:off x="266700" y="304800"/>
            <a:ext cx="8610600" cy="22098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Anak-anak juga boleh dilibatkan dengan aktiviti-aktiviti bermanfaat ketika mereka sedang bercuti sekolah. </a:t>
            </a:r>
          </a:p>
        </p:txBody>
      </p:sp>
      <p:sp>
        <p:nvSpPr>
          <p:cNvPr id="5" name="Rectangle: Rounded Corners 4">
            <a:extLst>
              <a:ext uri="{FF2B5EF4-FFF2-40B4-BE49-F238E27FC236}">
                <a16:creationId xmlns:a16="http://schemas.microsoft.com/office/drawing/2014/main" id="{F8D111AF-016F-4F6A-9464-BEDFAFDF4529}"/>
              </a:ext>
            </a:extLst>
          </p:cNvPr>
          <p:cNvSpPr/>
          <p:nvPr/>
        </p:nvSpPr>
        <p:spPr>
          <a:xfrm>
            <a:off x="266700" y="2895600"/>
            <a:ext cx="8610600" cy="35814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Aktiviti seperti Kem Pemantapan Solat, Kem Tahfiz Qur’an, Musabaqah Tilawah Qur’an, Pertandingan Azan dan Doa, nasyid dan qasidah, bersukan dan sebagainya wajar disertai oleh anak-anak. </a:t>
            </a:r>
          </a:p>
        </p:txBody>
      </p:sp>
    </p:spTree>
    <p:extLst>
      <p:ext uri="{BB962C8B-B14F-4D97-AF65-F5344CB8AC3E}">
        <p14:creationId xmlns:p14="http://schemas.microsoft.com/office/powerpoint/2010/main" val="58675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id="{07E11779-F13C-492B-40EC-415B6E06E57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81054E4-CAC8-ECD4-BAA6-FFE51BC2B0EE}"/>
              </a:ext>
            </a:extLst>
          </p:cNvPr>
          <p:cNvSpPr/>
          <p:nvPr/>
        </p:nvSpPr>
        <p:spPr>
          <a:xfrm>
            <a:off x="266700" y="600614"/>
            <a:ext cx="8610600" cy="23622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Mereka perlu dilibatkan dengan aktiviti-aktiviti yang boleh menguatkan rohani agar lahir nanti golongan remaja Muslim yang soleh. </a:t>
            </a:r>
          </a:p>
        </p:txBody>
      </p:sp>
      <p:sp>
        <p:nvSpPr>
          <p:cNvPr id="3" name="Rectangle: Rounded Corners 2">
            <a:extLst>
              <a:ext uri="{FF2B5EF4-FFF2-40B4-BE49-F238E27FC236}">
                <a16:creationId xmlns:a16="http://schemas.microsoft.com/office/drawing/2014/main" id="{D7F0FBC2-1F80-0573-8F62-C2C630672E14}"/>
              </a:ext>
            </a:extLst>
          </p:cNvPr>
          <p:cNvSpPr/>
          <p:nvPr/>
        </p:nvSpPr>
        <p:spPr>
          <a:xfrm>
            <a:off x="266700" y="3285586"/>
            <a:ext cx="8610600" cy="29718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Jika masa mereka diisi dengan perkara berfaedah, maka kuranglah mereka memegang telefon atau gajet yang melalaikan fikiran serta menghabiskan masa.</a:t>
            </a:r>
          </a:p>
        </p:txBody>
      </p:sp>
    </p:spTree>
    <p:extLst>
      <p:ext uri="{BB962C8B-B14F-4D97-AF65-F5344CB8AC3E}">
        <p14:creationId xmlns:p14="http://schemas.microsoft.com/office/powerpoint/2010/main" val="358153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id="{3A6B1676-F778-22EE-6F2A-E19559B2BC3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776483E-D651-5DBE-A8EA-E68C244C83C6}"/>
              </a:ext>
            </a:extLst>
          </p:cNvPr>
          <p:cNvSpPr/>
          <p:nvPr/>
        </p:nvSpPr>
        <p:spPr>
          <a:xfrm>
            <a:off x="266700" y="457200"/>
            <a:ext cx="8610600" cy="28194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Maka peranan ibu bapa sangat penting bagi memastikan anak-anak tidak mengidap ketagihan gajet dan media sosial ketika usia mereka yang masih muda.</a:t>
            </a:r>
          </a:p>
        </p:txBody>
      </p:sp>
      <p:sp>
        <p:nvSpPr>
          <p:cNvPr id="3" name="Rectangle: Rounded Corners 2">
            <a:extLst>
              <a:ext uri="{FF2B5EF4-FFF2-40B4-BE49-F238E27FC236}">
                <a16:creationId xmlns:a16="http://schemas.microsoft.com/office/drawing/2014/main" id="{0E6D19DE-1EB3-1F87-60F5-B3A38143BB8D}"/>
              </a:ext>
            </a:extLst>
          </p:cNvPr>
          <p:cNvSpPr/>
          <p:nvPr/>
        </p:nvSpPr>
        <p:spPr>
          <a:xfrm>
            <a:off x="271182" y="3429000"/>
            <a:ext cx="8610600" cy="29718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ysClr val="windowText" lastClr="000000"/>
                </a:solidFill>
                <a:effectLst>
                  <a:glow rad="63500">
                    <a:schemeClr val="bg1">
                      <a:alpha val="40000"/>
                    </a:schemeClr>
                  </a:glow>
                  <a:outerShdw blurRad="38100" dist="38100" dir="2700000" algn="tl">
                    <a:srgbClr val="000000">
                      <a:alpha val="43137"/>
                    </a:srgbClr>
                  </a:outerShdw>
                </a:effectLst>
                <a:latin typeface="Arial Black" panose="020B0A04020102020204" pitchFamily="34" charset="0"/>
              </a:rPr>
              <a:t>Mereka perlu sentiasa dinasihati agar tidak leka dengan bermain telefon atau mengadap komputer lebih-lebih lagi apabila masuknya waktu solat.</a:t>
            </a:r>
          </a:p>
        </p:txBody>
      </p:sp>
    </p:spTree>
    <p:extLst>
      <p:ext uri="{BB962C8B-B14F-4D97-AF65-F5344CB8AC3E}">
        <p14:creationId xmlns:p14="http://schemas.microsoft.com/office/powerpoint/2010/main" val="182528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6192" y="457200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393412"/>
            <a:ext cx="7805790" cy="584775"/>
          </a:xfrm>
          <a:prstGeom prst="rect">
            <a:avLst/>
          </a:prstGeom>
          <a:solidFill>
            <a:srgbClr val="00206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905000"/>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ECB5FB-2D39-47C1-A4D0-DF2B5C9D334E}"/>
              </a:ext>
            </a:extLst>
          </p:cNvPr>
          <p:cNvSpPr/>
          <p:nvPr/>
        </p:nvSpPr>
        <p:spPr>
          <a:xfrm>
            <a:off x="952500" y="152400"/>
            <a:ext cx="7239000" cy="8382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Dari Meja Mimbar</a:t>
            </a:r>
          </a:p>
        </p:txBody>
      </p:sp>
      <p:sp>
        <p:nvSpPr>
          <p:cNvPr id="5" name="Rectangle: Rounded Corners 4">
            <a:extLst>
              <a:ext uri="{FF2B5EF4-FFF2-40B4-BE49-F238E27FC236}">
                <a16:creationId xmlns:a16="http://schemas.microsoft.com/office/drawing/2014/main" id="{B9D33E1E-C241-4B5D-A7A8-C1D2651AA151}"/>
              </a:ext>
            </a:extLst>
          </p:cNvPr>
          <p:cNvSpPr/>
          <p:nvPr/>
        </p:nvSpPr>
        <p:spPr>
          <a:xfrm>
            <a:off x="76200" y="1143000"/>
            <a:ext cx="8915400" cy="5531223"/>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prstClr val="black">
                    <a:lumMod val="95000"/>
                    <a:lumOff val="5000"/>
                  </a:prstClr>
                </a:solidFill>
                <a:effectLst>
                  <a:outerShdw blurRad="38100" dist="38100" dir="2700000" algn="tl">
                    <a:srgbClr val="000000">
                      <a:alpha val="43137"/>
                    </a:srgbClr>
                  </a:outerShdw>
                </a:effectLst>
                <a:uLnTx/>
                <a:uFillTx/>
                <a:latin typeface="Arial Black" panose="020B0A04020102020204" pitchFamily="34" charset="0"/>
                <a:ea typeface="+mn-ea"/>
                <a:cs typeface="+mn-cs"/>
              </a:rPr>
              <a:t>Anak-anak merupakan amanah Allah SWT kepada kita sebagai ibu bapa. Masa membesar mereka perlu dipenuhi dengan tarbiah Islamiah agar diri terhindar daripada anasir-anasir jahat yang boleh merosakkan pemikiran dan akhlak mereka</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5568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a:extLst>
            <a:ext uri="{FF2B5EF4-FFF2-40B4-BE49-F238E27FC236}">
              <a16:creationId xmlns:a16="http://schemas.microsoft.com/office/drawing/2014/main" id="{F5163560-E159-6BF1-A658-5887449E7D6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148E15-46A0-688F-9BA1-4BA07770F8C8}"/>
              </a:ext>
            </a:extLst>
          </p:cNvPr>
          <p:cNvSpPr/>
          <p:nvPr/>
        </p:nvSpPr>
        <p:spPr>
          <a:xfrm>
            <a:off x="952500" y="152400"/>
            <a:ext cx="7239000" cy="8382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
        <p:nvSpPr>
          <p:cNvPr id="5" name="Rectangle: Rounded Corners 4">
            <a:extLst>
              <a:ext uri="{FF2B5EF4-FFF2-40B4-BE49-F238E27FC236}">
                <a16:creationId xmlns:a16="http://schemas.microsoft.com/office/drawing/2014/main" id="{8B405B5F-8864-2223-03EE-F0C515B53BD5}"/>
              </a:ext>
            </a:extLst>
          </p:cNvPr>
          <p:cNvSpPr/>
          <p:nvPr/>
        </p:nvSpPr>
        <p:spPr>
          <a:xfrm>
            <a:off x="76200" y="1143000"/>
            <a:ext cx="8915400" cy="5531223"/>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Ingatkanlah kepada anak-anak bahawa setiap perbuatan mereka sentiasa dalam pengetahuan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Anak-anak perlu sentiasa melakukan perkara-perkara yang baik dan sentiasa dibimbing untuk melakukan kebaikan</a:t>
            </a:r>
          </a:p>
        </p:txBody>
      </p:sp>
    </p:spTree>
    <p:extLst>
      <p:ext uri="{BB962C8B-B14F-4D97-AF65-F5344CB8AC3E}">
        <p14:creationId xmlns:p14="http://schemas.microsoft.com/office/powerpoint/2010/main" val="297609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a:extLst>
            <a:ext uri="{FF2B5EF4-FFF2-40B4-BE49-F238E27FC236}">
              <a16:creationId xmlns:a16="http://schemas.microsoft.com/office/drawing/2014/main" id="{962DD9E6-CC3E-7352-50AA-0ACD822A50A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0121432-436F-08DD-7BF2-57A35E14744C}"/>
              </a:ext>
            </a:extLst>
          </p:cNvPr>
          <p:cNvSpPr/>
          <p:nvPr/>
        </p:nvSpPr>
        <p:spPr>
          <a:xfrm>
            <a:off x="952500" y="152400"/>
            <a:ext cx="7239000" cy="8382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000" dirty="0">
                <a:ln>
                  <a:solidFill>
                    <a:prstClr val="white"/>
                  </a:solidFill>
                </a:ln>
                <a:solidFill>
                  <a:prstClr val="white"/>
                </a:solidFill>
                <a:effectLst>
                  <a:outerShdw blurRad="38100" dist="38100" dir="2700000" algn="tl">
                    <a:srgbClr val="000000">
                      <a:alpha val="43137"/>
                    </a:srgbClr>
                  </a:outerShdw>
                </a:effectLst>
                <a:latin typeface="Arial Black" panose="020B0A04020102020204" pitchFamily="34" charset="0"/>
              </a:rPr>
              <a:t>Harapan </a:t>
            </a:r>
            <a:endPar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Rounded Corners 4">
            <a:extLst>
              <a:ext uri="{FF2B5EF4-FFF2-40B4-BE49-F238E27FC236}">
                <a16:creationId xmlns:a16="http://schemas.microsoft.com/office/drawing/2014/main" id="{6259818B-CF48-E7F9-A2E1-AD95C7553D8F}"/>
              </a:ext>
            </a:extLst>
          </p:cNvPr>
          <p:cNvSpPr/>
          <p:nvPr/>
        </p:nvSpPr>
        <p:spPr>
          <a:xfrm>
            <a:off x="76200" y="1143000"/>
            <a:ext cx="8915400" cy="5531223"/>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prstClr val="black">
                    <a:lumMod val="95000"/>
                    <a:lumOff val="5000"/>
                  </a:prstClr>
                </a:solidFill>
                <a:effectLst>
                  <a:outerShdw blurRad="38100" dist="38100" dir="2700000" algn="tl">
                    <a:srgbClr val="000000">
                      <a:alpha val="43137"/>
                    </a:srgbClr>
                  </a:outerShdw>
                </a:effectLst>
                <a:uLnTx/>
                <a:uFillTx/>
                <a:latin typeface="Arial Black" panose="020B0A04020102020204" pitchFamily="34" charset="0"/>
                <a:ea typeface="+mn-ea"/>
                <a:cs typeface="+mn-cs"/>
              </a:rPr>
              <a:t>Mudah-mudahan masa cuti sekolah mereka dapat diisi dengan perkara bermanfaat, dan akhirnya nanti mereka menjadi anak-anak yang berjaya di dunia dan akhirat</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06509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id="{B45841AB-091B-E4EE-6BE4-CBF25CB0F119}"/>
            </a:ext>
          </a:extLst>
        </p:cNvPr>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id="{F4077B6C-55BD-313D-D5A3-7085EDD7E9DE}"/>
              </a:ext>
            </a:extLst>
          </p:cNvPr>
          <p:cNvSpPr/>
          <p:nvPr/>
        </p:nvSpPr>
        <p:spPr>
          <a:xfrm>
            <a:off x="533398" y="57970"/>
            <a:ext cx="8077199" cy="770365"/>
          </a:xfrm>
          <a:prstGeom prst="snip2DiagRect">
            <a:avLst>
              <a:gd name="adj1" fmla="val 50000"/>
              <a:gd name="adj2" fmla="val 50000"/>
            </a:avLst>
          </a:prstGeom>
          <a:solidFill>
            <a:schemeClr val="tx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id="{7000B8AD-7DD5-7EB0-D087-52D5E2811C32}"/>
              </a:ext>
            </a:extLst>
          </p:cNvPr>
          <p:cNvSpPr/>
          <p:nvPr/>
        </p:nvSpPr>
        <p:spPr>
          <a:xfrm>
            <a:off x="2715579" y="208912"/>
            <a:ext cx="3791423" cy="64633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gn="ctr" rtl="1"/>
            <a:r>
              <a:rPr lang="ar-SA" sz="3600" b="1" dirty="0">
                <a:ln/>
                <a:solidFill>
                  <a:srgbClr val="002060"/>
                </a:solidFill>
                <a:latin typeface="Traditional Arabic" panose="02020603050405020304" pitchFamily="18" charset="-78"/>
                <a:cs typeface="Traditional Arabic" panose="02020603050405020304" pitchFamily="18" charset="-78"/>
              </a:rPr>
              <a:t>أعُوذُ بِاللهِ مِنَ الشَّيْطَانِ الرَّجِيمِ</a:t>
            </a:r>
            <a:endParaRPr lang="en-US" sz="3600" b="1" dirty="0">
              <a:ln/>
              <a:solidFill>
                <a:srgbClr val="002060"/>
              </a:solidFill>
              <a:latin typeface="Traditional Arabic" panose="02020603050405020304" pitchFamily="18" charset="-78"/>
              <a:cs typeface="Traditional Arabic" panose="02020603050405020304" pitchFamily="18" charset="-78"/>
            </a:endParaRPr>
          </a:p>
        </p:txBody>
      </p:sp>
      <p:sp>
        <p:nvSpPr>
          <p:cNvPr id="4" name="Rectangle 3">
            <a:extLst>
              <a:ext uri="{FF2B5EF4-FFF2-40B4-BE49-F238E27FC236}">
                <a16:creationId xmlns:a16="http://schemas.microsoft.com/office/drawing/2014/main" id="{BB3E6BEC-E961-33F9-076C-58C71DAEE212}"/>
              </a:ext>
            </a:extLst>
          </p:cNvPr>
          <p:cNvSpPr/>
          <p:nvPr/>
        </p:nvSpPr>
        <p:spPr>
          <a:xfrm>
            <a:off x="457198" y="2942564"/>
            <a:ext cx="8308183" cy="3857466"/>
          </a:xfrm>
          <a:prstGeom prst="rect">
            <a:avLst/>
          </a:prstGeom>
        </p:spPr>
        <p:txBody>
          <a:bodyPr wrap="square">
            <a:spAutoFit/>
          </a:bodyPr>
          <a:lstStyle/>
          <a:p>
            <a:pPr algn="just">
              <a:spcAft>
                <a:spcPts val="1000"/>
              </a:spcAft>
            </a:pPr>
            <a:r>
              <a:rPr lang="en-MY" sz="2800" b="1" dirty="0" err="1"/>
              <a:t>Maksudnya</a:t>
            </a:r>
            <a:r>
              <a:rPr lang="en-MY" sz="2800" b="1" dirty="0">
                <a:solidFill>
                  <a:srgbClr val="C00000"/>
                </a:solidFill>
              </a:rPr>
              <a:t> : </a:t>
            </a:r>
            <a:endParaRPr lang="en-MY" sz="1100" b="1" dirty="0">
              <a:solidFill>
                <a:srgbClr val="C00000"/>
              </a:solidFill>
            </a:endParaRPr>
          </a:p>
          <a:p>
            <a:pPr algn="just">
              <a:spcAft>
                <a:spcPts val="1000"/>
              </a:spcAft>
            </a:pPr>
            <a:r>
              <a:rPr lang="en-MY" sz="2800" b="1" dirty="0" err="1">
                <a:solidFill>
                  <a:srgbClr val="C00000"/>
                </a:solidFill>
              </a:rPr>
              <a:t>Wahai</a:t>
            </a:r>
            <a:r>
              <a:rPr lang="en-MY" sz="2800" b="1" dirty="0">
                <a:solidFill>
                  <a:srgbClr val="C00000"/>
                </a:solidFill>
              </a:rPr>
              <a:t> </a:t>
            </a:r>
            <a:r>
              <a:rPr lang="en-MY" sz="2800" b="1" dirty="0" err="1">
                <a:solidFill>
                  <a:srgbClr val="C00000"/>
                </a:solidFill>
              </a:rPr>
              <a:t>anakku</a:t>
            </a:r>
            <a:r>
              <a:rPr lang="en-MY" sz="2800" b="1" dirty="0">
                <a:solidFill>
                  <a:srgbClr val="C00000"/>
                </a:solidFill>
              </a:rPr>
              <a:t>, </a:t>
            </a:r>
            <a:r>
              <a:rPr lang="en-MY" sz="2800" b="1" dirty="0" err="1">
                <a:solidFill>
                  <a:srgbClr val="C00000"/>
                </a:solidFill>
              </a:rPr>
              <a:t>dirikanlah</a:t>
            </a:r>
            <a:r>
              <a:rPr lang="en-MY" sz="2800" b="1" dirty="0">
                <a:solidFill>
                  <a:srgbClr val="C00000"/>
                </a:solidFill>
              </a:rPr>
              <a:t> </a:t>
            </a:r>
            <a:r>
              <a:rPr lang="en-MY" sz="2800" b="1" dirty="0" err="1">
                <a:solidFill>
                  <a:srgbClr val="C00000"/>
                </a:solidFill>
              </a:rPr>
              <a:t>sembahyang</a:t>
            </a:r>
            <a:r>
              <a:rPr lang="en-MY" sz="2800" b="1" dirty="0">
                <a:solidFill>
                  <a:srgbClr val="C00000"/>
                </a:solidFill>
              </a:rPr>
              <a:t>, dan </a:t>
            </a:r>
            <a:r>
              <a:rPr lang="en-MY" sz="2800" b="1" dirty="0" err="1">
                <a:solidFill>
                  <a:srgbClr val="C00000"/>
                </a:solidFill>
              </a:rPr>
              <a:t>suruhlah</a:t>
            </a:r>
            <a:r>
              <a:rPr lang="en-MY" sz="2800" b="1" dirty="0">
                <a:solidFill>
                  <a:srgbClr val="C00000"/>
                </a:solidFill>
              </a:rPr>
              <a:t> </a:t>
            </a:r>
            <a:r>
              <a:rPr lang="en-MY" sz="2800" b="1" dirty="0" err="1">
                <a:solidFill>
                  <a:srgbClr val="C00000"/>
                </a:solidFill>
              </a:rPr>
              <a:t>berbuat</a:t>
            </a:r>
            <a:r>
              <a:rPr lang="en-MY" sz="2800" b="1" dirty="0">
                <a:solidFill>
                  <a:srgbClr val="C00000"/>
                </a:solidFill>
              </a:rPr>
              <a:t> </a:t>
            </a:r>
            <a:r>
              <a:rPr lang="en-MY" sz="2800" b="1" dirty="0" err="1">
                <a:solidFill>
                  <a:srgbClr val="C00000"/>
                </a:solidFill>
              </a:rPr>
              <a:t>kebaikan</a:t>
            </a:r>
            <a:r>
              <a:rPr lang="en-MY" sz="2800" b="1" dirty="0">
                <a:solidFill>
                  <a:srgbClr val="C00000"/>
                </a:solidFill>
              </a:rPr>
              <a:t>, </a:t>
            </a:r>
            <a:r>
              <a:rPr lang="en-MY" sz="2800" b="1" dirty="0" err="1">
                <a:solidFill>
                  <a:srgbClr val="C00000"/>
                </a:solidFill>
              </a:rPr>
              <a:t>serta</a:t>
            </a:r>
            <a:r>
              <a:rPr lang="en-MY" sz="2800" b="1" dirty="0">
                <a:solidFill>
                  <a:srgbClr val="C00000"/>
                </a:solidFill>
              </a:rPr>
              <a:t> </a:t>
            </a:r>
            <a:r>
              <a:rPr lang="en-MY" sz="2800" b="1" dirty="0" err="1">
                <a:solidFill>
                  <a:srgbClr val="C00000"/>
                </a:solidFill>
              </a:rPr>
              <a:t>laranglah</a:t>
            </a:r>
            <a:r>
              <a:rPr lang="en-MY" sz="2800" b="1" dirty="0">
                <a:solidFill>
                  <a:srgbClr val="C00000"/>
                </a:solidFill>
              </a:rPr>
              <a:t> </a:t>
            </a:r>
            <a:r>
              <a:rPr lang="en-MY" sz="2800" b="1" dirty="0" err="1">
                <a:solidFill>
                  <a:srgbClr val="C00000"/>
                </a:solidFill>
              </a:rPr>
              <a:t>daripada</a:t>
            </a:r>
            <a:r>
              <a:rPr lang="en-MY" sz="2800" b="1" dirty="0">
                <a:solidFill>
                  <a:srgbClr val="C00000"/>
                </a:solidFill>
              </a:rPr>
              <a:t> </a:t>
            </a:r>
            <a:r>
              <a:rPr lang="en-MY" sz="2800" b="1" dirty="0" err="1">
                <a:solidFill>
                  <a:srgbClr val="C00000"/>
                </a:solidFill>
              </a:rPr>
              <a:t>melakukan</a:t>
            </a:r>
            <a:r>
              <a:rPr lang="en-MY" sz="2800" b="1" dirty="0">
                <a:solidFill>
                  <a:srgbClr val="C00000"/>
                </a:solidFill>
              </a:rPr>
              <a:t> </a:t>
            </a:r>
            <a:r>
              <a:rPr lang="en-MY" sz="2800" b="1" dirty="0" err="1">
                <a:solidFill>
                  <a:srgbClr val="C00000"/>
                </a:solidFill>
              </a:rPr>
              <a:t>perbuatan</a:t>
            </a:r>
            <a:r>
              <a:rPr lang="en-MY" sz="2800" b="1" dirty="0">
                <a:solidFill>
                  <a:srgbClr val="C00000"/>
                </a:solidFill>
              </a:rPr>
              <a:t> yang </a:t>
            </a:r>
            <a:r>
              <a:rPr lang="en-MY" sz="2800" b="1" dirty="0" err="1">
                <a:solidFill>
                  <a:srgbClr val="C00000"/>
                </a:solidFill>
              </a:rPr>
              <a:t>mungkar</a:t>
            </a:r>
            <a:r>
              <a:rPr lang="en-MY" sz="2800" b="1" dirty="0">
                <a:solidFill>
                  <a:srgbClr val="C00000"/>
                </a:solidFill>
              </a:rPr>
              <a:t>, dan </a:t>
            </a:r>
            <a:r>
              <a:rPr lang="en-MY" sz="2800" b="1" dirty="0" err="1">
                <a:solidFill>
                  <a:srgbClr val="C00000"/>
                </a:solidFill>
              </a:rPr>
              <a:t>bersabarlah</a:t>
            </a:r>
            <a:r>
              <a:rPr lang="en-MY" sz="2800" b="1" dirty="0">
                <a:solidFill>
                  <a:srgbClr val="C00000"/>
                </a:solidFill>
              </a:rPr>
              <a:t> </a:t>
            </a:r>
            <a:r>
              <a:rPr lang="en-MY" sz="2800" b="1" dirty="0" err="1">
                <a:solidFill>
                  <a:srgbClr val="C00000"/>
                </a:solidFill>
              </a:rPr>
              <a:t>atas</a:t>
            </a:r>
            <a:r>
              <a:rPr lang="en-MY" sz="2800" b="1" dirty="0">
                <a:solidFill>
                  <a:srgbClr val="C00000"/>
                </a:solidFill>
              </a:rPr>
              <a:t> </a:t>
            </a:r>
            <a:r>
              <a:rPr lang="en-MY" sz="2800" b="1" dirty="0" err="1">
                <a:solidFill>
                  <a:srgbClr val="C00000"/>
                </a:solidFill>
              </a:rPr>
              <a:t>segala</a:t>
            </a:r>
            <a:r>
              <a:rPr lang="en-MY" sz="2800" b="1" dirty="0">
                <a:solidFill>
                  <a:srgbClr val="C00000"/>
                </a:solidFill>
              </a:rPr>
              <a:t> yang </a:t>
            </a:r>
            <a:r>
              <a:rPr lang="en-MY" sz="2800" b="1" dirty="0" err="1">
                <a:solidFill>
                  <a:srgbClr val="C00000"/>
                </a:solidFill>
              </a:rPr>
              <a:t>menimpamu</a:t>
            </a:r>
            <a:r>
              <a:rPr lang="en-MY" sz="2800" b="1" dirty="0">
                <a:solidFill>
                  <a:srgbClr val="C00000"/>
                </a:solidFill>
              </a:rPr>
              <a:t>. </a:t>
            </a:r>
            <a:r>
              <a:rPr lang="en-MY" sz="2800" b="1" dirty="0" err="1">
                <a:solidFill>
                  <a:srgbClr val="C00000"/>
                </a:solidFill>
              </a:rPr>
              <a:t>Sesungguhnya</a:t>
            </a:r>
            <a:r>
              <a:rPr lang="en-MY" sz="2800" b="1" dirty="0">
                <a:solidFill>
                  <a:srgbClr val="C00000"/>
                </a:solidFill>
              </a:rPr>
              <a:t> yang </a:t>
            </a:r>
            <a:r>
              <a:rPr lang="en-MY" sz="2800" b="1" dirty="0" err="1">
                <a:solidFill>
                  <a:srgbClr val="C00000"/>
                </a:solidFill>
              </a:rPr>
              <a:t>demikian</a:t>
            </a:r>
            <a:r>
              <a:rPr lang="en-MY" sz="2800" b="1" dirty="0">
                <a:solidFill>
                  <a:srgbClr val="C00000"/>
                </a:solidFill>
              </a:rPr>
              <a:t> </a:t>
            </a:r>
            <a:r>
              <a:rPr lang="en-MY" sz="2800" b="1" dirty="0" err="1">
                <a:solidFill>
                  <a:srgbClr val="C00000"/>
                </a:solidFill>
              </a:rPr>
              <a:t>itu</a:t>
            </a:r>
            <a:r>
              <a:rPr lang="en-MY" sz="2800" b="1" dirty="0">
                <a:solidFill>
                  <a:srgbClr val="C00000"/>
                </a:solidFill>
              </a:rPr>
              <a:t> </a:t>
            </a:r>
            <a:r>
              <a:rPr lang="en-MY" sz="2800" b="1" dirty="0" err="1">
                <a:solidFill>
                  <a:srgbClr val="C00000"/>
                </a:solidFill>
              </a:rPr>
              <a:t>adalah</a:t>
            </a:r>
            <a:r>
              <a:rPr lang="en-MY" sz="2800" b="1" dirty="0">
                <a:solidFill>
                  <a:srgbClr val="C00000"/>
                </a:solidFill>
              </a:rPr>
              <a:t> </a:t>
            </a:r>
            <a:r>
              <a:rPr lang="en-MY" sz="2800" b="1" dirty="0" err="1">
                <a:solidFill>
                  <a:srgbClr val="C00000"/>
                </a:solidFill>
              </a:rPr>
              <a:t>dari</a:t>
            </a:r>
            <a:r>
              <a:rPr lang="en-MY" sz="2800" b="1" dirty="0">
                <a:solidFill>
                  <a:srgbClr val="C00000"/>
                </a:solidFill>
              </a:rPr>
              <a:t> </a:t>
            </a:r>
            <a:r>
              <a:rPr lang="en-MY" sz="2800" b="1" dirty="0" err="1">
                <a:solidFill>
                  <a:srgbClr val="C00000"/>
                </a:solidFill>
              </a:rPr>
              <a:t>perkara-perkara</a:t>
            </a:r>
            <a:r>
              <a:rPr lang="en-MY" sz="2800" b="1" dirty="0">
                <a:solidFill>
                  <a:srgbClr val="C00000"/>
                </a:solidFill>
              </a:rPr>
              <a:t> yang </a:t>
            </a:r>
            <a:r>
              <a:rPr lang="en-MY" sz="2800" b="1" dirty="0" err="1">
                <a:solidFill>
                  <a:srgbClr val="C00000"/>
                </a:solidFill>
              </a:rPr>
              <a:t>dikehendaki</a:t>
            </a:r>
            <a:r>
              <a:rPr lang="en-MY" sz="2800" b="1" dirty="0">
                <a:solidFill>
                  <a:srgbClr val="C00000"/>
                </a:solidFill>
              </a:rPr>
              <a:t> </a:t>
            </a:r>
            <a:r>
              <a:rPr lang="en-MY" sz="2800" b="1" dirty="0" err="1">
                <a:solidFill>
                  <a:srgbClr val="C00000"/>
                </a:solidFill>
              </a:rPr>
              <a:t>melakukannya</a:t>
            </a:r>
            <a:r>
              <a:rPr lang="en-MY" sz="2800" b="1" dirty="0">
                <a:solidFill>
                  <a:srgbClr val="C00000"/>
                </a:solidFill>
              </a:rPr>
              <a:t> </a:t>
            </a:r>
          </a:p>
          <a:p>
            <a:pPr algn="just">
              <a:spcAft>
                <a:spcPts val="1000"/>
              </a:spcAft>
            </a:pPr>
            <a:r>
              <a:rPr lang="en-MY" sz="2800" b="1" dirty="0">
                <a:solidFill>
                  <a:srgbClr val="C00000"/>
                </a:solidFill>
                <a:ea typeface="Calibri" panose="020F0502020204030204" pitchFamily="34" charset="0"/>
                <a:cs typeface="Arial" panose="020B0604020202020204" pitchFamily="34" charset="0"/>
              </a:rPr>
              <a:t>					      </a:t>
            </a:r>
            <a:r>
              <a:rPr lang="en-US" sz="2800" b="1" dirty="0">
                <a:ea typeface="Calibri" panose="020F0502020204030204" pitchFamily="34" charset="0"/>
                <a:cs typeface="Arial" panose="020B0604020202020204" pitchFamily="34" charset="0"/>
              </a:rPr>
              <a:t>(Surah Luqman : 17)</a:t>
            </a:r>
            <a:endParaRPr lang="en-MY" sz="2800" b="1" dirty="0"/>
          </a:p>
        </p:txBody>
      </p:sp>
      <p:pic>
        <p:nvPicPr>
          <p:cNvPr id="6" name="Picture 5">
            <a:extLst>
              <a:ext uri="{FF2B5EF4-FFF2-40B4-BE49-F238E27FC236}">
                <a16:creationId xmlns:a16="http://schemas.microsoft.com/office/drawing/2014/main" id="{59FA6E75-E3E0-403A-8ED0-960A6B365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36" y="1011936"/>
            <a:ext cx="8242506" cy="2030144"/>
          </a:xfrm>
          <a:prstGeom prst="rect">
            <a:avLst/>
          </a:prstGeom>
        </p:spPr>
      </p:pic>
    </p:spTree>
    <p:extLst>
      <p:ext uri="{BB962C8B-B14F-4D97-AF65-F5344CB8AC3E}">
        <p14:creationId xmlns:p14="http://schemas.microsoft.com/office/powerpoint/2010/main" val="912621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F042B5-CF80-8D89-BFE9-3925561B7F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3BB0F1-ABAE-D3D4-E72C-60C793065D77}"/>
              </a:ext>
            </a:extLst>
          </p:cNvPr>
          <p:cNvPicPr>
            <a:picLocks noChangeAspect="1"/>
          </p:cNvPicPr>
          <p:nvPr/>
        </p:nvPicPr>
        <p:blipFill>
          <a:blip r:embed="rId3"/>
          <a:stretch>
            <a:fillRect/>
          </a:stretch>
        </p:blipFill>
        <p:spPr>
          <a:xfrm>
            <a:off x="-152400" y="152400"/>
            <a:ext cx="9448800" cy="6705600"/>
          </a:xfrm>
          <a:prstGeom prst="rect">
            <a:avLst/>
          </a:prstGeom>
        </p:spPr>
      </p:pic>
    </p:spTree>
    <p:extLst>
      <p:ext uri="{BB962C8B-B14F-4D97-AF65-F5344CB8AC3E}">
        <p14:creationId xmlns:p14="http://schemas.microsoft.com/office/powerpoint/2010/main" val="1946131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pic>
        <p:nvPicPr>
          <p:cNvPr id="3" name="Picture 2">
            <a:extLst>
              <a:ext uri="{FF2B5EF4-FFF2-40B4-BE49-F238E27FC236}">
                <a16:creationId xmlns:a16="http://schemas.microsoft.com/office/drawing/2014/main" id="{21443452-9C96-4CEF-878A-1633E3C7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096693"/>
          </a:xfrm>
          <a:prstGeom prst="rect">
            <a:avLst/>
          </a:prstGeom>
        </p:spPr>
      </p:pic>
      <p:pic>
        <p:nvPicPr>
          <p:cNvPr id="8" name="Picture 7">
            <a:extLst>
              <a:ext uri="{FF2B5EF4-FFF2-40B4-BE49-F238E27FC236}">
                <a16:creationId xmlns:a16="http://schemas.microsoft.com/office/drawing/2014/main" id="{ADE8E923-037B-4D1D-AA78-72B7B4223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51" y="4343400"/>
            <a:ext cx="7029297" cy="34079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solidFill>
            <a:schemeClr val="bg1">
              <a:lumMod val="75000"/>
            </a:schemeClr>
          </a:solid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4" cstate="print">
            <a:lum bright="40000" contrast="-40000"/>
          </a:blip>
          <a:srcRect/>
          <a:stretch>
            <a:fillRect/>
          </a:stretch>
        </p:blipFill>
        <p:spPr bwMode="auto">
          <a:xfrm>
            <a:off x="228600" y="3954462"/>
            <a:ext cx="8686800" cy="1341438"/>
          </a:xfrm>
          <a:prstGeom prst="rect">
            <a:avLst/>
          </a:prstGeom>
          <a:pattFill prst="openDmnd">
            <a:fgClr>
              <a:schemeClr val="accent6">
                <a:lumMod val="75000"/>
              </a:schemeClr>
            </a:fgClr>
            <a:bgClr>
              <a:schemeClr val="bg1"/>
            </a:bgClr>
          </a:patt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756" y="1219200"/>
            <a:ext cx="8890488" cy="1569660"/>
          </a:xfrm>
          <a:prstGeom prst="rect">
            <a:avLst/>
          </a:prstGeom>
          <a:solidFill>
            <a:schemeClr val="tx1">
              <a:lumMod val="75000"/>
              <a:lumOff val="25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وَحْدَهُ لَا شَرِيكَ لَهُ،</a:t>
            </a:r>
            <a:endParaRPr lang="en-MY"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وَأَشْهَدُ أَنَّ مُحَمَّدًا عَبْدُهُ وَرَسُولُهُ. </a:t>
            </a:r>
          </a:p>
        </p:txBody>
      </p:sp>
      <p:sp>
        <p:nvSpPr>
          <p:cNvPr id="5" name="TextBox 4"/>
          <p:cNvSpPr txBox="1"/>
          <p:nvPr/>
        </p:nvSpPr>
        <p:spPr>
          <a:xfrm>
            <a:off x="126756" y="3031302"/>
            <a:ext cx="8890488" cy="3539430"/>
          </a:xfrm>
          <a:prstGeom prst="rect">
            <a:avLst/>
          </a:prstGeom>
          <a:solidFill>
            <a:schemeClr val="accent3">
              <a:lumMod val="75000"/>
              <a:alpha val="40000"/>
            </a:schemeClr>
          </a:solidFill>
          <a:ln w="12700">
            <a:noFill/>
          </a:ln>
        </p:spPr>
        <p:txBody>
          <a:bodyPr wrap="square">
            <a:spAutoFit/>
          </a:bodyPr>
          <a:lstStyle/>
          <a:p>
            <a:pPr algn="ctr" fontAlgn="auto">
              <a:spcBef>
                <a:spcPts val="0"/>
              </a:spcBef>
              <a:spcAft>
                <a:spcPts val="0"/>
              </a:spcAft>
              <a:defRPr/>
            </a:pPr>
            <a:endPar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Rasul-Nya.</a:t>
            </a:r>
          </a:p>
          <a:p>
            <a:pPr algn="ctr" fontAlgn="auto">
              <a:spcBef>
                <a:spcPts val="0"/>
              </a:spcBef>
              <a:spcAft>
                <a:spcPts val="0"/>
              </a:spcAft>
              <a:defRPr/>
            </a:pPr>
            <a:endPar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427512" y="164813"/>
            <a:ext cx="8259288" cy="584775"/>
          </a:xfrm>
          <a:prstGeom prst="rect">
            <a:avLst/>
          </a:prstGeom>
          <a:solidFill>
            <a:srgbClr val="00206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75000"/>
            </a:schemeClr>
          </a:fgClr>
          <a:bgClr>
            <a:schemeClr val="bg1"/>
          </a:bgClr>
        </a:pattFill>
        <a:effectLst/>
      </p:bgPr>
    </p:bg>
    <p:spTree>
      <p:nvGrpSpPr>
        <p:cNvPr id="1" name="">
          <a:extLst>
            <a:ext uri="{FF2B5EF4-FFF2-40B4-BE49-F238E27FC236}">
              <a16:creationId xmlns:a16="http://schemas.microsoft.com/office/drawing/2014/main" id="{7BCA6C40-E96F-1EF7-5334-518D48C25EA1}"/>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4D368029-7A05-4740-3F17-5CB2DB41FDE0}"/>
              </a:ext>
            </a:extLst>
          </p:cNvPr>
          <p:cNvSpPr/>
          <p:nvPr/>
        </p:nvSpPr>
        <p:spPr>
          <a:xfrm>
            <a:off x="609600" y="1524000"/>
            <a:ext cx="7924800" cy="5181599"/>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Wahai hamba-hamba Allah, berbaktilah kepada Allah SWT dan jagalah setiap gerak geri dan tutur kata. Setiap tindakan yang dilakukan dan setiap perkataan  yang diucapkan pasti akan dicatat oleh malaikat.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64DB8CC4-B48F-8F05-6233-A976C4F6CF9F}"/>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93915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94D8918-02A2-410A-9918-45921E2A6F47}"/>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Sesungguhnya setiap manusia akan diserahkan buku amalan masing-masing pada hari Akhirat nanti, dan ketika itu setiap yang tercatat dalam buku amalan tidak dapat diubah dan tak dapat dipinda lagi</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ED20BF96-F679-4B48-9115-6636580F0CEE}"/>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75000"/>
            </a:schemeClr>
          </a:fgClr>
          <a:bgClr>
            <a:schemeClr val="bg1"/>
          </a:bgClr>
        </a:pattFill>
        <a:effectLst/>
      </p:bgPr>
    </p:bg>
    <p:spTree>
      <p:nvGrpSpPr>
        <p:cNvPr id="1" name="">
          <a:extLst>
            <a:ext uri="{FF2B5EF4-FFF2-40B4-BE49-F238E27FC236}">
              <a16:creationId xmlns:a16="http://schemas.microsoft.com/office/drawing/2014/main" id="{8DC866DC-A5D9-7AA2-191E-6F2F79556CDC}"/>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72456E82-7F9D-338E-DE3C-972A05C86A8A}"/>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Mudah-mudahan dengan peringatan ini, kita akan menjadi hamba Allah yang mendapat rahmat serta keampunan-Nya dan dimasukkan ke dalam syurga bersama kekasih kita Nabi Muhammad SAW.</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959F0FF2-280F-21A2-6B3E-BCDE74E1F586}"/>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747675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21000" r="-2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661B3-AB74-6CA8-3879-1D54886AD61D}"/>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p:cNvPicPr>
            <a:picLocks noChangeAspect="1" noChangeArrowheads="1"/>
          </p:cNvPicPr>
          <p:nvPr/>
        </p:nvPicPr>
        <p:blipFill>
          <a:blip r:embed="rId4" cstate="print">
            <a:lum contrast="40000"/>
          </a:blip>
          <a:srcRect/>
          <a:stretch>
            <a:fillRect/>
          </a:stretch>
        </p:blipFill>
        <p:spPr bwMode="auto">
          <a:xfrm>
            <a:off x="266699" y="838200"/>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057400" y="102258"/>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8415" cmpd="sng">
                  <a:solidFill>
                    <a:prstClr val="black"/>
                  </a:solidFill>
                  <a:prstDash val="solid"/>
                </a:ln>
                <a:solidFill>
                  <a:srgbClr val="FFFFFF"/>
                </a:solidFill>
                <a:effectLst>
                  <a:glow rad="228600">
                    <a:srgbClr val="F79646">
                      <a:satMod val="175000"/>
                      <a:alpha val="40000"/>
                    </a:srgbClr>
                  </a:glow>
                  <a:outerShdw blurRad="63500" dir="3600000" algn="tl" rotWithShape="0">
                    <a:srgbClr val="000000">
                      <a:alpha val="70000"/>
                    </a:srgbClr>
                  </a:outerShdw>
                </a:effectLst>
                <a:uLnTx/>
                <a:uFillTx/>
                <a:latin typeface="Arial Black" panose="020B0A04020102020204" pitchFamily="34" charset="0"/>
                <a:ea typeface="+mn-ea"/>
                <a:cs typeface="+mn-cs"/>
              </a:rPr>
              <a:t>Selawat</a:t>
            </a:r>
            <a:endParaRPr kumimoji="0" lang="ms-MY" sz="4800" b="0" i="0" u="none" strike="noStrike" kern="1200" cap="none" spc="0" normalizeH="0" baseline="0" noProof="0" dirty="0">
              <a:ln w="18415" cmpd="sng">
                <a:solidFill>
                  <a:prstClr val="black"/>
                </a:solidFill>
                <a:prstDash val="solid"/>
              </a:ln>
              <a:solidFill>
                <a:srgbClr val="FFFFFF"/>
              </a:solidFill>
              <a:effectLst>
                <a:glow rad="228600">
                  <a:srgbClr val="F79646">
                    <a:satMod val="175000"/>
                    <a:alpha val="40000"/>
                  </a:srgbClr>
                </a:glow>
                <a:outerShdw blurRad="63500" dir="3600000" algn="tl" rotWithShape="0">
                  <a:srgbClr val="000000">
                    <a:alpha val="70000"/>
                  </a:srgbClr>
                </a:outerShdw>
              </a:effectLst>
              <a:uLnTx/>
              <a:uFillTx/>
              <a:latin typeface="Arial Black" panose="020B0A040201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5" name="Picture 4">
            <a:extLst>
              <a:ext uri="{FF2B5EF4-FFF2-40B4-BE49-F238E27FC236}">
                <a16:creationId xmlns:a16="http://schemas.microsoft.com/office/drawing/2014/main" id="{9A72B312-E9CD-42D1-961F-099C6FB82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 y="1088708"/>
            <a:ext cx="9089924" cy="3401863"/>
          </a:xfrm>
          <a:prstGeom prst="rect">
            <a:avLst/>
          </a:prstGeom>
        </p:spPr>
      </p:pic>
      <p:pic>
        <p:nvPicPr>
          <p:cNvPr id="9" name="Picture 8">
            <a:extLst>
              <a:ext uri="{FF2B5EF4-FFF2-40B4-BE49-F238E27FC236}">
                <a16:creationId xmlns:a16="http://schemas.microsoft.com/office/drawing/2014/main" id="{CBD250A7-9CBE-41F8-9641-CB32CE9D3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74" y="4038600"/>
            <a:ext cx="8620491" cy="25483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3F5BB618-3AD2-4448-A888-20739F44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377"/>
            <a:ext cx="9144000" cy="576731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625" y="958682"/>
            <a:ext cx="91440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عَلَى سَيِّدِنَا مُحَمَّدٍ، عَبْدِكَ وَرَسُولِكَ الكَرِيمِ، وَعَلَى آلِهِ وَصَحْبِهِ وَسَلِّمْ تَسْلِيمًا كَثِيرًا.</a:t>
            </a:r>
          </a:p>
        </p:txBody>
      </p:sp>
      <p:sp>
        <p:nvSpPr>
          <p:cNvPr id="4" name="TextBox 3"/>
          <p:cNvSpPr txBox="1"/>
          <p:nvPr/>
        </p:nvSpPr>
        <p:spPr>
          <a:xfrm>
            <a:off x="356525" y="3276600"/>
            <a:ext cx="845820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endPar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a:t>
            </a:r>
            <a:r>
              <a:rPr lang="sv-SE" sz="320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rahmatilah </a:t>
            </a: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 kami Muhammad, hamba dan utusan-Mu yang mulia, keluarga dan para Sahabatnya dan berikanlah kesejahteraan </a:t>
            </a:r>
            <a:r>
              <a:rPr lang="sv-SE" sz="320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yang melimpah ruah.</a:t>
            </a:r>
            <a:endPar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endParaRPr lang="es-ES"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0070C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8" name="Picture 7">
            <a:extLst>
              <a:ext uri="{FF2B5EF4-FFF2-40B4-BE49-F238E27FC236}">
                <a16:creationId xmlns:a16="http://schemas.microsoft.com/office/drawing/2014/main" id="{41BA5409-C111-4F49-9CAB-3DD928E93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0" y="1237609"/>
            <a:ext cx="9144000" cy="560457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2">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Cemerlangkanlah pendidikan anak-anak kami, Tambahkanlah ilmu yang bermanfaat kepada mereka, suburkanlah jiwa mereka dengan akhlak yang mulia dan terpuji, Jadikanlah anak-anak kami pemimpin dalam kalangan orang yang bertakwa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D963DF-3562-AA91-C99B-231427C6E7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8F1E21-5991-DA32-47C4-1092B46CFC14}"/>
              </a:ext>
            </a:extLst>
          </p:cNvPr>
          <p:cNvSpPr/>
          <p:nvPr/>
        </p:nvSpPr>
        <p:spPr>
          <a:xfrm>
            <a:off x="472044" y="1143000"/>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Anugerahilah keberkatan kepada para pembayar zakat dan pewakaf MAIDAM. Semoga Allah SWT mengurniakan ganjaran ke atas apa yang diberikan dan memberi keberkatan ke atas harta yang berbaki.</a:t>
            </a:r>
            <a:r>
              <a:rPr lang="ms-MY" sz="3200" b="1" dirty="0">
                <a:solidFill>
                  <a:schemeClr val="accent5">
                    <a:lumMod val="50000"/>
                  </a:schemeClr>
                </a:solidFill>
              </a:rPr>
              <a:t>.</a:t>
            </a:r>
            <a:endParaRPr lang="ms-MY" sz="3200" b="1" dirty="0">
              <a:solidFill>
                <a:schemeClr val="tx1"/>
              </a:solidFill>
            </a:endParaRPr>
          </a:p>
        </p:txBody>
      </p:sp>
      <p:sp>
        <p:nvSpPr>
          <p:cNvPr id="5" name="Rectangle 4">
            <a:extLst>
              <a:ext uri="{FF2B5EF4-FFF2-40B4-BE49-F238E27FC236}">
                <a16:creationId xmlns:a16="http://schemas.microsoft.com/office/drawing/2014/main" id="{0B8B9C4B-E154-1A96-022B-CE531832D98B}"/>
              </a:ext>
            </a:extLst>
          </p:cNvPr>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7972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676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chemeClr val="tx1"/>
              </a:solidFill>
            </a:endParaRPr>
          </a:p>
          <a:p>
            <a:pPr algn="just"/>
            <a:r>
              <a:rPr lang="ms-MY" sz="3200" b="1" dirty="0">
                <a:solidFill>
                  <a:schemeClr val="tx1"/>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tx1"/>
              </a:solidFill>
            </a:endParaRPr>
          </a:p>
          <a:p>
            <a:pPr algn="ctr"/>
            <a:r>
              <a:rPr lang="ms-MY" sz="3200" b="1" dirty="0">
                <a:solidFill>
                  <a:schemeClr val="tx1"/>
                </a:solidFill>
              </a:rPr>
              <a:t>Amin Ya Rabbal alamin</a:t>
            </a:r>
          </a:p>
        </p:txBody>
      </p:sp>
      <p:sp>
        <p:nvSpPr>
          <p:cNvPr id="5" name="Rectangle 4"/>
          <p:cNvSpPr/>
          <p:nvPr/>
        </p:nvSpPr>
        <p:spPr>
          <a:xfrm>
            <a:off x="472044" y="495702"/>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921F-7C2D-4AD7-B745-7743813C9A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B30C07-D77C-07F8-EA06-D0118ACB36F6}"/>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FFC000">
              <a:alpha val="51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500" b="1" i="0" u="none" strike="noStrike" kern="1200" cap="none" spc="0" normalizeH="0" baseline="0" noProof="0" dirty="0">
                <a:ln>
                  <a:noFill/>
                </a:ln>
                <a:solidFill>
                  <a:schemeClr val="bg1"/>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اِتَّقُوا اللهَ</a:t>
            </a:r>
            <a:endParaRPr kumimoji="0" lang="en-US" sz="11500" b="1" i="0" u="none" strike="noStrike" kern="1200" cap="none" spc="0" normalizeH="0" baseline="0" noProof="0" dirty="0">
              <a:ln>
                <a:noFill/>
              </a:ln>
              <a:solidFill>
                <a:schemeClr val="bg1"/>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5" name="TextBox 4"/>
          <p:cNvSpPr txBox="1"/>
          <p:nvPr/>
        </p:nvSpPr>
        <p:spPr>
          <a:xfrm>
            <a:off x="591557" y="3276600"/>
            <a:ext cx="8323843" cy="3293209"/>
          </a:xfrm>
          <a:prstGeom prst="rect">
            <a:avLst/>
          </a:prstGeom>
          <a:solidFill>
            <a:schemeClr val="bg1">
              <a:alpha val="56000"/>
            </a:schemeClr>
          </a:solid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w="1905"/>
              <a:solidFill>
                <a:srgbClr val="8064A2">
                  <a:lumMod val="50000"/>
                </a:srgbClr>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w="1905"/>
                <a:solidFill>
                  <a:srgbClr val="8064A2">
                    <a:lumMod val="50000"/>
                  </a:srgbClr>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t>
            </a:r>
            <a:r>
              <a:rPr kumimoji="0" lang="es-ES"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a:t>
            </a:r>
            <a:r>
              <a:rPr kumimoji="0" lang="es-ES"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Bertaqwalah</a:t>
            </a:r>
            <a:r>
              <a:rPr kumimoji="0" lang="es-ES"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t>
            </a:r>
            <a:r>
              <a:rPr kumimoji="0" lang="es-ES"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kepada</a:t>
            </a:r>
            <a:r>
              <a:rPr kumimoji="0" lang="es-ES"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Allah”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chemeClr val="tx2">
              <a:lumMod val="60000"/>
              <a:lumOff val="40000"/>
              <a:alpha val="60000"/>
            </a:schemeClr>
          </a:solidFill>
          <a:ln>
            <a:solidFill>
              <a:schemeClr val="tx1"/>
            </a:solidFill>
          </a:ln>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Pesanan</a:t>
            </a:r>
            <a:r>
              <a:rPr kumimoji="0" lang="en-US" sz="32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n-US" sz="3200" b="0" i="0" u="none" strike="noStrike" kern="1200" cap="none" spc="0" normalizeH="0" baseline="0" noProof="0"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Takwa</a:t>
            </a:r>
            <a:endParaRPr kumimoji="0" lang="en-US" sz="32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17 REJAB 1446H / 17 JANUARI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524000" y="230833"/>
            <a:ext cx="6096000"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BalloonDExtBol" panose="04020804020C02020D04" pitchFamily="82" charset="0"/>
              </a:rPr>
              <a:t>TAJUK </a:t>
            </a:r>
          </a:p>
          <a:p>
            <a:pPr algn="ctr"/>
            <a:r>
              <a:rPr lang="en-US"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BalloonDExtBol" panose="04020804020C02020D04" pitchFamily="82" charset="0"/>
              </a:rPr>
              <a:t>KHUTBAH </a:t>
            </a:r>
          </a:p>
          <a:p>
            <a:pPr algn="ctr"/>
            <a:r>
              <a:rPr lang="en-US"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BalloonDExtBol" panose="04020804020C02020D04" pitchFamily="82" charset="0"/>
              </a:rPr>
              <a:t>HARI INI</a:t>
            </a:r>
            <a:endParaRPr lang="en-MY"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BalloonDExtBol" panose="04020804020C02020D04" pitchFamily="82" charset="0"/>
            </a:endParaRPr>
          </a:p>
        </p:txBody>
      </p:sp>
      <p:sp>
        <p:nvSpPr>
          <p:cNvPr id="6" name="Rectangle 5">
            <a:extLst>
              <a:ext uri="{FF2B5EF4-FFF2-40B4-BE49-F238E27FC236}">
                <a16:creationId xmlns:a16="http://schemas.microsoft.com/office/drawing/2014/main" id="{E75A1609-AF72-49C9-AD9C-189A24ABE7F4}"/>
              </a:ext>
            </a:extLst>
          </p:cNvPr>
          <p:cNvSpPr/>
          <p:nvPr/>
        </p:nvSpPr>
        <p:spPr>
          <a:xfrm>
            <a:off x="704850" y="3176138"/>
            <a:ext cx="7734300" cy="2099785"/>
          </a:xfrm>
          <a:prstGeom prst="rect">
            <a:avLst/>
          </a:prstGeom>
          <a:ln>
            <a:solidFill>
              <a:schemeClr val="accent2"/>
            </a:solidFill>
          </a:ln>
          <a:effectLst>
            <a:glow rad="139700">
              <a:schemeClr val="accent6">
                <a:satMod val="175000"/>
                <a:alpha val="40000"/>
              </a:schemeClr>
            </a:glow>
          </a:effectLst>
        </p:spPr>
        <p:txBody>
          <a:bodyPr wrap="square">
            <a:noAutofit/>
          </a:bodyPr>
          <a:lstStyle/>
          <a:p>
            <a:pPr algn="ctr"/>
            <a:r>
              <a:rPr lang="fi-FI" sz="4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MANFAATKAN CUTI SEKOLAH DENGAN</a:t>
            </a:r>
          </a:p>
          <a:p>
            <a:pPr algn="ctr"/>
            <a:r>
              <a:rPr lang="fi-FI" sz="4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PERKARA BERFAEDAH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1C8C1-3BA8-C84A-3A6F-15F0C063CB90}"/>
              </a:ext>
            </a:extLst>
          </p:cNvPr>
          <p:cNvSpPr/>
          <p:nvPr/>
        </p:nvSpPr>
        <p:spPr>
          <a:xfrm>
            <a:off x="266700" y="299049"/>
            <a:ext cx="8610600" cy="3733800"/>
          </a:xfrm>
          <a:prstGeom prst="roundRect">
            <a:avLst/>
          </a:prstGeom>
          <a:solidFill>
            <a:schemeClr val="accent3">
              <a:lumMod val="75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bg1">
                    <a:lumMod val="95000"/>
                  </a:schemeClr>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Musim cuti sekolah adalah masa yang ditunggu-tunggu oleh anak-anak kita. </a:t>
            </a:r>
          </a:p>
          <a:p>
            <a:pPr algn="ctr">
              <a:defRPr/>
            </a:pPr>
            <a:r>
              <a:rPr lang="sv-SE" sz="3200" dirty="0">
                <a:ln>
                  <a:solidFill>
                    <a:schemeClr val="bg1"/>
                  </a:solidFill>
                </a:ln>
                <a:solidFill>
                  <a:schemeClr val="bg1">
                    <a:lumMod val="95000"/>
                  </a:schemeClr>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Saban hari mereka pergi ke sekolah dengan membawa buku-buku dan pulang ke rumah pada waktu petang. </a:t>
            </a:r>
          </a:p>
        </p:txBody>
      </p:sp>
      <p:sp>
        <p:nvSpPr>
          <p:cNvPr id="4" name="Rectangle: Rounded Corners 3">
            <a:extLst>
              <a:ext uri="{FF2B5EF4-FFF2-40B4-BE49-F238E27FC236}">
                <a16:creationId xmlns:a16="http://schemas.microsoft.com/office/drawing/2014/main" id="{011C3F62-D691-4300-98B6-DC22B20EEF73}"/>
              </a:ext>
            </a:extLst>
          </p:cNvPr>
          <p:cNvSpPr/>
          <p:nvPr/>
        </p:nvSpPr>
        <p:spPr>
          <a:xfrm>
            <a:off x="266700" y="4343400"/>
            <a:ext cx="8610600" cy="2209800"/>
          </a:xfrm>
          <a:prstGeom prst="roundRect">
            <a:avLst/>
          </a:prstGeom>
          <a:solidFill>
            <a:schemeClr val="accent3">
              <a:lumMod val="75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bg1">
                    <a:lumMod val="95000"/>
                  </a:schemeClr>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 Setiap kesungguhan dan penat lelah dalam menuntut ilmu pasti akan diganjari dengan pahala oleh Allah SWT</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F2CBD5-2756-2916-8143-D98BBBB22A5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2C2078B-3F01-A3DB-B12C-FFD6FFF29729}"/>
              </a:ext>
            </a:extLst>
          </p:cNvPr>
          <p:cNvSpPr/>
          <p:nvPr/>
        </p:nvSpPr>
        <p:spPr>
          <a:xfrm>
            <a:off x="263825" y="2628182"/>
            <a:ext cx="8610600" cy="2002764"/>
          </a:xfrm>
          <a:prstGeom prst="roundRect">
            <a:avLst/>
          </a:prstGeom>
          <a:solidFill>
            <a:schemeClr val="accent5">
              <a:lumMod val="75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Masa berada di rumah ketika cuti sekolah mestilah dimanfaatkan untuk mengulangkaji pelajaran. </a:t>
            </a:r>
          </a:p>
        </p:txBody>
      </p:sp>
      <p:sp>
        <p:nvSpPr>
          <p:cNvPr id="6" name="Rectangle: Rounded Corners 5">
            <a:extLst>
              <a:ext uri="{FF2B5EF4-FFF2-40B4-BE49-F238E27FC236}">
                <a16:creationId xmlns:a16="http://schemas.microsoft.com/office/drawing/2014/main" id="{F4B3E518-7FE8-4884-B185-5D891377B0D4}"/>
              </a:ext>
            </a:extLst>
          </p:cNvPr>
          <p:cNvSpPr/>
          <p:nvPr/>
        </p:nvSpPr>
        <p:spPr>
          <a:xfrm>
            <a:off x="266700" y="228600"/>
            <a:ext cx="8610600" cy="2133601"/>
          </a:xfrm>
          <a:prstGeom prst="roundRect">
            <a:avLst/>
          </a:prstGeom>
          <a:solidFill>
            <a:schemeClr val="accent5">
              <a:lumMod val="75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Apabila tiba musim cuti sekolah, anak-anak perlu diingatkan agar jangan terus meninggalkan pelajaran. </a:t>
            </a:r>
          </a:p>
        </p:txBody>
      </p:sp>
      <p:sp>
        <p:nvSpPr>
          <p:cNvPr id="8" name="Rectangle: Rounded Corners 7">
            <a:extLst>
              <a:ext uri="{FF2B5EF4-FFF2-40B4-BE49-F238E27FC236}">
                <a16:creationId xmlns:a16="http://schemas.microsoft.com/office/drawing/2014/main" id="{D892807E-DB52-4BD5-A1B6-2B69CAD4C440}"/>
              </a:ext>
            </a:extLst>
          </p:cNvPr>
          <p:cNvSpPr/>
          <p:nvPr/>
        </p:nvSpPr>
        <p:spPr>
          <a:xfrm>
            <a:off x="266700" y="4834387"/>
            <a:ext cx="8610600" cy="1524000"/>
          </a:xfrm>
          <a:prstGeom prst="roundRect">
            <a:avLst/>
          </a:prstGeom>
          <a:solidFill>
            <a:schemeClr val="accent5">
              <a:lumMod val="75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Sesungguhnya masa muda perlulah digunakan untuk menimba ilmu pengetahuan.</a:t>
            </a:r>
          </a:p>
        </p:txBody>
      </p:sp>
    </p:spTree>
    <p:extLst>
      <p:ext uri="{BB962C8B-B14F-4D97-AF65-F5344CB8AC3E}">
        <p14:creationId xmlns:p14="http://schemas.microsoft.com/office/powerpoint/2010/main" val="101946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A5D0B9-F011-6D99-59E2-433645A7CC1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F5D14DF-05E3-04C2-BCE7-ACDB982EDB17}"/>
              </a:ext>
            </a:extLst>
          </p:cNvPr>
          <p:cNvSpPr/>
          <p:nvPr/>
        </p:nvSpPr>
        <p:spPr>
          <a:xfrm>
            <a:off x="266700" y="1409700"/>
            <a:ext cx="8610600" cy="4038600"/>
          </a:xfrm>
          <a:prstGeom prst="roundRect">
            <a:avLst/>
          </a:prstGeom>
          <a:solidFill>
            <a:schemeClr val="accent5">
              <a:lumMod val="75000"/>
              <a:alpha val="63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Pada masa yang sama, anak-anak perlu diberi pesanan bahawa semakin banyak ilmu yang dipelajari, semakin kerdil diri kerana ilmu Allah SWT amat luas umpama lautan yang tidak bertepian.</a:t>
            </a:r>
          </a:p>
        </p:txBody>
      </p:sp>
    </p:spTree>
    <p:extLst>
      <p:ext uri="{BB962C8B-B14F-4D97-AF65-F5344CB8AC3E}">
        <p14:creationId xmlns:p14="http://schemas.microsoft.com/office/powerpoint/2010/main" val="48343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6746</TotalTime>
  <Words>1465</Words>
  <Application>Microsoft Office PowerPoint</Application>
  <PresentationFormat>On-screen Show (4:3)</PresentationFormat>
  <Paragraphs>166</Paragraphs>
  <Slides>48</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48</vt:i4>
      </vt:variant>
    </vt:vector>
  </HeadingPairs>
  <TitlesOfParts>
    <vt:vector size="66" baseType="lpstr">
      <vt:lpstr>Aharoni</vt:lpstr>
      <vt:lpstr>Antique Olive Compact</vt:lpstr>
      <vt:lpstr>Arial</vt:lpstr>
      <vt:lpstr>Arial Black</vt:lpstr>
      <vt:lpstr>Bahnschrift Condensed</vt:lpstr>
      <vt:lpstr>BalloonDExtBol</vt:lpstr>
      <vt:lpstr>Calibri</vt:lpstr>
      <vt:lpstr>Century Schoolbook</vt:lpstr>
      <vt:lpstr>Monotype Corsiva</vt:lpstr>
      <vt:lpstr>Traditional Arabic</vt:lpstr>
      <vt:lpstr>Office Theme</vt:lpstr>
      <vt:lpstr>1_Office Theme</vt:lpstr>
      <vt:lpstr>2_Office Theme</vt:lpstr>
      <vt:lpstr>4_Office Theme</vt:lpstr>
      <vt:lpstr>3_Office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2117</cp:revision>
  <dcterms:created xsi:type="dcterms:W3CDTF">2017-12-24T04:47:00Z</dcterms:created>
  <dcterms:modified xsi:type="dcterms:W3CDTF">2025-01-15T06:40:15Z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