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5"/>
  </p:notesMasterIdLst>
  <p:sldIdLst>
    <p:sldId id="898" r:id="rId5"/>
    <p:sldId id="259" r:id="rId6"/>
    <p:sldId id="260" r:id="rId7"/>
    <p:sldId id="261" r:id="rId8"/>
    <p:sldId id="262" r:id="rId9"/>
    <p:sldId id="755" r:id="rId10"/>
    <p:sldId id="1601" r:id="rId11"/>
    <p:sldId id="1529" r:id="rId12"/>
    <p:sldId id="1580" r:id="rId13"/>
    <p:sldId id="1602" r:id="rId14"/>
    <p:sldId id="1603" r:id="rId15"/>
    <p:sldId id="1604" r:id="rId16"/>
    <p:sldId id="1581" r:id="rId17"/>
    <p:sldId id="1605" r:id="rId18"/>
    <p:sldId id="1585" r:id="rId19"/>
    <p:sldId id="1586" r:id="rId20"/>
    <p:sldId id="1606" r:id="rId21"/>
    <p:sldId id="1607" r:id="rId22"/>
    <p:sldId id="1608" r:id="rId23"/>
    <p:sldId id="1316" r:id="rId24"/>
    <p:sldId id="1610" r:id="rId25"/>
    <p:sldId id="1587" r:id="rId26"/>
    <p:sldId id="1409" r:id="rId27"/>
    <p:sldId id="1611" r:id="rId28"/>
    <p:sldId id="407" r:id="rId29"/>
    <p:sldId id="417" r:id="rId30"/>
    <p:sldId id="281" r:id="rId31"/>
    <p:sldId id="950" r:id="rId32"/>
    <p:sldId id="276" r:id="rId33"/>
    <p:sldId id="277" r:id="rId34"/>
    <p:sldId id="278" r:id="rId35"/>
    <p:sldId id="1365" r:id="rId36"/>
    <p:sldId id="1573" r:id="rId37"/>
    <p:sldId id="1612" r:id="rId38"/>
    <p:sldId id="1505" r:id="rId39"/>
    <p:sldId id="283" r:id="rId40"/>
    <p:sldId id="284" r:id="rId41"/>
    <p:sldId id="309" r:id="rId42"/>
    <p:sldId id="310" r:id="rId43"/>
    <p:sldId id="961" r:id="rId44"/>
    <p:sldId id="962" r:id="rId45"/>
    <p:sldId id="1181" r:id="rId46"/>
    <p:sldId id="976" r:id="rId47"/>
    <p:sldId id="977" r:id="rId48"/>
    <p:sldId id="1575" r:id="rId49"/>
    <p:sldId id="978" r:id="rId50"/>
    <p:sldId id="312" r:id="rId51"/>
    <p:sldId id="313" r:id="rId52"/>
    <p:sldId id="1289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601"/>
            <p14:sldId id="1529"/>
            <p14:sldId id="1580"/>
            <p14:sldId id="1602"/>
            <p14:sldId id="1603"/>
            <p14:sldId id="1604"/>
            <p14:sldId id="1581"/>
            <p14:sldId id="1605"/>
            <p14:sldId id="1585"/>
            <p14:sldId id="1586"/>
            <p14:sldId id="1606"/>
            <p14:sldId id="1607"/>
            <p14:sldId id="1608"/>
            <p14:sldId id="1316"/>
            <p14:sldId id="1610"/>
            <p14:sldId id="1587"/>
            <p14:sldId id="1409"/>
            <p14:sldId id="1611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573"/>
            <p14:sldId id="1612"/>
            <p14:sldId id="1505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1575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8975" autoAdjust="0"/>
  </p:normalViewPr>
  <p:slideViewPr>
    <p:cSldViewPr showGuides="1">
      <p:cViewPr varScale="1">
        <p:scale>
          <a:sx n="111" d="100"/>
          <a:sy n="111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54C8C4D8-51F9-4C3B-8125-DBD20D6921DF}"/>
    <pc:docChg chg="undo custSel addSld delSld modSld modSection">
      <pc:chgData name="faizul alfalah" userId="b097e28588539e7c" providerId="LiveId" clId="{54C8C4D8-51F9-4C3B-8125-DBD20D6921DF}" dt="2024-10-02T08:18:28.464" v="77" actId="1076"/>
      <pc:docMkLst>
        <pc:docMk/>
      </pc:docMkLst>
      <pc:sldChg chg="delSp modSp add mod setBg">
        <pc:chgData name="faizul alfalah" userId="b097e28588539e7c" providerId="LiveId" clId="{54C8C4D8-51F9-4C3B-8125-DBD20D6921DF}" dt="2024-10-02T08:14:57.642" v="43" actId="1076"/>
        <pc:sldMkLst>
          <pc:docMk/>
          <pc:sldMk cId="629683894" sldId="1316"/>
        </pc:sldMkLst>
        <pc:spChg chg="mod">
          <ac:chgData name="faizul alfalah" userId="b097e28588539e7c" providerId="LiveId" clId="{54C8C4D8-51F9-4C3B-8125-DBD20D6921DF}" dt="2024-10-02T07:59:21.558" v="29" actId="20577"/>
          <ac:spMkLst>
            <pc:docMk/>
            <pc:sldMk cId="629683894" sldId="1316"/>
            <ac:spMk id="3" creationId="{B2ADDC1F-6BB7-2CEC-8C2A-BD2C751F5C2C}"/>
          </ac:spMkLst>
        </pc:spChg>
        <pc:spChg chg="mod">
          <ac:chgData name="faizul alfalah" userId="b097e28588539e7c" providerId="LiveId" clId="{54C8C4D8-51F9-4C3B-8125-DBD20D6921DF}" dt="2024-10-02T08:14:57.642" v="43" actId="1076"/>
          <ac:spMkLst>
            <pc:docMk/>
            <pc:sldMk cId="629683894" sldId="1316"/>
            <ac:spMk id="4" creationId="{00000000-0000-0000-0000-000000000000}"/>
          </ac:spMkLst>
        </pc:spChg>
        <pc:picChg chg="del">
          <ac:chgData name="faizul alfalah" userId="b097e28588539e7c" providerId="LiveId" clId="{54C8C4D8-51F9-4C3B-8125-DBD20D6921DF}" dt="2024-10-02T07:58:59.625" v="5" actId="478"/>
          <ac:picMkLst>
            <pc:docMk/>
            <pc:sldMk cId="629683894" sldId="1316"/>
            <ac:picMk id="6" creationId="{3265AAE3-560B-4660-9E81-923AAF9AE1E3}"/>
          </ac:picMkLst>
        </pc:picChg>
      </pc:sldChg>
      <pc:sldChg chg="addSp delSp modSp mod">
        <pc:chgData name="faizul alfalah" userId="b097e28588539e7c" providerId="LiveId" clId="{54C8C4D8-51F9-4C3B-8125-DBD20D6921DF}" dt="2024-10-02T08:18:00.298" v="69" actId="1076"/>
        <pc:sldMkLst>
          <pc:docMk/>
          <pc:sldMk cId="0" sldId="1409"/>
        </pc:sldMkLst>
        <pc:spChg chg="add del mod">
          <ac:chgData name="faizul alfalah" userId="b097e28588539e7c" providerId="LiveId" clId="{54C8C4D8-51F9-4C3B-8125-DBD20D6921DF}" dt="2024-10-02T08:17:56.293" v="67" actId="478"/>
          <ac:spMkLst>
            <pc:docMk/>
            <pc:sldMk cId="0" sldId="1409"/>
            <ac:spMk id="6" creationId="{D151282F-AF66-4BC0-9F2B-3EDA1AFEEEF4}"/>
          </ac:spMkLst>
        </pc:spChg>
        <pc:spChg chg="mod">
          <ac:chgData name="faizul alfalah" userId="b097e28588539e7c" providerId="LiveId" clId="{54C8C4D8-51F9-4C3B-8125-DBD20D6921DF}" dt="2024-10-02T08:16:32.143" v="51" actId="1076"/>
          <ac:spMkLst>
            <pc:docMk/>
            <pc:sldMk cId="0" sldId="1409"/>
            <ac:spMk id="7" creationId="{A02BAFCE-5B79-444B-84A7-336E0E42C8FF}"/>
          </ac:spMkLst>
        </pc:spChg>
        <pc:spChg chg="mod">
          <ac:chgData name="faizul alfalah" userId="b097e28588539e7c" providerId="LiveId" clId="{54C8C4D8-51F9-4C3B-8125-DBD20D6921DF}" dt="2024-10-02T08:16:32.143" v="51" actId="1076"/>
          <ac:spMkLst>
            <pc:docMk/>
            <pc:sldMk cId="0" sldId="1409"/>
            <ac:spMk id="9" creationId="{06113AE1-BC43-40AB-B16D-BC26D1E66FA3}"/>
          </ac:spMkLst>
        </pc:spChg>
        <pc:picChg chg="del">
          <ac:chgData name="faizul alfalah" userId="b097e28588539e7c" providerId="LiveId" clId="{54C8C4D8-51F9-4C3B-8125-DBD20D6921DF}" dt="2024-10-02T08:16:56.127" v="52" actId="478"/>
          <ac:picMkLst>
            <pc:docMk/>
            <pc:sldMk cId="0" sldId="1409"/>
            <ac:picMk id="2" creationId="{00000000-0000-0000-0000-000000000000}"/>
          </ac:picMkLst>
        </pc:picChg>
        <pc:picChg chg="add mod">
          <ac:chgData name="faizul alfalah" userId="b097e28588539e7c" providerId="LiveId" clId="{54C8C4D8-51F9-4C3B-8125-DBD20D6921DF}" dt="2024-10-02T08:18:00.298" v="69" actId="1076"/>
          <ac:picMkLst>
            <pc:docMk/>
            <pc:sldMk cId="0" sldId="1409"/>
            <ac:picMk id="5" creationId="{F0135F73-FE3F-4B7D-8E94-3A53F78CCE36}"/>
          </ac:picMkLst>
        </pc:picChg>
      </pc:sldChg>
      <pc:sldChg chg="modSp mod">
        <pc:chgData name="faizul alfalah" userId="b097e28588539e7c" providerId="LiveId" clId="{54C8C4D8-51F9-4C3B-8125-DBD20D6921DF}" dt="2024-10-02T08:16:08.608" v="50" actId="207"/>
        <pc:sldMkLst>
          <pc:docMk/>
          <pc:sldMk cId="664863196" sldId="1587"/>
        </pc:sldMkLst>
        <pc:spChg chg="mod">
          <ac:chgData name="faizul alfalah" userId="b097e28588539e7c" providerId="LiveId" clId="{54C8C4D8-51F9-4C3B-8125-DBD20D6921DF}" dt="2024-10-02T08:16:08.608" v="50" actId="207"/>
          <ac:spMkLst>
            <pc:docMk/>
            <pc:sldMk cId="664863196" sldId="1587"/>
            <ac:spMk id="2" creationId="{00000000-0000-0000-0000-000000000000}"/>
          </ac:spMkLst>
        </pc:spChg>
        <pc:spChg chg="mod">
          <ac:chgData name="faizul alfalah" userId="b097e28588539e7c" providerId="LiveId" clId="{54C8C4D8-51F9-4C3B-8125-DBD20D6921DF}" dt="2024-10-02T08:16:01.407" v="49" actId="207"/>
          <ac:spMkLst>
            <pc:docMk/>
            <pc:sldMk cId="664863196" sldId="1587"/>
            <ac:spMk id="3" creationId="{E18A0E98-4B2B-4FE1-9929-7CAF2967EF72}"/>
          </ac:spMkLst>
        </pc:spChg>
      </pc:sldChg>
      <pc:sldChg chg="modSp mod">
        <pc:chgData name="faizul alfalah" userId="b097e28588539e7c" providerId="LiveId" clId="{54C8C4D8-51F9-4C3B-8125-DBD20D6921DF}" dt="2024-10-02T07:57:20.299" v="2" actId="14100"/>
        <pc:sldMkLst>
          <pc:docMk/>
          <pc:sldMk cId="395581971" sldId="1607"/>
        </pc:sldMkLst>
        <pc:spChg chg="mod">
          <ac:chgData name="faizul alfalah" userId="b097e28588539e7c" providerId="LiveId" clId="{54C8C4D8-51F9-4C3B-8125-DBD20D6921DF}" dt="2024-10-02T07:57:20.299" v="2" actId="14100"/>
          <ac:spMkLst>
            <pc:docMk/>
            <pc:sldMk cId="395581971" sldId="1607"/>
            <ac:spMk id="2" creationId="{00000000-0000-0000-0000-000000000000}"/>
          </ac:spMkLst>
        </pc:spChg>
      </pc:sldChg>
      <pc:sldChg chg="modSp mod">
        <pc:chgData name="faizul alfalah" userId="b097e28588539e7c" providerId="LiveId" clId="{54C8C4D8-51F9-4C3B-8125-DBD20D6921DF}" dt="2024-10-02T07:57:43.387" v="3" actId="207"/>
        <pc:sldMkLst>
          <pc:docMk/>
          <pc:sldMk cId="1533542730" sldId="1608"/>
        </pc:sldMkLst>
        <pc:spChg chg="mod">
          <ac:chgData name="faizul alfalah" userId="b097e28588539e7c" providerId="LiveId" clId="{54C8C4D8-51F9-4C3B-8125-DBD20D6921DF}" dt="2024-10-02T07:57:43.387" v="3" actId="207"/>
          <ac:spMkLst>
            <pc:docMk/>
            <pc:sldMk cId="1533542730" sldId="1608"/>
            <ac:spMk id="2" creationId="{00000000-0000-0000-0000-000000000000}"/>
          </ac:spMkLst>
        </pc:spChg>
      </pc:sldChg>
      <pc:sldChg chg="del">
        <pc:chgData name="faizul alfalah" userId="b097e28588539e7c" providerId="LiveId" clId="{54C8C4D8-51F9-4C3B-8125-DBD20D6921DF}" dt="2024-10-02T08:15:09.905" v="44" actId="47"/>
        <pc:sldMkLst>
          <pc:docMk/>
          <pc:sldMk cId="1962422876" sldId="1609"/>
        </pc:sldMkLst>
      </pc:sldChg>
      <pc:sldChg chg="modSp mod">
        <pc:chgData name="faizul alfalah" userId="b097e28588539e7c" providerId="LiveId" clId="{54C8C4D8-51F9-4C3B-8125-DBD20D6921DF}" dt="2024-10-02T08:15:28.153" v="46" actId="207"/>
        <pc:sldMkLst>
          <pc:docMk/>
          <pc:sldMk cId="4155818602" sldId="1610"/>
        </pc:sldMkLst>
        <pc:spChg chg="mod">
          <ac:chgData name="faizul alfalah" userId="b097e28588539e7c" providerId="LiveId" clId="{54C8C4D8-51F9-4C3B-8125-DBD20D6921DF}" dt="2024-10-02T08:15:28.153" v="46" actId="207"/>
          <ac:spMkLst>
            <pc:docMk/>
            <pc:sldMk cId="4155818602" sldId="1610"/>
            <ac:spMk id="2" creationId="{00000000-0000-0000-0000-000000000000}"/>
          </ac:spMkLst>
        </pc:spChg>
      </pc:sldChg>
      <pc:sldChg chg="modSp mod">
        <pc:chgData name="faizul alfalah" userId="b097e28588539e7c" providerId="LiveId" clId="{54C8C4D8-51F9-4C3B-8125-DBD20D6921DF}" dt="2024-10-02T08:18:28.464" v="77" actId="1076"/>
        <pc:sldMkLst>
          <pc:docMk/>
          <pc:sldMk cId="2306620836" sldId="1611"/>
        </pc:sldMkLst>
        <pc:spChg chg="mod">
          <ac:chgData name="faizul alfalah" userId="b097e28588539e7c" providerId="LiveId" clId="{54C8C4D8-51F9-4C3B-8125-DBD20D6921DF}" dt="2024-10-02T08:18:28.464" v="77" actId="1076"/>
          <ac:spMkLst>
            <pc:docMk/>
            <pc:sldMk cId="2306620836" sldId="161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2/10/2024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7000" r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6" y="144365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Siri : 40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0" y="3764702"/>
            <a:ext cx="7734300" cy="20396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RASULULLAH SAW  QUDWAH SEPANJANG ZAMAN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Rabiulakhir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1446  H 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4 Oktober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258" y="634773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anose="020B0502040204020203" pitchFamily="34" charset="0"/>
              </a:rPr>
              <a:t>http://e-khutbah.terengganu.gov.my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914400"/>
            <a:ext cx="8077200" cy="525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Tiada suatu pun yang baik kecuali diajari dan dianjurkannya, manakala setiap yang buruk lagi tidak elok, dilarang dan ditegahnya.</a:t>
            </a:r>
          </a:p>
        </p:txBody>
      </p:sp>
    </p:spTree>
    <p:extLst>
      <p:ext uri="{BB962C8B-B14F-4D97-AF65-F5344CB8AC3E}">
        <p14:creationId xmlns:p14="http://schemas.microsoft.com/office/powerpoint/2010/main" val="43081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914400"/>
            <a:ext cx="8077200" cy="525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telah mewariskan kepada para sahabatnya RA sistem kehidupan yang syumul merangkumi seluruh aspek kehidupan manusia, sehingga menjadikan Islam agama yang berkembang pesat di seluruh dunia.</a:t>
            </a:r>
          </a:p>
        </p:txBody>
      </p:sp>
    </p:spTree>
    <p:extLst>
      <p:ext uri="{BB962C8B-B14F-4D97-AF65-F5344CB8AC3E}">
        <p14:creationId xmlns:p14="http://schemas.microsoft.com/office/powerpoint/2010/main" val="220207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SWT memuji Rasulullah SAW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Al-Qalam, ayat 3 &amp; 4 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6" y="3977089"/>
            <a:ext cx="8308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3200" b="1" dirty="0" err="1"/>
              <a:t>Maksudnya</a:t>
            </a:r>
            <a:r>
              <a:rPr lang="en-MY" sz="3200" b="1" dirty="0"/>
              <a:t> : </a:t>
            </a:r>
            <a:r>
              <a:rPr lang="en-MY" sz="3200" b="1" dirty="0">
                <a:solidFill>
                  <a:srgbClr val="C00000"/>
                </a:solidFill>
              </a:rPr>
              <a:t>Dan </a:t>
            </a:r>
            <a:r>
              <a:rPr lang="en-MY" sz="3200" b="1" dirty="0" err="1">
                <a:solidFill>
                  <a:srgbClr val="C00000"/>
                </a:solidFill>
              </a:rPr>
              <a:t>sesungguhnya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engkau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tetap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beroleh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pahala</a:t>
            </a:r>
            <a:r>
              <a:rPr lang="en-MY" sz="3200" b="1" dirty="0">
                <a:solidFill>
                  <a:srgbClr val="C00000"/>
                </a:solidFill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</a:rPr>
              <a:t>amat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besar</a:t>
            </a:r>
            <a:r>
              <a:rPr lang="en-MY" sz="3200" b="1" dirty="0">
                <a:solidFill>
                  <a:srgbClr val="C00000"/>
                </a:solidFill>
              </a:rPr>
              <a:t>, yang </a:t>
            </a:r>
            <a:r>
              <a:rPr lang="en-MY" sz="3200" b="1" dirty="0" err="1">
                <a:solidFill>
                  <a:srgbClr val="C00000"/>
                </a:solidFill>
              </a:rPr>
              <a:t>tidak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putus-putus</a:t>
            </a:r>
            <a:r>
              <a:rPr lang="en-MY" sz="3200" b="1" dirty="0">
                <a:solidFill>
                  <a:srgbClr val="C00000"/>
                </a:solidFill>
              </a:rPr>
              <a:t>, (</a:t>
            </a:r>
            <a:r>
              <a:rPr lang="en-MY" sz="3200" b="1" dirty="0" err="1">
                <a:solidFill>
                  <a:srgbClr val="C00000"/>
                </a:solidFill>
              </a:rPr>
              <a:t>sebagai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balasan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bagi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menjalankan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ajaran</a:t>
            </a:r>
            <a:r>
              <a:rPr lang="en-MY" sz="3200" b="1" dirty="0">
                <a:solidFill>
                  <a:srgbClr val="C00000"/>
                </a:solidFill>
              </a:rPr>
              <a:t> Islam); Dan </a:t>
            </a:r>
            <a:r>
              <a:rPr lang="en-MY" sz="3200" b="1" dirty="0" err="1">
                <a:solidFill>
                  <a:srgbClr val="C00000"/>
                </a:solidFill>
              </a:rPr>
              <a:t>bahawa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sesungguhnya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engkau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mempunyai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akhlak</a:t>
            </a:r>
            <a:r>
              <a:rPr lang="en-MY" sz="3200" b="1" dirty="0">
                <a:solidFill>
                  <a:srgbClr val="C00000"/>
                </a:solidFill>
              </a:rPr>
              <a:t> yang </a:t>
            </a:r>
            <a:r>
              <a:rPr lang="en-MY" sz="3200" b="1" dirty="0" err="1">
                <a:solidFill>
                  <a:srgbClr val="C00000"/>
                </a:solidFill>
              </a:rPr>
              <a:t>amat</a:t>
            </a:r>
            <a:r>
              <a:rPr lang="en-MY" sz="3200" b="1" dirty="0">
                <a:solidFill>
                  <a:srgbClr val="C00000"/>
                </a:solidFill>
              </a:rPr>
              <a:t> </a:t>
            </a:r>
            <a:r>
              <a:rPr lang="en-MY" sz="3200" b="1" dirty="0" err="1">
                <a:solidFill>
                  <a:srgbClr val="C00000"/>
                </a:solidFill>
              </a:rPr>
              <a:t>mulia</a:t>
            </a:r>
            <a:r>
              <a:rPr lang="en-MY" sz="32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8" y="1981200"/>
            <a:ext cx="8303472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533400"/>
            <a:ext cx="8077200" cy="1828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Qudwah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juga ditunjukkan dalam kehidupan berkeluarga.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8CB974-B1FB-4F07-92BA-431896301E28}"/>
              </a:ext>
            </a:extLst>
          </p:cNvPr>
          <p:cNvSpPr/>
          <p:nvPr/>
        </p:nvSpPr>
        <p:spPr>
          <a:xfrm>
            <a:off x="533400" y="2895600"/>
            <a:ext cx="8077200" cy="2971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Kesempurnaan peribadi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diakui oleh isteri baginda, Saidatina ‘Aisyah RA, yang menyebut perihal akhlak baginda sebagaimana berikut :</a:t>
            </a:r>
          </a:p>
        </p:txBody>
      </p:sp>
    </p:spTree>
    <p:extLst>
      <p:ext uri="{BB962C8B-B14F-4D97-AF65-F5344CB8AC3E}">
        <p14:creationId xmlns:p14="http://schemas.microsoft.com/office/powerpoint/2010/main" val="238622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1219200"/>
            <a:ext cx="8077200" cy="4267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“Ketika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 SAW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berada di rumahnya, baginda merupakan orang yang paling menyantuni dan amat pemurah.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sentiasa tersenyum, ramah dan memberikan pertolongan dan khidmat untuk isterinya. </a:t>
            </a:r>
          </a:p>
        </p:txBody>
      </p:sp>
    </p:spTree>
    <p:extLst>
      <p:ext uri="{BB962C8B-B14F-4D97-AF65-F5344CB8AC3E}">
        <p14:creationId xmlns:p14="http://schemas.microsoft.com/office/powerpoint/2010/main" val="34767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381000"/>
            <a:ext cx="8077200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membaiki sendiri kasutnya, menjahit pakaiannya, memerah susu kambingnya, melakukan sendiri pekerjaan rumahnya dan apabila waktu solat tiba, baginda keluar ke masjid untuk menunaikan solat.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4114800"/>
            <a:ext cx="80772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Saya tidak pernah melihat baginda menggunakan tangannya untuk memukul sesiapa pun samada wanita atau hamba sahayanya.”</a:t>
            </a:r>
            <a:endParaRPr lang="en-MY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685800"/>
            <a:ext cx="8077200" cy="5715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Keindahan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akhlaq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dan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pekerti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 saw 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yang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dicatatkan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kitab-kitab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sejarah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sirah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dan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peribadi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syamail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,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apatah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lagi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ketinggian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dan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ibadatnya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Allah,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sewajarnya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diikuti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dan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diamalkan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oleh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setiap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kehidupan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seharian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mereka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606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81000"/>
            <a:ext cx="8077200" cy="6096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Sabdanya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MY" sz="16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 Orang yang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bersikap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penyayang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dirahmati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Allah Yang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Penyayang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Kasihanilah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bumi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nescaya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dikasihi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penghuni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langit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[Riwayat al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Tarmizi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Abu Daud] </a:t>
            </a:r>
            <a:endParaRPr lang="en-MY" sz="1600" dirty="0">
              <a:solidFill>
                <a:schemeClr val="accent3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E4767-1F5E-43D2-977E-E23560F4C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0" y="1459821"/>
            <a:ext cx="7657240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6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19200"/>
            <a:ext cx="8077200" cy="4876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pernah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meringankan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bacaan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ayat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dan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melajukan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sedikit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solatnya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sewaktu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tangisan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seorang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anak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kecil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kerana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bimbang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hati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ibu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kecil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tidak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mampu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untuk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bersabar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mendengar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tangisannya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algn="ctr"/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[Riwayat  Abu Daud]</a:t>
            </a:r>
          </a:p>
        </p:txBody>
      </p:sp>
    </p:spTree>
    <p:extLst>
      <p:ext uri="{BB962C8B-B14F-4D97-AF65-F5344CB8AC3E}">
        <p14:creationId xmlns:p14="http://schemas.microsoft.com/office/powerpoint/2010/main" val="39558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19200"/>
            <a:ext cx="8077200" cy="4114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juga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menasihati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para imam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supaya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tidak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memanjangkan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bacaan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solat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mereka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kerana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terdapat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kalangan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makmum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yang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mempunyai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hajat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keperluan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tertentu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354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525" y="1752600"/>
            <a:ext cx="83629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Apabila seseorang mengimamkan solat, hendaklah beliau meringankannya, kerana terdapat di kalangan makmum, yang lemah, sakit dan tua. Apabila dia solat bersendirian, bolehlah dia panjangkan solatnya semahunya.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[Riwayat al Bukhari]</a:t>
            </a:r>
            <a:endParaRPr kumimoji="0" lang="ms-MY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nip Diagonal Corner Rectangle 7">
            <a:extLst>
              <a:ext uri="{FF2B5EF4-FFF2-40B4-BE49-F238E27FC236}">
                <a16:creationId xmlns:a16="http://schemas.microsoft.com/office/drawing/2014/main" id="{B2ADDC1F-6BB7-2CEC-8C2A-BD2C751F5C2C}"/>
              </a:ext>
            </a:extLst>
          </p:cNvPr>
          <p:cNvSpPr/>
          <p:nvPr/>
        </p:nvSpPr>
        <p:spPr>
          <a:xfrm>
            <a:off x="323850" y="152400"/>
            <a:ext cx="8583482" cy="83820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yang bermaksud :</a:t>
            </a:r>
          </a:p>
        </p:txBody>
      </p:sp>
    </p:spTree>
    <p:extLst>
      <p:ext uri="{BB962C8B-B14F-4D97-AF65-F5344CB8AC3E}">
        <p14:creationId xmlns:p14="http://schemas.microsoft.com/office/powerpoint/2010/main" val="6296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990600"/>
            <a:ext cx="8077200" cy="4495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Demikianlah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antara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contoh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teladan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yang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diwariskan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oleh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yang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membawa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seseorang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muslim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kehidupan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terbaik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lagi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mulia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menjadikannya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disenangi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oleh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keluarga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masyarakat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juga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dikasihi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oleh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SWT.</a:t>
            </a:r>
          </a:p>
        </p:txBody>
      </p:sp>
    </p:spTree>
    <p:extLst>
      <p:ext uri="{BB962C8B-B14F-4D97-AF65-F5344CB8AC3E}">
        <p14:creationId xmlns:p14="http://schemas.microsoft.com/office/powerpoint/2010/main" val="415581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381000"/>
            <a:ext cx="8077200" cy="2971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Sewajarnya, sirah dan syamail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sentiasa dipelajari dan diajarkan kepada generasi tua dan muda agar kehidupan masyarakat kita diberkati oleh </a:t>
            </a:r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SWT.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3581400"/>
            <a:ext cx="8077200" cy="24292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Semoga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dijadikan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contoh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teladan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sepanjang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zaman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oleh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semua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umat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manusia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di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sahaja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mereka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berada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486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id="{A02BAFCE-5B79-444B-84A7-336E0E42C8FF}"/>
              </a:ext>
            </a:extLst>
          </p:cNvPr>
          <p:cNvSpPr/>
          <p:nvPr/>
        </p:nvSpPr>
        <p:spPr>
          <a:xfrm>
            <a:off x="533400" y="152400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13AE1-BC43-40AB-B16D-BC26D1E66FA3}"/>
              </a:ext>
            </a:extLst>
          </p:cNvPr>
          <p:cNvSpPr/>
          <p:nvPr/>
        </p:nvSpPr>
        <p:spPr>
          <a:xfrm>
            <a:off x="2596137" y="214416"/>
            <a:ext cx="395172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أعُوذُ بِاللهِ مِنَ الشَّيْطَانِ </a:t>
            </a:r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الرَّجِيمِ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35F73-FE3F-4B7D-8E94-3A53F78CC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1" y="1524000"/>
            <a:ext cx="8230313" cy="4462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82000" cy="561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32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Katakanlah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wahai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Nabi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Muhammad) : "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benar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mengasihi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ikutilah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nescaya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mengasihi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mengampunkan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dosa-dosa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Dan (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ingatlah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Allah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Maha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Pengampun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lagi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Maha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Mengasihani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Katakanlah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wahai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Nabi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Muhammad): "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Taatlah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RasulNya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berpaling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menderhaka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sesungguhnya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orang-orang yang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kafir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[Surah Ali ‘Imran ;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ayat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31-32]</a:t>
            </a:r>
            <a:endParaRPr lang="en-MY" sz="2400" b="1" dirty="0">
              <a:solidFill>
                <a:schemeClr val="accent3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بَارَكَ اللهُ لِي وَلَكُمْ 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فِي 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فَاسْتَغْفِرُوْهُ إنَّهُ هُوَ الْغَفُوْرُ الرَّحِيْمُ.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وَنَستَغفِرُ اللهَ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727" y="1245727"/>
            <a:ext cx="8890488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أَنْ لَا إِلٰهَ إِلَّا اللهُ الْمَلِكُ الْحَقُّ الْمُبِينُ،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أَنَّ مُحَمَّداً َرَّسُولُ اللهِ صَادِقُ الْوَعْدِ الْأَمِينُ.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12" y="3505200"/>
            <a:ext cx="8890488" cy="3046988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Memiliki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Benar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lagi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Jelas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Nyata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Utusan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menepati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janji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lagi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amanah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  <a:endParaRPr lang="sv-SE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902130" y="1752600"/>
            <a:ext cx="7315200" cy="44196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Wahai hamba-hamba Allah, berbaktilah kepada Allah SWT dan jagalah setiap gerak geri dan tutur kata. Setiap tindakan yang dilakukan dan setiap perkataan  yang diucapkan pasti akan dicatat oleh malaikat.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85800" y="2057400"/>
            <a:ext cx="7848600" cy="38862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Sesungguhnya setiap manusia akan diserahkan buku amalan masing-masing pada hari Akhirat nanti, dan ketika itu setiap yang tercatat dalam buku amalan tidak dapat diubah dan tak dapat dipinda lagi. 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639672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685800" y="1828800"/>
            <a:ext cx="7848600" cy="41148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Mudah-mudahan dengan peringatan ini, kita akan menjadi hamba Allah yang mendapat rahmat serta keampunan-Nya dan dimasukkan ke dalam syurga bersama kekasih kita Nabi Muhammad SAW.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633822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127860" y="2514600"/>
            <a:ext cx="8863740" cy="32004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Begitu juga, marilah kita memperbanyakkan ucapan selawat dan salam kepada Rasulullah SAW sebagaimana firman Allah dalam surah al-Ahzab ayat 56 :</a:t>
            </a: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277401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اللّٰهُمَّ صَلِّ وَسَلِّمْ عَلَى سَيِّدِنَا مُحَمَّدٍ أَشْرَفِ الْأَنْبِيَاءِ وَالْمُرْسَلِينَ،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وَعَلَى آلِهِ وَأَصْحَابِهِ وَمَنْ تَبِعَهُم بِإِحْسَانٍ إِلى يَوْمِ الدِّينِ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6212"/>
            <a:ext cx="9144000" cy="3046988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 Allah, selawat dan salam ke atas junjungan kami Muhammad, semulia Nabi dan Rasul, juga ke atas keluarga dan para Sahabat Baginda, serta orang yang mengikuti mereka secara baik sehinggalah Hari Kiamat.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SAW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1600200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Anugerahilah keberkatan kepada para pembayar zakat dan pewakaf MAIDAM. Semoga Allah SWT mengurniakan ganjaran ke atas apa yang diberikan dan memberi keberkatan ke atas harta yang berbaki.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36595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3048000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 RABIULAKHIR 1446H / 4 OKTOBER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52400"/>
            <a:ext cx="643889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TAJUK KHUTBAH HARI INI</a:t>
            </a:r>
            <a:endParaRPr lang="en-MY" sz="4800" b="1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D5839-CB76-4EB3-8D30-21E36C4326C4}"/>
              </a:ext>
            </a:extLst>
          </p:cNvPr>
          <p:cNvSpPr/>
          <p:nvPr/>
        </p:nvSpPr>
        <p:spPr>
          <a:xfrm>
            <a:off x="762000" y="2743200"/>
            <a:ext cx="7620000" cy="26962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RASULULLAH SAW  QUDWAH SEPANJANG ZAMAN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1524000"/>
            <a:ext cx="8077200" cy="4038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Antara tuntutan Islam kepada setiap umat bagi mencapai ketinggian dalam beragama, adalah mengikut teladan terbaik yang diutus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SWT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iaitu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 Muhammad SAW. </a:t>
            </a:r>
          </a:p>
        </p:txBody>
      </p:sp>
    </p:spTree>
    <p:extLst>
      <p:ext uri="{BB962C8B-B14F-4D97-AF65-F5344CB8AC3E}">
        <p14:creationId xmlns:p14="http://schemas.microsoft.com/office/powerpoint/2010/main" val="306127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Allah SWT berfirman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dalam Surah Al-Ahzab, ayat 21 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352" y="4038600"/>
            <a:ext cx="84212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Demi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Rasulullah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ikutan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iaitu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sentiasa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mengharapkan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keredaan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Allah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balasan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akhirat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pula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menyebut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mengingati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banyak-banyak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masa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susah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senang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MY" sz="2800" b="1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5" y="1828800"/>
            <a:ext cx="6059765" cy="19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8A0E98-4B2B-4FE1-9929-7CAF2967EF72}"/>
              </a:ext>
            </a:extLst>
          </p:cNvPr>
          <p:cNvSpPr/>
          <p:nvPr/>
        </p:nvSpPr>
        <p:spPr>
          <a:xfrm>
            <a:off x="533400" y="152400"/>
            <a:ext cx="80772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Qudwah ialah perkataan Bahasa Arab yang memberi makna contoh, panduan, ikutan dan tauladan.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E267AA-6528-4AF8-80B3-1FBC44A551B1}"/>
              </a:ext>
            </a:extLst>
          </p:cNvPr>
          <p:cNvSpPr/>
          <p:nvPr/>
        </p:nvSpPr>
        <p:spPr>
          <a:xfrm>
            <a:off x="533400" y="3086100"/>
            <a:ext cx="8077200" cy="33908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Perutusan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Nabi SAW </a:t>
            </a: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 umat manusia adalah mencangkupi semua aspek kehidupan duniawi dan ukhrawi secara lengkap dan saksama.  </a:t>
            </a:r>
          </a:p>
        </p:txBody>
      </p:sp>
    </p:spTree>
    <p:extLst>
      <p:ext uri="{BB962C8B-B14F-4D97-AF65-F5344CB8AC3E}">
        <p14:creationId xmlns:p14="http://schemas.microsoft.com/office/powerpoint/2010/main" val="177648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1672</Words>
  <Application>Microsoft Office PowerPoint</Application>
  <PresentationFormat>On-screen Show (4:3)</PresentationFormat>
  <Paragraphs>170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Traditional Arabic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faizul alfalah</cp:lastModifiedBy>
  <cp:revision>1969</cp:revision>
  <dcterms:created xsi:type="dcterms:W3CDTF">2017-12-24T04:47:00Z</dcterms:created>
  <dcterms:modified xsi:type="dcterms:W3CDTF">2024-10-02T09:17:15Z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CBF94BD4BFBE47B3A57ACE852EE710D6_12</vt:lpwstr>
  </property>
  <property fmtid="{D5CDD505-2E9C-101B-9397-08002B2CF9AE}" pid="3" name="KSOProductBuildVer">
    <vt:lpwstr>1033-12.2.0.17562</vt:lpwstr>
  </property>
</Properties>
</file>