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54"/>
  </p:notesMasterIdLst>
  <p:sldIdLst>
    <p:sldId id="898" r:id="rId5"/>
    <p:sldId id="259" r:id="rId6"/>
    <p:sldId id="260" r:id="rId7"/>
    <p:sldId id="261" r:id="rId8"/>
    <p:sldId id="262" r:id="rId9"/>
    <p:sldId id="755" r:id="rId10"/>
    <p:sldId id="1601" r:id="rId11"/>
    <p:sldId id="1529" r:id="rId12"/>
    <p:sldId id="1613" r:id="rId13"/>
    <p:sldId id="1620" r:id="rId14"/>
    <p:sldId id="1254" r:id="rId15"/>
    <p:sldId id="1580" r:id="rId16"/>
    <p:sldId id="1602" r:id="rId17"/>
    <p:sldId id="1604" r:id="rId18"/>
    <p:sldId id="1603" r:id="rId19"/>
    <p:sldId id="1614" r:id="rId20"/>
    <p:sldId id="1581" r:id="rId21"/>
    <p:sldId id="1615" r:id="rId22"/>
    <p:sldId id="1616" r:id="rId23"/>
    <p:sldId id="1621" r:id="rId24"/>
    <p:sldId id="1622" r:id="rId25"/>
    <p:sldId id="1623" r:id="rId26"/>
    <p:sldId id="1624" r:id="rId27"/>
    <p:sldId id="1191" r:id="rId28"/>
    <p:sldId id="1409" r:id="rId29"/>
    <p:sldId id="407" r:id="rId30"/>
    <p:sldId id="417" r:id="rId31"/>
    <p:sldId id="281" r:id="rId32"/>
    <p:sldId id="950" r:id="rId33"/>
    <p:sldId id="276" r:id="rId34"/>
    <p:sldId id="277" r:id="rId35"/>
    <p:sldId id="278" r:id="rId36"/>
    <p:sldId id="1365" r:id="rId37"/>
    <p:sldId id="1573" r:id="rId38"/>
    <p:sldId id="283" r:id="rId39"/>
    <p:sldId id="284" r:id="rId40"/>
    <p:sldId id="309" r:id="rId41"/>
    <p:sldId id="310" r:id="rId42"/>
    <p:sldId id="961" r:id="rId43"/>
    <p:sldId id="962" r:id="rId44"/>
    <p:sldId id="1181" r:id="rId45"/>
    <p:sldId id="976" r:id="rId46"/>
    <p:sldId id="977" r:id="rId47"/>
    <p:sldId id="1575" r:id="rId48"/>
    <p:sldId id="978" r:id="rId49"/>
    <p:sldId id="312" r:id="rId50"/>
    <p:sldId id="313" r:id="rId51"/>
    <p:sldId id="1289" r:id="rId52"/>
    <p:sldId id="314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C53601-0DAC-4D37-AF88-13F93D36252B}">
          <p14:sldIdLst>
            <p14:sldId id="898"/>
            <p14:sldId id="259"/>
            <p14:sldId id="260"/>
            <p14:sldId id="261"/>
            <p14:sldId id="262"/>
            <p14:sldId id="755"/>
            <p14:sldId id="1601"/>
            <p14:sldId id="1529"/>
            <p14:sldId id="1613"/>
            <p14:sldId id="1620"/>
            <p14:sldId id="1254"/>
            <p14:sldId id="1580"/>
            <p14:sldId id="1602"/>
            <p14:sldId id="1604"/>
            <p14:sldId id="1603"/>
            <p14:sldId id="1614"/>
            <p14:sldId id="1581"/>
            <p14:sldId id="1615"/>
            <p14:sldId id="1616"/>
            <p14:sldId id="1621"/>
            <p14:sldId id="1622"/>
            <p14:sldId id="1623"/>
            <p14:sldId id="1624"/>
            <p14:sldId id="1191"/>
            <p14:sldId id="1409"/>
            <p14:sldId id="407"/>
            <p14:sldId id="417"/>
            <p14:sldId id="281"/>
            <p14:sldId id="950"/>
            <p14:sldId id="276"/>
            <p14:sldId id="277"/>
            <p14:sldId id="278"/>
            <p14:sldId id="1365"/>
            <p14:sldId id="1573"/>
            <p14:sldId id="283"/>
            <p14:sldId id="284"/>
            <p14:sldId id="309"/>
            <p14:sldId id="310"/>
            <p14:sldId id="961"/>
            <p14:sldId id="962"/>
            <p14:sldId id="1181"/>
            <p14:sldId id="976"/>
            <p14:sldId id="977"/>
            <p14:sldId id="1575"/>
            <p14:sldId id="978"/>
            <p14:sldId id="312"/>
            <p14:sldId id="313"/>
            <p14:sldId id="1289"/>
            <p14:sldId id="31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31D"/>
    <a:srgbClr val="EFF8BA"/>
    <a:srgbClr val="F84032"/>
    <a:srgbClr val="FF9393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0" autoAdjust="0"/>
    <p:restoredTop sz="98975" autoAdjust="0"/>
  </p:normalViewPr>
  <p:slideViewPr>
    <p:cSldViewPr showGuides="1">
      <p:cViewPr varScale="1">
        <p:scale>
          <a:sx n="74" d="100"/>
          <a:sy n="74" d="100"/>
        </p:scale>
        <p:origin x="118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3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izul alfalah" userId="b097e28588539e7c" providerId="LiveId" clId="{7A29986E-0A90-4976-BD6E-AD332EA81097}"/>
    <pc:docChg chg="undo custSel addSld delSld modSld sldOrd modSection">
      <pc:chgData name="faizul alfalah" userId="b097e28588539e7c" providerId="LiveId" clId="{7A29986E-0A90-4976-BD6E-AD332EA81097}" dt="2024-10-14T07:22:33.704" v="1113"/>
      <pc:docMkLst>
        <pc:docMk/>
      </pc:docMkLst>
      <pc:sldChg chg="modSp mod setBg">
        <pc:chgData name="faizul alfalah" userId="b097e28588539e7c" providerId="LiveId" clId="{7A29986E-0A90-4976-BD6E-AD332EA81097}" dt="2024-10-14T07:08:59.535" v="1059"/>
        <pc:sldMkLst>
          <pc:docMk/>
          <pc:sldMk cId="0" sldId="755"/>
        </pc:sldMkLst>
        <pc:spChg chg="mod">
          <ac:chgData name="faizul alfalah" userId="b097e28588539e7c" providerId="LiveId" clId="{7A29986E-0A90-4976-BD6E-AD332EA81097}" dt="2024-10-14T03:58:17.994" v="6" actId="20577"/>
          <ac:spMkLst>
            <pc:docMk/>
            <pc:sldMk cId="0" sldId="755"/>
            <ac:spMk id="3" creationId="{00000000-0000-0000-0000-000000000000}"/>
          </ac:spMkLst>
        </pc:spChg>
        <pc:spChg chg="mod">
          <ac:chgData name="faizul alfalah" userId="b097e28588539e7c" providerId="LiveId" clId="{7A29986E-0A90-4976-BD6E-AD332EA81097}" dt="2024-10-14T03:57:56.837" v="0"/>
          <ac:spMkLst>
            <pc:docMk/>
            <pc:sldMk cId="0" sldId="755"/>
            <ac:spMk id="6" creationId="{03AD5839-CB76-4EB3-8D30-21E36C4326C4}"/>
          </ac:spMkLst>
        </pc:spChg>
      </pc:sldChg>
      <pc:sldChg chg="setBg">
        <pc:chgData name="faizul alfalah" userId="b097e28588539e7c" providerId="LiveId" clId="{7A29986E-0A90-4976-BD6E-AD332EA81097}" dt="2024-10-14T07:08:35.304" v="1057"/>
        <pc:sldMkLst>
          <pc:docMk/>
          <pc:sldMk cId="0" sldId="898"/>
        </pc:sldMkLst>
      </pc:sldChg>
      <pc:sldChg chg="modSp mod">
        <pc:chgData name="faizul alfalah" userId="b097e28588539e7c" providerId="LiveId" clId="{7A29986E-0A90-4976-BD6E-AD332EA81097}" dt="2024-10-14T04:41:33.758" v="926" actId="20577"/>
        <pc:sldMkLst>
          <pc:docMk/>
          <pc:sldMk cId="4094898184" sldId="1191"/>
        </pc:sldMkLst>
        <pc:spChg chg="mod">
          <ac:chgData name="faizul alfalah" userId="b097e28588539e7c" providerId="LiveId" clId="{7A29986E-0A90-4976-BD6E-AD332EA81097}" dt="2024-10-14T04:41:33.758" v="926" actId="20577"/>
          <ac:spMkLst>
            <pc:docMk/>
            <pc:sldMk cId="4094898184" sldId="1191"/>
            <ac:spMk id="4" creationId="{54A210E4-9B2B-405C-9916-64CDF6D72A3A}"/>
          </ac:spMkLst>
        </pc:spChg>
        <pc:spChg chg="mod">
          <ac:chgData name="faizul alfalah" userId="b097e28588539e7c" providerId="LiveId" clId="{7A29986E-0A90-4976-BD6E-AD332EA81097}" dt="2024-10-14T04:40:17.321" v="916" actId="1076"/>
          <ac:spMkLst>
            <pc:docMk/>
            <pc:sldMk cId="4094898184" sldId="1191"/>
            <ac:spMk id="9" creationId="{FA9C5201-3937-4A66-A830-C32FEA0519A1}"/>
          </ac:spMkLst>
        </pc:spChg>
      </pc:sldChg>
      <pc:sldChg chg="modSp add mod setBg">
        <pc:chgData name="faizul alfalah" userId="b097e28588539e7c" providerId="LiveId" clId="{7A29986E-0A90-4976-BD6E-AD332EA81097}" dt="2024-10-14T07:11:19.948" v="1082"/>
        <pc:sldMkLst>
          <pc:docMk/>
          <pc:sldMk cId="3990921738" sldId="1254"/>
        </pc:sldMkLst>
        <pc:spChg chg="mod">
          <ac:chgData name="faizul alfalah" userId="b097e28588539e7c" providerId="LiveId" clId="{7A29986E-0A90-4976-BD6E-AD332EA81097}" dt="2024-10-14T04:12:19.773" v="195" actId="207"/>
          <ac:spMkLst>
            <pc:docMk/>
            <pc:sldMk cId="3990921738" sldId="1254"/>
            <ac:spMk id="4" creationId="{A3097165-8E05-6925-6216-11FFD7BA27DA}"/>
          </ac:spMkLst>
        </pc:spChg>
        <pc:spChg chg="mod">
          <ac:chgData name="faizul alfalah" userId="b097e28588539e7c" providerId="LiveId" clId="{7A29986E-0A90-4976-BD6E-AD332EA81097}" dt="2024-10-14T04:12:28.751" v="196" actId="1076"/>
          <ac:spMkLst>
            <pc:docMk/>
            <pc:sldMk cId="3990921738" sldId="1254"/>
            <ac:spMk id="5" creationId="{00000000-0000-0000-0000-000000000000}"/>
          </ac:spMkLst>
        </pc:spChg>
        <pc:spChg chg="mod">
          <ac:chgData name="faizul alfalah" userId="b097e28588539e7c" providerId="LiveId" clId="{7A29986E-0A90-4976-BD6E-AD332EA81097}" dt="2024-10-14T04:11:50.667" v="192" actId="20577"/>
          <ac:spMkLst>
            <pc:docMk/>
            <pc:sldMk cId="3990921738" sldId="1254"/>
            <ac:spMk id="7" creationId="{A3097165-8E05-6925-6216-11FFD7BA27DA}"/>
          </ac:spMkLst>
        </pc:spChg>
      </pc:sldChg>
      <pc:sldChg chg="delSp modSp mod setBg">
        <pc:chgData name="faizul alfalah" userId="b097e28588539e7c" providerId="LiveId" clId="{7A29986E-0A90-4976-BD6E-AD332EA81097}" dt="2024-10-14T07:07:51.628" v="1055"/>
        <pc:sldMkLst>
          <pc:docMk/>
          <pc:sldMk cId="0" sldId="1365"/>
        </pc:sldMkLst>
        <pc:spChg chg="mod">
          <ac:chgData name="faizul alfalah" userId="b097e28588539e7c" providerId="LiveId" clId="{7A29986E-0A90-4976-BD6E-AD332EA81097}" dt="2024-10-14T07:05:35.446" v="1041" actId="20577"/>
          <ac:spMkLst>
            <pc:docMk/>
            <pc:sldMk cId="0" sldId="1365"/>
            <ac:spMk id="3" creationId="{00000000-0000-0000-0000-000000000000}"/>
          </ac:spMkLst>
        </pc:spChg>
        <pc:spChg chg="del">
          <ac:chgData name="faizul alfalah" userId="b097e28588539e7c" providerId="LiveId" clId="{7A29986E-0A90-4976-BD6E-AD332EA81097}" dt="2024-10-14T07:05:55.136" v="1043" actId="478"/>
          <ac:spMkLst>
            <pc:docMk/>
            <pc:sldMk cId="0" sldId="1365"/>
            <ac:spMk id="4" creationId="{66FF920D-D356-4103-B69B-32AC15BDEB66}"/>
          </ac:spMkLst>
        </pc:spChg>
        <pc:spChg chg="mod">
          <ac:chgData name="faizul alfalah" userId="b097e28588539e7c" providerId="LiveId" clId="{7A29986E-0A90-4976-BD6E-AD332EA81097}" dt="2024-10-14T07:06:02.114" v="1044" actId="14100"/>
          <ac:spMkLst>
            <pc:docMk/>
            <pc:sldMk cId="0" sldId="1365"/>
            <ac:spMk id="8" creationId="{00000000-0000-0000-0000-000000000000}"/>
          </ac:spMkLst>
        </pc:spChg>
      </pc:sldChg>
      <pc:sldChg chg="addSp delSp modSp mod">
        <pc:chgData name="faizul alfalah" userId="b097e28588539e7c" providerId="LiveId" clId="{7A29986E-0A90-4976-BD6E-AD332EA81097}" dt="2024-10-14T04:43:40.467" v="1028" actId="20577"/>
        <pc:sldMkLst>
          <pc:docMk/>
          <pc:sldMk cId="0" sldId="1409"/>
        </pc:sldMkLst>
        <pc:spChg chg="add del mod">
          <ac:chgData name="faizul alfalah" userId="b097e28588539e7c" providerId="LiveId" clId="{7A29986E-0A90-4976-BD6E-AD332EA81097}" dt="2024-10-14T04:42:57.601" v="950" actId="478"/>
          <ac:spMkLst>
            <pc:docMk/>
            <pc:sldMk cId="0" sldId="1409"/>
            <ac:spMk id="8" creationId="{37CA2A5A-CBE4-4014-ACD1-42A24E0D97E1}"/>
          </ac:spMkLst>
        </pc:spChg>
        <pc:spChg chg="mod">
          <ac:chgData name="faizul alfalah" userId="b097e28588539e7c" providerId="LiveId" clId="{7A29986E-0A90-4976-BD6E-AD332EA81097}" dt="2024-10-14T04:43:40.467" v="1028" actId="20577"/>
          <ac:spMkLst>
            <pc:docMk/>
            <pc:sldMk cId="0" sldId="1409"/>
            <ac:spMk id="10" creationId="{C198609E-80DE-4CD2-9FD6-A570F2B68768}"/>
          </ac:spMkLst>
        </pc:spChg>
        <pc:picChg chg="del">
          <ac:chgData name="faizul alfalah" userId="b097e28588539e7c" providerId="LiveId" clId="{7A29986E-0A90-4976-BD6E-AD332EA81097}" dt="2024-10-14T04:41:48.738" v="927" actId="478"/>
          <ac:picMkLst>
            <pc:docMk/>
            <pc:sldMk cId="0" sldId="1409"/>
            <ac:picMk id="4" creationId="{A1F3E80D-47D1-45C5-A632-FDED9FC6F590}"/>
          </ac:picMkLst>
        </pc:picChg>
        <pc:picChg chg="add mod">
          <ac:chgData name="faizul alfalah" userId="b097e28588539e7c" providerId="LiveId" clId="{7A29986E-0A90-4976-BD6E-AD332EA81097}" dt="2024-10-14T04:43:06.361" v="952" actId="1076"/>
          <ac:picMkLst>
            <pc:docMk/>
            <pc:sldMk cId="0" sldId="1409"/>
            <ac:picMk id="5" creationId="{E5D27006-B039-4191-A3FC-E6FB7A39427E}"/>
          </ac:picMkLst>
        </pc:picChg>
      </pc:sldChg>
      <pc:sldChg chg="delSp modSp mod ord">
        <pc:chgData name="faizul alfalah" userId="b097e28588539e7c" providerId="LiveId" clId="{7A29986E-0A90-4976-BD6E-AD332EA81097}" dt="2024-10-14T04:00:58.566" v="47" actId="20577"/>
        <pc:sldMkLst>
          <pc:docMk/>
          <pc:sldMk cId="1554810667" sldId="1529"/>
        </pc:sldMkLst>
        <pc:spChg chg="mod">
          <ac:chgData name="faizul alfalah" userId="b097e28588539e7c" providerId="LiveId" clId="{7A29986E-0A90-4976-BD6E-AD332EA81097}" dt="2024-10-14T04:00:58.566" v="47" actId="20577"/>
          <ac:spMkLst>
            <pc:docMk/>
            <pc:sldMk cId="1554810667" sldId="1529"/>
            <ac:spMk id="4" creationId="{00000000-0000-0000-0000-000000000000}"/>
          </ac:spMkLst>
        </pc:spChg>
        <pc:spChg chg="mod">
          <ac:chgData name="faizul alfalah" userId="b097e28588539e7c" providerId="LiveId" clId="{7A29986E-0A90-4976-BD6E-AD332EA81097}" dt="2024-10-14T04:00:15.953" v="23" actId="20577"/>
          <ac:spMkLst>
            <pc:docMk/>
            <pc:sldMk cId="1554810667" sldId="1529"/>
            <ac:spMk id="8" creationId="{00000000-0000-0000-0000-000000000000}"/>
          </ac:spMkLst>
        </pc:spChg>
        <pc:picChg chg="del">
          <ac:chgData name="faizul alfalah" userId="b097e28588539e7c" providerId="LiveId" clId="{7A29986E-0A90-4976-BD6E-AD332EA81097}" dt="2024-10-14T04:00:19.362" v="24" actId="478"/>
          <ac:picMkLst>
            <pc:docMk/>
            <pc:sldMk cId="1554810667" sldId="1529"/>
            <ac:picMk id="10" creationId="{BF140E40-82D1-4857-A30F-2E6F07F6E477}"/>
          </ac:picMkLst>
        </pc:picChg>
      </pc:sldChg>
      <pc:sldChg chg="addSp delSp modSp mod setBg">
        <pc:chgData name="faizul alfalah" userId="b097e28588539e7c" providerId="LiveId" clId="{7A29986E-0A90-4976-BD6E-AD332EA81097}" dt="2024-10-14T07:07:37.989" v="1053"/>
        <pc:sldMkLst>
          <pc:docMk/>
          <pc:sldMk cId="639672024" sldId="1573"/>
        </pc:sldMkLst>
        <pc:spChg chg="add mod">
          <ac:chgData name="faizul alfalah" userId="b097e28588539e7c" providerId="LiveId" clId="{7A29986E-0A90-4976-BD6E-AD332EA81097}" dt="2024-10-14T07:06:49.897" v="1049" actId="14100"/>
          <ac:spMkLst>
            <pc:docMk/>
            <pc:sldMk cId="639672024" sldId="1573"/>
            <ac:spMk id="3" creationId="{394D8918-02A2-410A-9918-45921E2A6F47}"/>
          </ac:spMkLst>
        </pc:spChg>
        <pc:spChg chg="add mod">
          <ac:chgData name="faizul alfalah" userId="b097e28588539e7c" providerId="LiveId" clId="{7A29986E-0A90-4976-BD6E-AD332EA81097}" dt="2024-10-14T07:06:32.885" v="1046"/>
          <ac:spMkLst>
            <pc:docMk/>
            <pc:sldMk cId="639672024" sldId="1573"/>
            <ac:spMk id="4" creationId="{D36276A0-FEAD-4DB0-A04A-A1C362398E93}"/>
          </ac:spMkLst>
        </pc:spChg>
        <pc:spChg chg="del">
          <ac:chgData name="faizul alfalah" userId="b097e28588539e7c" providerId="LiveId" clId="{7A29986E-0A90-4976-BD6E-AD332EA81097}" dt="2024-10-14T07:06:11.839" v="1045" actId="478"/>
          <ac:spMkLst>
            <pc:docMk/>
            <pc:sldMk cId="639672024" sldId="1573"/>
            <ac:spMk id="8" creationId="{00000000-0000-0000-0000-000000000000}"/>
          </ac:spMkLst>
        </pc:spChg>
      </pc:sldChg>
      <pc:sldChg chg="addSp delSp modSp mod setBg">
        <pc:chgData name="faizul alfalah" userId="b097e28588539e7c" providerId="LiveId" clId="{7A29986E-0A90-4976-BD6E-AD332EA81097}" dt="2024-10-14T07:11:25.968" v="1084"/>
        <pc:sldMkLst>
          <pc:docMk/>
          <pc:sldMk cId="1776489958" sldId="1580"/>
        </pc:sldMkLst>
        <pc:spChg chg="del">
          <ac:chgData name="faizul alfalah" userId="b097e28588539e7c" providerId="LiveId" clId="{7A29986E-0A90-4976-BD6E-AD332EA81097}" dt="2024-10-14T04:10:53.958" v="176" actId="478"/>
          <ac:spMkLst>
            <pc:docMk/>
            <pc:sldMk cId="1776489958" sldId="1580"/>
            <ac:spMk id="3" creationId="{E18A0E98-4B2B-4FE1-9929-7CAF2967EF72}"/>
          </ac:spMkLst>
        </pc:spChg>
        <pc:spChg chg="del">
          <ac:chgData name="faizul alfalah" userId="b097e28588539e7c" providerId="LiveId" clId="{7A29986E-0A90-4976-BD6E-AD332EA81097}" dt="2024-10-14T04:10:55.333" v="177" actId="478"/>
          <ac:spMkLst>
            <pc:docMk/>
            <pc:sldMk cId="1776489958" sldId="1580"/>
            <ac:spMk id="4" creationId="{CDE267AA-6528-4AF8-80B3-1FBC44A551B1}"/>
          </ac:spMkLst>
        </pc:spChg>
        <pc:spChg chg="add mod">
          <ac:chgData name="faizul alfalah" userId="b097e28588539e7c" providerId="LiveId" clId="{7A29986E-0A90-4976-BD6E-AD332EA81097}" dt="2024-10-14T04:11:45.750" v="191" actId="20577"/>
          <ac:spMkLst>
            <pc:docMk/>
            <pc:sldMk cId="1776489958" sldId="1580"/>
            <ac:spMk id="5" creationId="{779D635B-ADD7-4CBF-ACBC-343CBBB9DEAE}"/>
          </ac:spMkLst>
        </pc:spChg>
        <pc:spChg chg="add mod">
          <ac:chgData name="faizul alfalah" userId="b097e28588539e7c" providerId="LiveId" clId="{7A29986E-0A90-4976-BD6E-AD332EA81097}" dt="2024-10-14T04:11:29.490" v="187" actId="20577"/>
          <ac:spMkLst>
            <pc:docMk/>
            <pc:sldMk cId="1776489958" sldId="1580"/>
            <ac:spMk id="6" creationId="{3A7E4838-CB0E-40B8-BC76-BBF24CF7A2C5}"/>
          </ac:spMkLst>
        </pc:spChg>
        <pc:spChg chg="add mod">
          <ac:chgData name="faizul alfalah" userId="b097e28588539e7c" providerId="LiveId" clId="{7A29986E-0A90-4976-BD6E-AD332EA81097}" dt="2024-10-14T04:12:43.697" v="197"/>
          <ac:spMkLst>
            <pc:docMk/>
            <pc:sldMk cId="1776489958" sldId="1580"/>
            <ac:spMk id="7" creationId="{2C6D09B6-0CA2-4027-A042-3C2F65E26BDF}"/>
          </ac:spMkLst>
        </pc:spChg>
        <pc:spChg chg="add mod">
          <ac:chgData name="faizul alfalah" userId="b097e28588539e7c" providerId="LiveId" clId="{7A29986E-0A90-4976-BD6E-AD332EA81097}" dt="2024-10-14T04:11:32.458" v="189" actId="20577"/>
          <ac:spMkLst>
            <pc:docMk/>
            <pc:sldMk cId="1776489958" sldId="1580"/>
            <ac:spMk id="8" creationId="{D1F171FF-C620-4611-9837-2E902F403B71}"/>
          </ac:spMkLst>
        </pc:spChg>
      </pc:sldChg>
      <pc:sldChg chg="addSp delSp modSp mod setBg">
        <pc:chgData name="faizul alfalah" userId="b097e28588539e7c" providerId="LiveId" clId="{7A29986E-0A90-4976-BD6E-AD332EA81097}" dt="2024-10-14T07:21:35.855" v="1094"/>
        <pc:sldMkLst>
          <pc:docMk/>
          <pc:sldMk cId="2386229715" sldId="1581"/>
        </pc:sldMkLst>
        <pc:spChg chg="del">
          <ac:chgData name="faizul alfalah" userId="b097e28588539e7c" providerId="LiveId" clId="{7A29986E-0A90-4976-BD6E-AD332EA81097}" dt="2024-10-14T04:26:12.752" v="402" actId="478"/>
          <ac:spMkLst>
            <pc:docMk/>
            <pc:sldMk cId="2386229715" sldId="1581"/>
            <ac:spMk id="3" creationId="{E18A0E98-4B2B-4FE1-9929-7CAF2967EF72}"/>
          </ac:spMkLst>
        </pc:spChg>
        <pc:spChg chg="add mod">
          <ac:chgData name="faizul alfalah" userId="b097e28588539e7c" providerId="LiveId" clId="{7A29986E-0A90-4976-BD6E-AD332EA81097}" dt="2024-10-14T04:26:18.167" v="411" actId="20577"/>
          <ac:spMkLst>
            <pc:docMk/>
            <pc:sldMk cId="2386229715" sldId="1581"/>
            <ac:spMk id="4" creationId="{478531C7-2DFC-4338-8632-E71EC39FD123}"/>
          </ac:spMkLst>
        </pc:spChg>
        <pc:spChg chg="add mod">
          <ac:chgData name="faizul alfalah" userId="b097e28588539e7c" providerId="LiveId" clId="{7A29986E-0A90-4976-BD6E-AD332EA81097}" dt="2024-10-14T04:26:45.008" v="419" actId="20577"/>
          <ac:spMkLst>
            <pc:docMk/>
            <pc:sldMk cId="2386229715" sldId="1581"/>
            <ac:spMk id="5" creationId="{E93060CD-2BE5-42EE-94D6-662F30554FAA}"/>
          </ac:spMkLst>
        </pc:spChg>
      </pc:sldChg>
      <pc:sldChg chg="addSp modSp mod setBg">
        <pc:chgData name="faizul alfalah" userId="b097e28588539e7c" providerId="LiveId" clId="{7A29986E-0A90-4976-BD6E-AD332EA81097}" dt="2024-10-14T07:09:29.660" v="1061"/>
        <pc:sldMkLst>
          <pc:docMk/>
          <pc:sldMk cId="3061276841" sldId="1601"/>
        </pc:sldMkLst>
        <pc:spChg chg="mod">
          <ac:chgData name="faizul alfalah" userId="b097e28588539e7c" providerId="LiveId" clId="{7A29986E-0A90-4976-BD6E-AD332EA81097}" dt="2024-10-14T03:59:33.257" v="14" actId="20577"/>
          <ac:spMkLst>
            <pc:docMk/>
            <pc:sldMk cId="3061276841" sldId="1601"/>
            <ac:spMk id="3" creationId="{E18A0E98-4B2B-4FE1-9929-7CAF2967EF72}"/>
          </ac:spMkLst>
        </pc:spChg>
        <pc:spChg chg="add mod">
          <ac:chgData name="faizul alfalah" userId="b097e28588539e7c" providerId="LiveId" clId="{7A29986E-0A90-4976-BD6E-AD332EA81097}" dt="2024-10-14T03:59:29.342" v="13"/>
          <ac:spMkLst>
            <pc:docMk/>
            <pc:sldMk cId="3061276841" sldId="1601"/>
            <ac:spMk id="4" creationId="{B215B174-0C65-4DC9-97EC-4177DA28C37B}"/>
          </ac:spMkLst>
        </pc:spChg>
      </pc:sldChg>
      <pc:sldChg chg="addSp delSp modSp mod setBg">
        <pc:chgData name="faizul alfalah" userId="b097e28588539e7c" providerId="LiveId" clId="{7A29986E-0A90-4976-BD6E-AD332EA81097}" dt="2024-10-14T07:18:20.966" v="1090"/>
        <pc:sldMkLst>
          <pc:docMk/>
          <pc:sldMk cId="430816264" sldId="1602"/>
        </pc:sldMkLst>
        <pc:spChg chg="del">
          <ac:chgData name="faizul alfalah" userId="b097e28588539e7c" providerId="LiveId" clId="{7A29986E-0A90-4976-BD6E-AD332EA81097}" dt="2024-10-14T04:13:14.286" v="198" actId="478"/>
          <ac:spMkLst>
            <pc:docMk/>
            <pc:sldMk cId="430816264" sldId="1602"/>
            <ac:spMk id="3" creationId="{E18A0E98-4B2B-4FE1-9929-7CAF2967EF72}"/>
          </ac:spMkLst>
        </pc:spChg>
        <pc:spChg chg="add mod">
          <ac:chgData name="faizul alfalah" userId="b097e28588539e7c" providerId="LiveId" clId="{7A29986E-0A90-4976-BD6E-AD332EA81097}" dt="2024-10-14T04:13:23.768" v="213" actId="20577"/>
          <ac:spMkLst>
            <pc:docMk/>
            <pc:sldMk cId="430816264" sldId="1602"/>
            <ac:spMk id="4" creationId="{B4ECB5FB-2D39-47C1-A4D0-DF2B5C9D334E}"/>
          </ac:spMkLst>
        </pc:spChg>
        <pc:spChg chg="add mod">
          <ac:chgData name="faizul alfalah" userId="b097e28588539e7c" providerId="LiveId" clId="{7A29986E-0A90-4976-BD6E-AD332EA81097}" dt="2024-10-14T04:27:00.073" v="421"/>
          <ac:spMkLst>
            <pc:docMk/>
            <pc:sldMk cId="430816264" sldId="1602"/>
            <ac:spMk id="5" creationId="{B9D33E1E-C241-4B5D-A7A8-C1D2651AA151}"/>
          </ac:spMkLst>
        </pc:spChg>
        <pc:spChg chg="add mod">
          <ac:chgData name="faizul alfalah" userId="b097e28588539e7c" providerId="LiveId" clId="{7A29986E-0A90-4976-BD6E-AD332EA81097}" dt="2024-10-14T04:17:51.357" v="223" actId="1076"/>
          <ac:spMkLst>
            <pc:docMk/>
            <pc:sldMk cId="430816264" sldId="1602"/>
            <ac:spMk id="6" creationId="{742CF95C-5990-4074-A2C2-12B162B45746}"/>
          </ac:spMkLst>
        </pc:spChg>
      </pc:sldChg>
      <pc:sldChg chg="addSp delSp modSp mod setBg">
        <pc:chgData name="faizul alfalah" userId="b097e28588539e7c" providerId="LiveId" clId="{7A29986E-0A90-4976-BD6E-AD332EA81097}" dt="2024-10-14T07:19:38.786" v="1092"/>
        <pc:sldMkLst>
          <pc:docMk/>
          <pc:sldMk cId="2202074102" sldId="1603"/>
        </pc:sldMkLst>
        <pc:spChg chg="del">
          <ac:chgData name="faizul alfalah" userId="b097e28588539e7c" providerId="LiveId" clId="{7A29986E-0A90-4976-BD6E-AD332EA81097}" dt="2024-10-14T04:20:08.062" v="256" actId="478"/>
          <ac:spMkLst>
            <pc:docMk/>
            <pc:sldMk cId="2202074102" sldId="1603"/>
            <ac:spMk id="3" creationId="{E18A0E98-4B2B-4FE1-9929-7CAF2967EF72}"/>
          </ac:spMkLst>
        </pc:spChg>
        <pc:spChg chg="add mod">
          <ac:chgData name="faizul alfalah" userId="b097e28588539e7c" providerId="LiveId" clId="{7A29986E-0A90-4976-BD6E-AD332EA81097}" dt="2024-10-14T04:22:00.894" v="279" actId="1076"/>
          <ac:spMkLst>
            <pc:docMk/>
            <pc:sldMk cId="2202074102" sldId="1603"/>
            <ac:spMk id="4" creationId="{EC716363-9291-4F27-8D36-C265EAB9A3FE}"/>
          </ac:spMkLst>
        </pc:spChg>
        <pc:spChg chg="add mod">
          <ac:chgData name="faizul alfalah" userId="b097e28588539e7c" providerId="LiveId" clId="{7A29986E-0A90-4976-BD6E-AD332EA81097}" dt="2024-10-14T04:26:52.749" v="420"/>
          <ac:spMkLst>
            <pc:docMk/>
            <pc:sldMk cId="2202074102" sldId="1603"/>
            <ac:spMk id="5" creationId="{8131958C-5464-47F4-AB58-00B04B7C17EC}"/>
          </ac:spMkLst>
        </pc:spChg>
        <pc:spChg chg="add mod">
          <ac:chgData name="faizul alfalah" userId="b097e28588539e7c" providerId="LiveId" clId="{7A29986E-0A90-4976-BD6E-AD332EA81097}" dt="2024-10-14T04:22:25.674" v="286" actId="20577"/>
          <ac:spMkLst>
            <pc:docMk/>
            <pc:sldMk cId="2202074102" sldId="1603"/>
            <ac:spMk id="6" creationId="{90C90FAA-0648-4BD9-81B6-C277556E93D4}"/>
          </ac:spMkLst>
        </pc:spChg>
      </pc:sldChg>
      <pc:sldChg chg="delSp modSp mod">
        <pc:chgData name="faizul alfalah" userId="b097e28588539e7c" providerId="LiveId" clId="{7A29986E-0A90-4976-BD6E-AD332EA81097}" dt="2024-10-14T04:19:36.029" v="255" actId="1076"/>
        <pc:sldMkLst>
          <pc:docMk/>
          <pc:sldMk cId="893649418" sldId="1604"/>
        </pc:sldMkLst>
        <pc:spChg chg="mod">
          <ac:chgData name="faizul alfalah" userId="b097e28588539e7c" providerId="LiveId" clId="{7A29986E-0A90-4976-BD6E-AD332EA81097}" dt="2024-10-14T04:19:36.029" v="255" actId="1076"/>
          <ac:spMkLst>
            <pc:docMk/>
            <pc:sldMk cId="893649418" sldId="1604"/>
            <ac:spMk id="5" creationId="{00000000-0000-0000-0000-000000000000}"/>
          </ac:spMkLst>
        </pc:spChg>
        <pc:spChg chg="mod">
          <ac:chgData name="faizul alfalah" userId="b097e28588539e7c" providerId="LiveId" clId="{7A29986E-0A90-4976-BD6E-AD332EA81097}" dt="2024-10-14T04:18:38.053" v="243" actId="20577"/>
          <ac:spMkLst>
            <pc:docMk/>
            <pc:sldMk cId="893649418" sldId="1604"/>
            <ac:spMk id="8" creationId="{00000000-0000-0000-0000-000000000000}"/>
          </ac:spMkLst>
        </pc:spChg>
        <pc:picChg chg="del">
          <ac:chgData name="faizul alfalah" userId="b097e28588539e7c" providerId="LiveId" clId="{7A29986E-0A90-4976-BD6E-AD332EA81097}" dt="2024-10-14T04:18:42.155" v="244" actId="478"/>
          <ac:picMkLst>
            <pc:docMk/>
            <pc:sldMk cId="893649418" sldId="1604"/>
            <ac:picMk id="7" creationId="{DD231B83-FC1F-4308-B028-ECA45CD65DAF}"/>
          </ac:picMkLst>
        </pc:picChg>
      </pc:sldChg>
      <pc:sldChg chg="del">
        <pc:chgData name="faizul alfalah" userId="b097e28588539e7c" providerId="LiveId" clId="{7A29986E-0A90-4976-BD6E-AD332EA81097}" dt="2024-10-14T07:06:35.743" v="1047" actId="47"/>
        <pc:sldMkLst>
          <pc:docMk/>
          <pc:sldMk cId="3633822358" sldId="1612"/>
        </pc:sldMkLst>
      </pc:sldChg>
      <pc:sldChg chg="addSp modSp mod setBg">
        <pc:chgData name="faizul alfalah" userId="b097e28588539e7c" providerId="LiveId" clId="{7A29986E-0A90-4976-BD6E-AD332EA81097}" dt="2024-10-14T07:10:28.528" v="1063"/>
        <pc:sldMkLst>
          <pc:docMk/>
          <pc:sldMk cId="2974748953" sldId="1613"/>
        </pc:sldMkLst>
        <pc:spChg chg="mod">
          <ac:chgData name="faizul alfalah" userId="b097e28588539e7c" providerId="LiveId" clId="{7A29986E-0A90-4976-BD6E-AD332EA81097}" dt="2024-10-14T04:03:01.515" v="73" actId="1076"/>
          <ac:spMkLst>
            <pc:docMk/>
            <pc:sldMk cId="2974748953" sldId="1613"/>
            <ac:spMk id="3" creationId="{E18A0E98-4B2B-4FE1-9929-7CAF2967EF72}"/>
          </ac:spMkLst>
        </pc:spChg>
        <pc:spChg chg="add mod">
          <ac:chgData name="faizul alfalah" userId="b097e28588539e7c" providerId="LiveId" clId="{7A29986E-0A90-4976-BD6E-AD332EA81097}" dt="2024-10-14T04:27:13.173" v="422"/>
          <ac:spMkLst>
            <pc:docMk/>
            <pc:sldMk cId="2974748953" sldId="1613"/>
            <ac:spMk id="4" creationId="{9550B579-5C5F-4A5A-9040-240B1FAA5FB2}"/>
          </ac:spMkLst>
        </pc:spChg>
      </pc:sldChg>
      <pc:sldChg chg="addSp delSp modSp mod setBg">
        <pc:chgData name="faizul alfalah" userId="b097e28588539e7c" providerId="LiveId" clId="{7A29986E-0A90-4976-BD6E-AD332EA81097}" dt="2024-10-14T04:25:44.460" v="401"/>
        <pc:sldMkLst>
          <pc:docMk/>
          <pc:sldMk cId="3433440903" sldId="1614"/>
        </pc:sldMkLst>
        <pc:spChg chg="mod">
          <ac:chgData name="faizul alfalah" userId="b097e28588539e7c" providerId="LiveId" clId="{7A29986E-0A90-4976-BD6E-AD332EA81097}" dt="2024-10-14T04:25:33.988" v="399" actId="20577"/>
          <ac:spMkLst>
            <pc:docMk/>
            <pc:sldMk cId="3433440903" sldId="1614"/>
            <ac:spMk id="5" creationId="{00000000-0000-0000-0000-000000000000}"/>
          </ac:spMkLst>
        </pc:spChg>
        <pc:spChg chg="add del mod">
          <ac:chgData name="faizul alfalah" userId="b097e28588539e7c" providerId="LiveId" clId="{7A29986E-0A90-4976-BD6E-AD332EA81097}" dt="2024-10-14T04:24:36.135" v="309" actId="478"/>
          <ac:spMkLst>
            <pc:docMk/>
            <pc:sldMk cId="3433440903" sldId="1614"/>
            <ac:spMk id="6" creationId="{819B7B77-5EF9-4C62-9DCD-021C41A0F937}"/>
          </ac:spMkLst>
        </pc:spChg>
        <pc:spChg chg="mod">
          <ac:chgData name="faizul alfalah" userId="b097e28588539e7c" providerId="LiveId" clId="{7A29986E-0A90-4976-BD6E-AD332EA81097}" dt="2024-10-14T04:23:52.805" v="295" actId="20577"/>
          <ac:spMkLst>
            <pc:docMk/>
            <pc:sldMk cId="3433440903" sldId="1614"/>
            <ac:spMk id="8" creationId="{00000000-0000-0000-0000-000000000000}"/>
          </ac:spMkLst>
        </pc:spChg>
        <pc:picChg chg="del">
          <ac:chgData name="faizul alfalah" userId="b097e28588539e7c" providerId="LiveId" clId="{7A29986E-0A90-4976-BD6E-AD332EA81097}" dt="2024-10-14T04:23:55.680" v="296" actId="478"/>
          <ac:picMkLst>
            <pc:docMk/>
            <pc:sldMk cId="3433440903" sldId="1614"/>
            <ac:picMk id="4" creationId="{D789A770-AB63-4006-BDD7-51163D265A8D}"/>
          </ac:picMkLst>
        </pc:picChg>
        <pc:picChg chg="add mod">
          <ac:chgData name="faizul alfalah" userId="b097e28588539e7c" providerId="LiveId" clId="{7A29986E-0A90-4976-BD6E-AD332EA81097}" dt="2024-10-14T04:25:29.340" v="397" actId="1076"/>
          <ac:picMkLst>
            <pc:docMk/>
            <pc:sldMk cId="3433440903" sldId="1614"/>
            <ac:picMk id="7" creationId="{3409C86D-AD08-489A-8BC3-9DC270E9B247}"/>
          </ac:picMkLst>
        </pc:picChg>
      </pc:sldChg>
      <pc:sldChg chg="delSp modSp mod">
        <pc:chgData name="faizul alfalah" userId="b097e28588539e7c" providerId="LiveId" clId="{7A29986E-0A90-4976-BD6E-AD332EA81097}" dt="2024-10-14T04:30:50.574" v="645" actId="1076"/>
        <pc:sldMkLst>
          <pc:docMk/>
          <pc:sldMk cId="3032613377" sldId="1615"/>
        </pc:sldMkLst>
        <pc:spChg chg="mod">
          <ac:chgData name="faizul alfalah" userId="b097e28588539e7c" providerId="LiveId" clId="{7A29986E-0A90-4976-BD6E-AD332EA81097}" dt="2024-10-14T04:30:50.574" v="645" actId="1076"/>
          <ac:spMkLst>
            <pc:docMk/>
            <pc:sldMk cId="3032613377" sldId="1615"/>
            <ac:spMk id="5" creationId="{00000000-0000-0000-0000-000000000000}"/>
          </ac:spMkLst>
        </pc:spChg>
        <pc:spChg chg="mod">
          <ac:chgData name="faizul alfalah" userId="b097e28588539e7c" providerId="LiveId" clId="{7A29986E-0A90-4976-BD6E-AD332EA81097}" dt="2024-10-14T04:28:37.081" v="448" actId="20577"/>
          <ac:spMkLst>
            <pc:docMk/>
            <pc:sldMk cId="3032613377" sldId="1615"/>
            <ac:spMk id="8" creationId="{00000000-0000-0000-0000-000000000000}"/>
          </ac:spMkLst>
        </pc:spChg>
        <pc:picChg chg="del">
          <ac:chgData name="faizul alfalah" userId="b097e28588539e7c" providerId="LiveId" clId="{7A29986E-0A90-4976-BD6E-AD332EA81097}" dt="2024-10-14T04:27:46.800" v="423" actId="478"/>
          <ac:picMkLst>
            <pc:docMk/>
            <pc:sldMk cId="3032613377" sldId="1615"/>
            <ac:picMk id="7" creationId="{E54D6FD0-62F6-4B13-B8F9-5989B602D84C}"/>
          </ac:picMkLst>
        </pc:picChg>
      </pc:sldChg>
      <pc:sldChg chg="delSp modSp mod">
        <pc:chgData name="faizul alfalah" userId="b097e28588539e7c" providerId="LiveId" clId="{7A29986E-0A90-4976-BD6E-AD332EA81097}" dt="2024-10-14T04:32:47.272" v="856" actId="1076"/>
        <pc:sldMkLst>
          <pc:docMk/>
          <pc:sldMk cId="3090636105" sldId="1616"/>
        </pc:sldMkLst>
        <pc:spChg chg="mod">
          <ac:chgData name="faizul alfalah" userId="b097e28588539e7c" providerId="LiveId" clId="{7A29986E-0A90-4976-BD6E-AD332EA81097}" dt="2024-10-14T04:32:47.272" v="856" actId="1076"/>
          <ac:spMkLst>
            <pc:docMk/>
            <pc:sldMk cId="3090636105" sldId="1616"/>
            <ac:spMk id="5" creationId="{00000000-0000-0000-0000-000000000000}"/>
          </ac:spMkLst>
        </pc:spChg>
        <pc:spChg chg="mod">
          <ac:chgData name="faizul alfalah" userId="b097e28588539e7c" providerId="LiveId" clId="{7A29986E-0A90-4976-BD6E-AD332EA81097}" dt="2024-10-14T04:31:27.923" v="652" actId="20577"/>
          <ac:spMkLst>
            <pc:docMk/>
            <pc:sldMk cId="3090636105" sldId="1616"/>
            <ac:spMk id="8" creationId="{00000000-0000-0000-0000-000000000000}"/>
          </ac:spMkLst>
        </pc:spChg>
        <pc:picChg chg="del">
          <ac:chgData name="faizul alfalah" userId="b097e28588539e7c" providerId="LiveId" clId="{7A29986E-0A90-4976-BD6E-AD332EA81097}" dt="2024-10-14T04:31:30.566" v="653" actId="478"/>
          <ac:picMkLst>
            <pc:docMk/>
            <pc:sldMk cId="3090636105" sldId="1616"/>
            <ac:picMk id="4" creationId="{9C1FAAB0-2E55-45AC-AB90-A9FE503169EE}"/>
          </ac:picMkLst>
        </pc:picChg>
      </pc:sldChg>
      <pc:sldChg chg="del">
        <pc:chgData name="faizul alfalah" userId="b097e28588539e7c" providerId="LiveId" clId="{7A29986E-0A90-4976-BD6E-AD332EA81097}" dt="2024-10-14T04:39:48.138" v="911" actId="47"/>
        <pc:sldMkLst>
          <pc:docMk/>
          <pc:sldMk cId="3441409545" sldId="1617"/>
        </pc:sldMkLst>
      </pc:sldChg>
      <pc:sldChg chg="del">
        <pc:chgData name="faizul alfalah" userId="b097e28588539e7c" providerId="LiveId" clId="{7A29986E-0A90-4976-BD6E-AD332EA81097}" dt="2024-10-14T04:39:47.325" v="910" actId="47"/>
        <pc:sldMkLst>
          <pc:docMk/>
          <pc:sldMk cId="413794403" sldId="1618"/>
        </pc:sldMkLst>
      </pc:sldChg>
      <pc:sldChg chg="del">
        <pc:chgData name="faizul alfalah" userId="b097e28588539e7c" providerId="LiveId" clId="{7A29986E-0A90-4976-BD6E-AD332EA81097}" dt="2024-10-14T04:39:46.294" v="909" actId="47"/>
        <pc:sldMkLst>
          <pc:docMk/>
          <pc:sldMk cId="2643393661" sldId="1619"/>
        </pc:sldMkLst>
      </pc:sldChg>
      <pc:sldChg chg="addSp delSp modSp add mod setBg">
        <pc:chgData name="faizul alfalah" userId="b097e28588539e7c" providerId="LiveId" clId="{7A29986E-0A90-4976-BD6E-AD332EA81097}" dt="2024-10-14T04:06:00.277" v="157" actId="1076"/>
        <pc:sldMkLst>
          <pc:docMk/>
          <pc:sldMk cId="719015906" sldId="1620"/>
        </pc:sldMkLst>
        <pc:spChg chg="mod">
          <ac:chgData name="faizul alfalah" userId="b097e28588539e7c" providerId="LiveId" clId="{7A29986E-0A90-4976-BD6E-AD332EA81097}" dt="2024-10-14T04:05:56.313" v="156" actId="1076"/>
          <ac:spMkLst>
            <pc:docMk/>
            <pc:sldMk cId="719015906" sldId="1620"/>
            <ac:spMk id="4" creationId="{00000000-0000-0000-0000-000000000000}"/>
          </ac:spMkLst>
        </pc:spChg>
        <pc:spChg chg="add del mod">
          <ac:chgData name="faizul alfalah" userId="b097e28588539e7c" providerId="LiveId" clId="{7A29986E-0A90-4976-BD6E-AD332EA81097}" dt="2024-10-14T04:04:45.660" v="112" actId="478"/>
          <ac:spMkLst>
            <pc:docMk/>
            <pc:sldMk cId="719015906" sldId="1620"/>
            <ac:spMk id="5" creationId="{347B3441-F4C6-4CBC-A499-B8D994883597}"/>
          </ac:spMkLst>
        </pc:spChg>
        <pc:spChg chg="mod">
          <ac:chgData name="faizul alfalah" userId="b097e28588539e7c" providerId="LiveId" clId="{7A29986E-0A90-4976-BD6E-AD332EA81097}" dt="2024-10-14T04:03:46.583" v="96" actId="20577"/>
          <ac:spMkLst>
            <pc:docMk/>
            <pc:sldMk cId="719015906" sldId="1620"/>
            <ac:spMk id="8" creationId="{00000000-0000-0000-0000-000000000000}"/>
          </ac:spMkLst>
        </pc:spChg>
        <pc:picChg chg="add mod">
          <ac:chgData name="faizul alfalah" userId="b097e28588539e7c" providerId="LiveId" clId="{7A29986E-0A90-4976-BD6E-AD332EA81097}" dt="2024-10-14T04:06:00.277" v="157" actId="1076"/>
          <ac:picMkLst>
            <pc:docMk/>
            <pc:sldMk cId="719015906" sldId="1620"/>
            <ac:picMk id="6" creationId="{6CD75C0A-4D95-47E9-AF26-EFAAE9CD1893}"/>
          </ac:picMkLst>
        </pc:picChg>
      </pc:sldChg>
      <pc:sldChg chg="modSp add mod setBg">
        <pc:chgData name="faizul alfalah" userId="b097e28588539e7c" providerId="LiveId" clId="{7A29986E-0A90-4976-BD6E-AD332EA81097}" dt="2024-10-14T07:22:24.081" v="1107"/>
        <pc:sldMkLst>
          <pc:docMk/>
          <pc:sldMk cId="922125819" sldId="1621"/>
        </pc:sldMkLst>
        <pc:spChg chg="mod">
          <ac:chgData name="faizul alfalah" userId="b097e28588539e7c" providerId="LiveId" clId="{7A29986E-0A90-4976-BD6E-AD332EA81097}" dt="2024-10-14T04:34:36.285" v="866" actId="20577"/>
          <ac:spMkLst>
            <pc:docMk/>
            <pc:sldMk cId="922125819" sldId="1621"/>
            <ac:spMk id="4" creationId="{478531C7-2DFC-4338-8632-E71EC39FD123}"/>
          </ac:spMkLst>
        </pc:spChg>
        <pc:spChg chg="mod">
          <ac:chgData name="faizul alfalah" userId="b097e28588539e7c" providerId="LiveId" clId="{7A29986E-0A90-4976-BD6E-AD332EA81097}" dt="2024-10-14T04:34:52.987" v="868"/>
          <ac:spMkLst>
            <pc:docMk/>
            <pc:sldMk cId="922125819" sldId="1621"/>
            <ac:spMk id="5" creationId="{E93060CD-2BE5-42EE-94D6-662F30554FAA}"/>
          </ac:spMkLst>
        </pc:spChg>
      </pc:sldChg>
      <pc:sldChg chg="addSp delSp modSp add mod setBg">
        <pc:chgData name="faizul alfalah" userId="b097e28588539e7c" providerId="LiveId" clId="{7A29986E-0A90-4976-BD6E-AD332EA81097}" dt="2024-10-14T07:22:19.660" v="1102"/>
        <pc:sldMkLst>
          <pc:docMk/>
          <pc:sldMk cId="3649070971" sldId="1622"/>
        </pc:sldMkLst>
        <pc:spChg chg="del">
          <ac:chgData name="faizul alfalah" userId="b097e28588539e7c" providerId="LiveId" clId="{7A29986E-0A90-4976-BD6E-AD332EA81097}" dt="2024-10-14T04:35:25.052" v="870" actId="478"/>
          <ac:spMkLst>
            <pc:docMk/>
            <pc:sldMk cId="3649070971" sldId="1622"/>
            <ac:spMk id="4" creationId="{478531C7-2DFC-4338-8632-E71EC39FD123}"/>
          </ac:spMkLst>
        </pc:spChg>
        <pc:spChg chg="mod">
          <ac:chgData name="faizul alfalah" userId="b097e28588539e7c" providerId="LiveId" clId="{7A29986E-0A90-4976-BD6E-AD332EA81097}" dt="2024-10-14T04:37:48.077" v="894" actId="20577"/>
          <ac:spMkLst>
            <pc:docMk/>
            <pc:sldMk cId="3649070971" sldId="1622"/>
            <ac:spMk id="5" creationId="{E93060CD-2BE5-42EE-94D6-662F30554FAA}"/>
          </ac:spMkLst>
        </pc:spChg>
        <pc:spChg chg="add del mod">
          <ac:chgData name="faizul alfalah" userId="b097e28588539e7c" providerId="LiveId" clId="{7A29986E-0A90-4976-BD6E-AD332EA81097}" dt="2024-10-14T04:37:29.331" v="889" actId="478"/>
          <ac:spMkLst>
            <pc:docMk/>
            <pc:sldMk cId="3649070971" sldId="1622"/>
            <ac:spMk id="6" creationId="{8EDF9783-4CC7-40D5-8A2E-413B15FF2466}"/>
          </ac:spMkLst>
        </pc:spChg>
      </pc:sldChg>
      <pc:sldChg chg="delSp modSp add mod setBg">
        <pc:chgData name="faizul alfalah" userId="b097e28588539e7c" providerId="LiveId" clId="{7A29986E-0A90-4976-BD6E-AD332EA81097}" dt="2024-10-14T07:22:33.704" v="1113"/>
        <pc:sldMkLst>
          <pc:docMk/>
          <pc:sldMk cId="3312777650" sldId="1623"/>
        </pc:sldMkLst>
        <pc:spChg chg="del">
          <ac:chgData name="faizul alfalah" userId="b097e28588539e7c" providerId="LiveId" clId="{7A29986E-0A90-4976-BD6E-AD332EA81097}" dt="2024-10-14T04:37:56.623" v="895" actId="478"/>
          <ac:spMkLst>
            <pc:docMk/>
            <pc:sldMk cId="3312777650" sldId="1623"/>
            <ac:spMk id="5" creationId="{E93060CD-2BE5-42EE-94D6-662F30554FAA}"/>
          </ac:spMkLst>
        </pc:spChg>
        <pc:spChg chg="mod">
          <ac:chgData name="faizul alfalah" userId="b097e28588539e7c" providerId="LiveId" clId="{7A29986E-0A90-4976-BD6E-AD332EA81097}" dt="2024-10-14T04:38:16.277" v="899" actId="20577"/>
          <ac:spMkLst>
            <pc:docMk/>
            <pc:sldMk cId="3312777650" sldId="1623"/>
            <ac:spMk id="6" creationId="{8EDF9783-4CC7-40D5-8A2E-413B15FF2466}"/>
          </ac:spMkLst>
        </pc:spChg>
      </pc:sldChg>
      <pc:sldChg chg="modSp add mod setBg">
        <pc:chgData name="faizul alfalah" userId="b097e28588539e7c" providerId="LiveId" clId="{7A29986E-0A90-4976-BD6E-AD332EA81097}" dt="2024-10-14T04:39:37.374" v="908" actId="1076"/>
        <pc:sldMkLst>
          <pc:docMk/>
          <pc:sldMk cId="1325429229" sldId="1624"/>
        </pc:sldMkLst>
        <pc:spChg chg="mod">
          <ac:chgData name="faizul alfalah" userId="b097e28588539e7c" providerId="LiveId" clId="{7A29986E-0A90-4976-BD6E-AD332EA81097}" dt="2024-10-14T04:39:37.374" v="908" actId="1076"/>
          <ac:spMkLst>
            <pc:docMk/>
            <pc:sldMk cId="1325429229" sldId="1624"/>
            <ac:spMk id="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014215-70E3-40BA-A853-8179A71F5443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FEB16-31BB-4241-B87A-65DC81AE5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49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t>15/10/2024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t>15/10/2024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t>15/10/2024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t>15/10/2024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t>15/10/2024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t>15/10/2024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t>15/10/2024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t>15/10/2024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t>15/10/2024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t>15/10/2024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t>15/10/2024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E4B51-06E0-4B7B-8AFA-5EA73F0E2D1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t>15/10/2024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E4B51-06E0-4B7B-8AFA-5EA73F0E2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10/15/2024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724CC-7BB4-4E30-9AFF-AE0CA1EB1F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316px-Coat_of_arms_of_Terenggan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8600"/>
            <a:ext cx="90228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6406" y="1443657"/>
            <a:ext cx="883624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nard MT Condensed" pitchFamily="18" charset="0"/>
              </a:rPr>
              <a:t>Jabatan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nard MT Condensed" pitchFamily="18" charset="0"/>
              </a:rPr>
              <a:t> Hal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nard MT Condensed" pitchFamily="18" charset="0"/>
              </a:rPr>
              <a:t>Ehwal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nard MT Condensed" pitchFamily="18" charset="0"/>
              </a:rPr>
              <a:t> Agama Terengganu</a:t>
            </a: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2318044" y="1915418"/>
            <a:ext cx="4343400" cy="710117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spc="50" dirty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Arial" panose="020B0604020202020204" pitchFamily="34" charset="0"/>
              </a:rPr>
              <a:t>KHUTBAH MULTIMEDIA</a:t>
            </a:r>
          </a:p>
          <a:p>
            <a:pPr marL="0" indent="0" algn="ctr">
              <a:buNone/>
            </a:pPr>
            <a:r>
              <a:rPr lang="ms-MY" sz="1800" b="1" spc="50" dirty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Arial" panose="020B0604020202020204" pitchFamily="34" charset="0"/>
              </a:rPr>
              <a:t>Siri : 42 / 2024</a:t>
            </a:r>
            <a:endParaRPr lang="en-US" sz="1800" b="1" spc="50" dirty="0">
              <a:ln w="1143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4850" y="3460630"/>
            <a:ext cx="7734300" cy="203960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fi-FI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LIMA PERKARA PERLU DISEGERAKAN</a:t>
            </a:r>
          </a:p>
        </p:txBody>
      </p:sp>
      <p:sp>
        <p:nvSpPr>
          <p:cNvPr id="4" name="Rectangle 3"/>
          <p:cNvSpPr/>
          <p:nvPr/>
        </p:nvSpPr>
        <p:spPr>
          <a:xfrm>
            <a:off x="1219200" y="2687706"/>
            <a:ext cx="6781800" cy="461665"/>
          </a:xfrm>
          <a:prstGeom prst="rect">
            <a:avLst/>
          </a:prstGeom>
          <a:effectLst>
            <a:outerShdw blurRad="50800" dist="50800" dir="5400000" sx="45000" sy="45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</a:rPr>
              <a:t>15 </a:t>
            </a:r>
            <a:r>
              <a:rPr lang="en-US" sz="2400" b="1" dirty="0" err="1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</a:rPr>
              <a:t>Rabiulakhir</a:t>
            </a:r>
            <a:r>
              <a:rPr lang="en-US" sz="24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</a:rPr>
              <a:t> 1446  H  :</a:t>
            </a:r>
            <a:r>
              <a:rPr lang="en-US" sz="2400" b="1" i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</a:rPr>
              <a:t>  </a:t>
            </a:r>
            <a:r>
              <a:rPr lang="ms-MY" sz="24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</a:rPr>
              <a:t>18 Oktober 2024</a:t>
            </a:r>
            <a:endParaRPr lang="en-US" sz="2400" b="1" dirty="0">
              <a:solidFill>
                <a:srgbClr val="FFFF00"/>
              </a:solidFill>
              <a:effectLst>
                <a:glow rad="139700">
                  <a:schemeClr val="tx1">
                    <a:alpha val="40000"/>
                  </a:schemeClr>
                </a:glow>
                <a:outerShdw dist="38100" dir="2700000" algn="tl">
                  <a:srgbClr val="000000">
                    <a:alpha val="94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82258" y="6347736"/>
            <a:ext cx="9144000" cy="400110"/>
          </a:xfrm>
          <a:prstGeom prst="rect">
            <a:avLst/>
          </a:prstGeom>
          <a:noFill/>
          <a:effectLst>
            <a:outerShdw blurRad="50800" dist="50800" dir="5400000" sx="45000" sy="45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  <a:latin typeface="Bahnschrift Condensed" panose="020B0502040204020203" pitchFamily="34" charset="0"/>
              </a:rPr>
              <a:t>http://e-khutbah.terengganu.gov.my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>
            <a:off x="417907" y="304800"/>
            <a:ext cx="8308183" cy="990600"/>
          </a:xfrm>
          <a:prstGeom prst="snip2DiagRect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FFF0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Sabda Nabi SAW :</a:t>
            </a:r>
          </a:p>
        </p:txBody>
      </p:sp>
      <p:sp>
        <p:nvSpPr>
          <p:cNvPr id="4" name="Rectangle 3"/>
          <p:cNvSpPr/>
          <p:nvPr/>
        </p:nvSpPr>
        <p:spPr>
          <a:xfrm>
            <a:off x="358998" y="4038600"/>
            <a:ext cx="8421290" cy="2287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600" b="1" dirty="0" err="1">
                <a:ea typeface="Calibri" panose="020F0502020204030204" pitchFamily="34" charset="0"/>
                <a:cs typeface="Arial" panose="020B0604020202020204" pitchFamily="34" charset="0"/>
              </a:rPr>
              <a:t>Maksudnya</a:t>
            </a:r>
            <a:r>
              <a:rPr lang="en-US" sz="3600" b="1" dirty="0">
                <a:ea typeface="Calibri" panose="020F0502020204030204" pitchFamily="34" charset="0"/>
                <a:cs typeface="Arial" panose="020B0604020202020204" pitchFamily="34" charset="0"/>
              </a:rPr>
              <a:t> : </a:t>
            </a:r>
            <a:r>
              <a:rPr lang="en-US" sz="36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Sesiapa</a:t>
            </a:r>
            <a:r>
              <a:rPr lang="en-US" sz="36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36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beriman</a:t>
            </a:r>
            <a:r>
              <a:rPr lang="en-US" sz="36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36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Allah dan </a:t>
            </a:r>
            <a:r>
              <a:rPr lang="en-US" sz="36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hari</a:t>
            </a:r>
            <a:r>
              <a:rPr lang="en-US" sz="36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akhirat</a:t>
            </a:r>
            <a:r>
              <a:rPr lang="en-US" sz="36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maka</a:t>
            </a:r>
            <a:r>
              <a:rPr lang="en-US" sz="36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hendaklah</a:t>
            </a:r>
            <a:r>
              <a:rPr lang="en-US" sz="36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dia</a:t>
            </a:r>
            <a:r>
              <a:rPr lang="en-US" sz="36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muliakan</a:t>
            </a:r>
            <a:r>
              <a:rPr lang="en-US" sz="36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tetamunya</a:t>
            </a:r>
            <a:r>
              <a:rPr lang="en-US" sz="36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algn="r">
              <a:spcAft>
                <a:spcPts val="800"/>
              </a:spcAft>
            </a:pPr>
            <a:r>
              <a:rPr lang="en-US" sz="2800" b="1" dirty="0">
                <a:ea typeface="Calibri" panose="020F0502020204030204" pitchFamily="34" charset="0"/>
                <a:cs typeface="Arial" panose="020B0604020202020204" pitchFamily="34" charset="0"/>
              </a:rPr>
              <a:t>[Hadis Riwayat al-Bukhari] </a:t>
            </a:r>
            <a:endParaRPr lang="en-MY" sz="2800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CD75C0A-4D95-47E9-AF26-EFAAE9CD18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07" y="2023816"/>
            <a:ext cx="8303472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01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295275" y="228600"/>
            <a:ext cx="8629650" cy="167640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6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600" dirty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Antara adab-adab yang baik terhadap tetamu ialah:</a:t>
            </a:r>
            <a:endParaRPr lang="fi-FI" sz="3600" dirty="0">
              <a:ln>
                <a:solidFill>
                  <a:schemeClr val="bg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xmlns="" id="{A3097165-8E05-6925-6216-11FFD7BA27DA}"/>
              </a:ext>
            </a:extLst>
          </p:cNvPr>
          <p:cNvSpPr/>
          <p:nvPr/>
        </p:nvSpPr>
        <p:spPr>
          <a:xfrm>
            <a:off x="285750" y="3810000"/>
            <a:ext cx="8629650" cy="1981200"/>
          </a:xfrm>
          <a:prstGeom prst="roundRect">
            <a:avLst/>
          </a:prstGeom>
          <a:solidFill>
            <a:schemeClr val="accent2">
              <a:lumMod val="75000"/>
              <a:alpha val="6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4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Segera menghidangkan makanan dan minuman untuk tetamu</a:t>
            </a:r>
            <a:endParaRPr lang="fi-FI" sz="4000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886200" y="2667000"/>
            <a:ext cx="1371600" cy="9144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cs typeface="ACAJawi - Ringkas" pitchFamily="2" charset="-78"/>
              </a:rPr>
              <a:t>1</a:t>
            </a:r>
            <a:endParaRPr lang="ms-MY" sz="4800" b="1" dirty="0">
              <a:solidFill>
                <a:schemeClr val="tx1"/>
              </a:solidFill>
              <a:cs typeface="ACAJawi - Ringka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90921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5">
            <a:extLst>
              <a:ext uri="{FF2B5EF4-FFF2-40B4-BE49-F238E27FC236}">
                <a16:creationId xmlns:a16="http://schemas.microsoft.com/office/drawing/2014/main" xmlns="" id="{779D635B-ADD7-4CBF-ACBC-343CBBB9DEAE}"/>
              </a:ext>
            </a:extLst>
          </p:cNvPr>
          <p:cNvSpPr/>
          <p:nvPr/>
        </p:nvSpPr>
        <p:spPr>
          <a:xfrm>
            <a:off x="257175" y="1219200"/>
            <a:ext cx="8629650" cy="1981200"/>
          </a:xfrm>
          <a:prstGeom prst="roundRect">
            <a:avLst/>
          </a:prstGeom>
          <a:solidFill>
            <a:schemeClr val="accent2">
              <a:lumMod val="75000"/>
              <a:alpha val="6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4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Menghidangkan apa yang terbaik yang ada di dalam rumah</a:t>
            </a:r>
            <a:endParaRPr lang="fi-FI" sz="4000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3A7E4838-CB0E-40B8-BC76-BBF24CF7A2C5}"/>
              </a:ext>
            </a:extLst>
          </p:cNvPr>
          <p:cNvSpPr/>
          <p:nvPr/>
        </p:nvSpPr>
        <p:spPr>
          <a:xfrm>
            <a:off x="3857625" y="228600"/>
            <a:ext cx="1371600" cy="9144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cs typeface="ACAJawi - Ringkas" pitchFamily="2" charset="-78"/>
              </a:rPr>
              <a:t>2</a:t>
            </a:r>
            <a:endParaRPr lang="ms-MY" sz="4800" b="1" dirty="0">
              <a:solidFill>
                <a:schemeClr val="tx1"/>
              </a:solidFill>
              <a:cs typeface="ACAJawi - Ringkas" pitchFamily="2" charset="-78"/>
            </a:endParaRPr>
          </a:p>
        </p:txBody>
      </p:sp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xmlns="" id="{2C6D09B6-0CA2-4027-A042-3C2F65E26BDF}"/>
              </a:ext>
            </a:extLst>
          </p:cNvPr>
          <p:cNvSpPr/>
          <p:nvPr/>
        </p:nvSpPr>
        <p:spPr>
          <a:xfrm>
            <a:off x="257175" y="4419600"/>
            <a:ext cx="8629650" cy="1981200"/>
          </a:xfrm>
          <a:prstGeom prst="roundRect">
            <a:avLst/>
          </a:prstGeom>
          <a:solidFill>
            <a:schemeClr val="accent2">
              <a:lumMod val="75000"/>
              <a:alpha val="6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4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Memberi layanan dan bercakap dengan lemah lembut dengan tetamu</a:t>
            </a:r>
            <a:endParaRPr lang="fi-FI" sz="4000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D1F171FF-C620-4611-9837-2E902F403B71}"/>
              </a:ext>
            </a:extLst>
          </p:cNvPr>
          <p:cNvSpPr/>
          <p:nvPr/>
        </p:nvSpPr>
        <p:spPr>
          <a:xfrm>
            <a:off x="3857625" y="3429000"/>
            <a:ext cx="1371600" cy="9144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cs typeface="ACAJawi - Ringkas" pitchFamily="2" charset="-78"/>
              </a:rPr>
              <a:t>3</a:t>
            </a:r>
            <a:endParaRPr lang="ms-MY" sz="4800" b="1" dirty="0">
              <a:solidFill>
                <a:schemeClr val="tx1"/>
              </a:solidFill>
              <a:cs typeface="ACAJawi - Ringka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76489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 l="-2000" r="-2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B4ECB5FB-2D39-47C1-A4D0-DF2B5C9D334E}"/>
              </a:ext>
            </a:extLst>
          </p:cNvPr>
          <p:cNvSpPr/>
          <p:nvPr/>
        </p:nvSpPr>
        <p:spPr>
          <a:xfrm>
            <a:off x="2095500" y="533400"/>
            <a:ext cx="4953000" cy="9144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4000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KEDUA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B9D33E1E-C241-4B5D-A7A8-C1D2651AA151}"/>
              </a:ext>
            </a:extLst>
          </p:cNvPr>
          <p:cNvSpPr/>
          <p:nvPr/>
        </p:nvSpPr>
        <p:spPr>
          <a:xfrm>
            <a:off x="266700" y="2057400"/>
            <a:ext cx="8610600" cy="21336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40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Menyegerakan Pengurusan Jenazah</a:t>
            </a:r>
            <a:endParaRPr lang="sv-SE" sz="4000" dirty="0">
              <a:ln>
                <a:solidFill>
                  <a:schemeClr val="bg1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742CF95C-5990-4074-A2C2-12B162B45746}"/>
              </a:ext>
            </a:extLst>
          </p:cNvPr>
          <p:cNvSpPr/>
          <p:nvPr/>
        </p:nvSpPr>
        <p:spPr>
          <a:xfrm>
            <a:off x="266700" y="4343400"/>
            <a:ext cx="8610600" cy="21336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40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iaitu memandikan, mengkafankan, sembahyang dan menguburkannya</a:t>
            </a:r>
            <a:endParaRPr lang="sv-SE" sz="4000" dirty="0">
              <a:ln>
                <a:solidFill>
                  <a:schemeClr val="bg1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816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>
            <a:off x="417907" y="304800"/>
            <a:ext cx="8308183" cy="762000"/>
          </a:xfrm>
          <a:prstGeom prst="snip2DiagRect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FFF0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Sabda Rasulullah SAW yang bermaksud:</a:t>
            </a:r>
          </a:p>
        </p:txBody>
      </p:sp>
      <p:sp>
        <p:nvSpPr>
          <p:cNvPr id="5" name="Rectangle 4"/>
          <p:cNvSpPr/>
          <p:nvPr/>
        </p:nvSpPr>
        <p:spPr>
          <a:xfrm>
            <a:off x="417906" y="1752600"/>
            <a:ext cx="830818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MY" sz="3600" b="1" dirty="0" err="1">
                <a:solidFill>
                  <a:srgbClr val="C00000"/>
                </a:solidFill>
              </a:rPr>
              <a:t>Segerakanlah</a:t>
            </a:r>
            <a:r>
              <a:rPr lang="en-MY" sz="3600" b="1" dirty="0">
                <a:solidFill>
                  <a:srgbClr val="C00000"/>
                </a:solidFill>
              </a:rPr>
              <a:t> </a:t>
            </a:r>
            <a:r>
              <a:rPr lang="en-MY" sz="3600" b="1" dirty="0" err="1">
                <a:solidFill>
                  <a:srgbClr val="C00000"/>
                </a:solidFill>
              </a:rPr>
              <a:t>mengurus</a:t>
            </a:r>
            <a:r>
              <a:rPr lang="en-MY" sz="3600" b="1" dirty="0">
                <a:solidFill>
                  <a:srgbClr val="C00000"/>
                </a:solidFill>
              </a:rPr>
              <a:t> </a:t>
            </a:r>
            <a:r>
              <a:rPr lang="en-MY" sz="3600" b="1" dirty="0" err="1">
                <a:solidFill>
                  <a:srgbClr val="C00000"/>
                </a:solidFill>
              </a:rPr>
              <a:t>jenazah</a:t>
            </a:r>
            <a:r>
              <a:rPr lang="en-MY" sz="3600" b="1" dirty="0">
                <a:solidFill>
                  <a:srgbClr val="C00000"/>
                </a:solidFill>
              </a:rPr>
              <a:t>. Jika </a:t>
            </a:r>
            <a:r>
              <a:rPr lang="en-MY" sz="3600" b="1" dirty="0" err="1">
                <a:solidFill>
                  <a:srgbClr val="C00000"/>
                </a:solidFill>
              </a:rPr>
              <a:t>dia</a:t>
            </a:r>
            <a:r>
              <a:rPr lang="en-MY" sz="3600" b="1" dirty="0">
                <a:solidFill>
                  <a:srgbClr val="C00000"/>
                </a:solidFill>
              </a:rPr>
              <a:t> </a:t>
            </a:r>
            <a:r>
              <a:rPr lang="en-MY" sz="3600" b="1" dirty="0" err="1">
                <a:solidFill>
                  <a:srgbClr val="C00000"/>
                </a:solidFill>
              </a:rPr>
              <a:t>jenazah</a:t>
            </a:r>
            <a:r>
              <a:rPr lang="en-MY" sz="3600" b="1" dirty="0">
                <a:solidFill>
                  <a:srgbClr val="C00000"/>
                </a:solidFill>
              </a:rPr>
              <a:t> yang </a:t>
            </a:r>
            <a:r>
              <a:rPr lang="en-MY" sz="3600" b="1" dirty="0" err="1">
                <a:solidFill>
                  <a:srgbClr val="C00000"/>
                </a:solidFill>
              </a:rPr>
              <a:t>soleh</a:t>
            </a:r>
            <a:r>
              <a:rPr lang="en-MY" sz="3600" b="1" dirty="0">
                <a:solidFill>
                  <a:srgbClr val="C00000"/>
                </a:solidFill>
              </a:rPr>
              <a:t>, </a:t>
            </a:r>
            <a:r>
              <a:rPr lang="en-MY" sz="3600" b="1" dirty="0" err="1">
                <a:solidFill>
                  <a:srgbClr val="C00000"/>
                </a:solidFill>
              </a:rPr>
              <a:t>maka</a:t>
            </a:r>
            <a:r>
              <a:rPr lang="en-MY" sz="3600" b="1" dirty="0">
                <a:solidFill>
                  <a:srgbClr val="C00000"/>
                </a:solidFill>
              </a:rPr>
              <a:t> </a:t>
            </a:r>
            <a:r>
              <a:rPr lang="en-MY" sz="3600" b="1" dirty="0" err="1">
                <a:solidFill>
                  <a:srgbClr val="C00000"/>
                </a:solidFill>
              </a:rPr>
              <a:t>ia</a:t>
            </a:r>
            <a:r>
              <a:rPr lang="en-MY" sz="3600" b="1" dirty="0">
                <a:solidFill>
                  <a:srgbClr val="C00000"/>
                </a:solidFill>
              </a:rPr>
              <a:t> </a:t>
            </a:r>
            <a:r>
              <a:rPr lang="en-MY" sz="3600" b="1" dirty="0" err="1">
                <a:solidFill>
                  <a:srgbClr val="C00000"/>
                </a:solidFill>
              </a:rPr>
              <a:t>adalah</a:t>
            </a:r>
            <a:r>
              <a:rPr lang="en-MY" sz="3600" b="1" dirty="0">
                <a:solidFill>
                  <a:srgbClr val="C00000"/>
                </a:solidFill>
              </a:rPr>
              <a:t> </a:t>
            </a:r>
            <a:r>
              <a:rPr lang="en-MY" sz="3600" b="1" dirty="0" err="1">
                <a:solidFill>
                  <a:srgbClr val="C00000"/>
                </a:solidFill>
              </a:rPr>
              <a:t>satu</a:t>
            </a:r>
            <a:r>
              <a:rPr lang="en-MY" sz="3600" b="1" dirty="0">
                <a:solidFill>
                  <a:srgbClr val="C00000"/>
                </a:solidFill>
              </a:rPr>
              <a:t> </a:t>
            </a:r>
            <a:r>
              <a:rPr lang="en-MY" sz="3600" b="1" dirty="0" err="1">
                <a:solidFill>
                  <a:srgbClr val="C00000"/>
                </a:solidFill>
              </a:rPr>
              <a:t>kebaikan</a:t>
            </a:r>
            <a:r>
              <a:rPr lang="en-MY" sz="3600" b="1" dirty="0">
                <a:solidFill>
                  <a:srgbClr val="C00000"/>
                </a:solidFill>
              </a:rPr>
              <a:t> </a:t>
            </a:r>
            <a:r>
              <a:rPr lang="en-MY" sz="3600" b="1" dirty="0" err="1">
                <a:solidFill>
                  <a:srgbClr val="C00000"/>
                </a:solidFill>
              </a:rPr>
              <a:t>kamu</a:t>
            </a:r>
            <a:r>
              <a:rPr lang="en-MY" sz="3600" b="1" dirty="0">
                <a:solidFill>
                  <a:srgbClr val="C00000"/>
                </a:solidFill>
              </a:rPr>
              <a:t> </a:t>
            </a:r>
            <a:r>
              <a:rPr lang="en-MY" sz="3600" b="1" dirty="0" err="1">
                <a:solidFill>
                  <a:srgbClr val="C00000"/>
                </a:solidFill>
              </a:rPr>
              <a:t>menyegerakannya</a:t>
            </a:r>
            <a:r>
              <a:rPr lang="en-MY" sz="3600" b="1" dirty="0">
                <a:solidFill>
                  <a:srgbClr val="C00000"/>
                </a:solidFill>
              </a:rPr>
              <a:t>. </a:t>
            </a:r>
            <a:r>
              <a:rPr lang="en-MY" sz="3600" b="1" dirty="0" err="1">
                <a:solidFill>
                  <a:srgbClr val="C00000"/>
                </a:solidFill>
              </a:rPr>
              <a:t>Namun</a:t>
            </a:r>
            <a:r>
              <a:rPr lang="en-MY" sz="3600" b="1" dirty="0">
                <a:solidFill>
                  <a:srgbClr val="C00000"/>
                </a:solidFill>
              </a:rPr>
              <a:t> </a:t>
            </a:r>
            <a:r>
              <a:rPr lang="en-MY" sz="3600" b="1" dirty="0" err="1">
                <a:solidFill>
                  <a:srgbClr val="C00000"/>
                </a:solidFill>
              </a:rPr>
              <a:t>jika</a:t>
            </a:r>
            <a:r>
              <a:rPr lang="en-MY" sz="3600" b="1" dirty="0">
                <a:solidFill>
                  <a:srgbClr val="C00000"/>
                </a:solidFill>
              </a:rPr>
              <a:t> </a:t>
            </a:r>
            <a:r>
              <a:rPr lang="en-MY" sz="3600" b="1" dirty="0" err="1">
                <a:solidFill>
                  <a:srgbClr val="C00000"/>
                </a:solidFill>
              </a:rPr>
              <a:t>dia</a:t>
            </a:r>
            <a:r>
              <a:rPr lang="en-MY" sz="3600" b="1" dirty="0">
                <a:solidFill>
                  <a:srgbClr val="C00000"/>
                </a:solidFill>
              </a:rPr>
              <a:t> </a:t>
            </a:r>
            <a:r>
              <a:rPr lang="en-MY" sz="3600" b="1" dirty="0" err="1">
                <a:solidFill>
                  <a:srgbClr val="C00000"/>
                </a:solidFill>
              </a:rPr>
              <a:t>tidak</a:t>
            </a:r>
            <a:r>
              <a:rPr lang="en-MY" sz="3600" b="1" dirty="0">
                <a:solidFill>
                  <a:srgbClr val="C00000"/>
                </a:solidFill>
              </a:rPr>
              <a:t> </a:t>
            </a:r>
            <a:r>
              <a:rPr lang="en-MY" sz="3600" b="1" dirty="0" err="1">
                <a:solidFill>
                  <a:srgbClr val="C00000"/>
                </a:solidFill>
              </a:rPr>
              <a:t>soleh</a:t>
            </a:r>
            <a:r>
              <a:rPr lang="en-MY" sz="3600" b="1" dirty="0">
                <a:solidFill>
                  <a:srgbClr val="C00000"/>
                </a:solidFill>
              </a:rPr>
              <a:t>, </a:t>
            </a:r>
            <a:r>
              <a:rPr lang="en-MY" sz="3600" b="1" dirty="0" err="1">
                <a:solidFill>
                  <a:srgbClr val="C00000"/>
                </a:solidFill>
              </a:rPr>
              <a:t>maka</a:t>
            </a:r>
            <a:r>
              <a:rPr lang="en-MY" sz="3600" b="1" dirty="0">
                <a:solidFill>
                  <a:srgbClr val="C00000"/>
                </a:solidFill>
              </a:rPr>
              <a:t> </a:t>
            </a:r>
            <a:r>
              <a:rPr lang="en-MY" sz="3600" b="1" dirty="0" err="1">
                <a:solidFill>
                  <a:srgbClr val="C00000"/>
                </a:solidFill>
              </a:rPr>
              <a:t>kamu</a:t>
            </a:r>
            <a:r>
              <a:rPr lang="en-MY" sz="3600" b="1" dirty="0">
                <a:solidFill>
                  <a:srgbClr val="C00000"/>
                </a:solidFill>
              </a:rPr>
              <a:t> </a:t>
            </a:r>
            <a:r>
              <a:rPr lang="en-MY" sz="3600" b="1" dirty="0" err="1">
                <a:solidFill>
                  <a:srgbClr val="C00000"/>
                </a:solidFill>
              </a:rPr>
              <a:t>lepaskan</a:t>
            </a:r>
            <a:r>
              <a:rPr lang="en-MY" sz="3600" b="1" dirty="0">
                <a:solidFill>
                  <a:srgbClr val="C00000"/>
                </a:solidFill>
              </a:rPr>
              <a:t> </a:t>
            </a:r>
            <a:r>
              <a:rPr lang="en-MY" sz="3600" b="1" dirty="0" err="1">
                <a:solidFill>
                  <a:srgbClr val="C00000"/>
                </a:solidFill>
              </a:rPr>
              <a:t>satu</a:t>
            </a:r>
            <a:r>
              <a:rPr lang="en-MY" sz="3600" b="1" dirty="0">
                <a:solidFill>
                  <a:srgbClr val="C00000"/>
                </a:solidFill>
              </a:rPr>
              <a:t> </a:t>
            </a:r>
            <a:r>
              <a:rPr lang="en-MY" sz="3600" b="1" dirty="0" err="1">
                <a:solidFill>
                  <a:srgbClr val="C00000"/>
                </a:solidFill>
              </a:rPr>
              <a:t>keburukan</a:t>
            </a:r>
            <a:r>
              <a:rPr lang="en-MY" sz="3600" b="1" dirty="0">
                <a:solidFill>
                  <a:srgbClr val="C00000"/>
                </a:solidFill>
              </a:rPr>
              <a:t> </a:t>
            </a:r>
            <a:r>
              <a:rPr lang="en-MY" sz="3600" b="1" dirty="0" err="1">
                <a:solidFill>
                  <a:srgbClr val="C00000"/>
                </a:solidFill>
              </a:rPr>
              <a:t>daripada</a:t>
            </a:r>
            <a:r>
              <a:rPr lang="en-MY" sz="3600" b="1" dirty="0">
                <a:solidFill>
                  <a:srgbClr val="C00000"/>
                </a:solidFill>
              </a:rPr>
              <a:t> bahu-bahu </a:t>
            </a:r>
            <a:r>
              <a:rPr lang="en-MY" sz="3600" b="1" dirty="0" err="1">
                <a:solidFill>
                  <a:srgbClr val="C00000"/>
                </a:solidFill>
              </a:rPr>
              <a:t>kamu</a:t>
            </a:r>
            <a:r>
              <a:rPr lang="en-MY" sz="3600" b="1" dirty="0">
                <a:solidFill>
                  <a:srgbClr val="C00000"/>
                </a:solidFill>
              </a:rPr>
              <a:t>.</a:t>
            </a:r>
          </a:p>
          <a:p>
            <a:pPr algn="just"/>
            <a:endParaRPr lang="en-MY" sz="2800" b="1" dirty="0"/>
          </a:p>
          <a:p>
            <a:pPr algn="r"/>
            <a:r>
              <a:rPr lang="en-MY" sz="2800" b="1" dirty="0"/>
              <a:t>[Hadis Riwayat al-Bukhari dan Muslim]</a:t>
            </a:r>
          </a:p>
        </p:txBody>
      </p:sp>
    </p:spTree>
    <p:extLst>
      <p:ext uri="{BB962C8B-B14F-4D97-AF65-F5344CB8AC3E}">
        <p14:creationId xmlns:p14="http://schemas.microsoft.com/office/powerpoint/2010/main" val="89364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EC716363-9291-4F27-8D36-C265EAB9A3FE}"/>
              </a:ext>
            </a:extLst>
          </p:cNvPr>
          <p:cNvSpPr/>
          <p:nvPr/>
        </p:nvSpPr>
        <p:spPr>
          <a:xfrm>
            <a:off x="2095500" y="152400"/>
            <a:ext cx="4953000" cy="9144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4000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KETIGA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8131958C-5464-47F4-AB58-00B04B7C17EC}"/>
              </a:ext>
            </a:extLst>
          </p:cNvPr>
          <p:cNvSpPr/>
          <p:nvPr/>
        </p:nvSpPr>
        <p:spPr>
          <a:xfrm>
            <a:off x="266700" y="1219200"/>
            <a:ext cx="8610600" cy="21336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40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Mengahwinkan Anak Gadis</a:t>
            </a:r>
            <a:endParaRPr lang="sv-SE" sz="4000" dirty="0">
              <a:ln>
                <a:solidFill>
                  <a:schemeClr val="bg1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90C90FAA-0648-4BD9-81B6-C277556E93D4}"/>
              </a:ext>
            </a:extLst>
          </p:cNvPr>
          <p:cNvSpPr/>
          <p:nvPr/>
        </p:nvSpPr>
        <p:spPr>
          <a:xfrm>
            <a:off x="266700" y="3505200"/>
            <a:ext cx="8610600" cy="32004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28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Jangan terlalu merumitkan urusan perkahwinannya. </a:t>
            </a:r>
          </a:p>
          <a:p>
            <a:pPr algn="ctr">
              <a:defRPr/>
            </a:pPr>
            <a:r>
              <a:rPr lang="sv-SE" sz="28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Yang paling penting pasangan itu mempunyai agama yang baik, akhlak dan peribadi yang mulia dan lain-lain sifat yang boleh menjadikan rumah tangga penuh rahmat, barakah dan mawaddah</a:t>
            </a:r>
            <a:endParaRPr lang="sv-SE" sz="2800" dirty="0">
              <a:ln>
                <a:solidFill>
                  <a:schemeClr val="bg1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074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>
            <a:off x="417907" y="304800"/>
            <a:ext cx="8308183" cy="990600"/>
          </a:xfrm>
          <a:prstGeom prst="snip2DiagRect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FFF0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Baginda SAW bersabda :</a:t>
            </a:r>
          </a:p>
        </p:txBody>
      </p:sp>
      <p:sp>
        <p:nvSpPr>
          <p:cNvPr id="5" name="Rectangle 4"/>
          <p:cNvSpPr/>
          <p:nvPr/>
        </p:nvSpPr>
        <p:spPr>
          <a:xfrm>
            <a:off x="417905" y="3875386"/>
            <a:ext cx="830818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MY" sz="2800" b="1" dirty="0" err="1"/>
              <a:t>Maksudnya</a:t>
            </a:r>
            <a:r>
              <a:rPr lang="en-MY" sz="2800" b="1" dirty="0"/>
              <a:t> : </a:t>
            </a:r>
            <a:r>
              <a:rPr lang="en-MY" sz="2800" b="1" dirty="0">
                <a:solidFill>
                  <a:srgbClr val="C00000"/>
                </a:solidFill>
              </a:rPr>
              <a:t>Jika </a:t>
            </a:r>
            <a:r>
              <a:rPr lang="en-MY" sz="2800" b="1" dirty="0" err="1">
                <a:solidFill>
                  <a:srgbClr val="C00000"/>
                </a:solidFill>
              </a:rPr>
              <a:t>datang</a:t>
            </a:r>
            <a:r>
              <a:rPr lang="en-MY" sz="2800" b="1" dirty="0">
                <a:solidFill>
                  <a:srgbClr val="C00000"/>
                </a:solidFill>
              </a:rPr>
              <a:t> </a:t>
            </a:r>
            <a:r>
              <a:rPr lang="en-MY" sz="2800" b="1" dirty="0" err="1">
                <a:solidFill>
                  <a:srgbClr val="C00000"/>
                </a:solidFill>
              </a:rPr>
              <a:t>kepada</a:t>
            </a:r>
            <a:r>
              <a:rPr lang="en-MY" sz="2800" b="1" dirty="0">
                <a:solidFill>
                  <a:srgbClr val="C00000"/>
                </a:solidFill>
              </a:rPr>
              <a:t> </a:t>
            </a:r>
            <a:r>
              <a:rPr lang="en-MY" sz="2800" b="1" dirty="0" err="1">
                <a:solidFill>
                  <a:srgbClr val="C00000"/>
                </a:solidFill>
              </a:rPr>
              <a:t>kamu</a:t>
            </a:r>
            <a:r>
              <a:rPr lang="en-MY" sz="2800" b="1" dirty="0">
                <a:solidFill>
                  <a:srgbClr val="C00000"/>
                </a:solidFill>
              </a:rPr>
              <a:t> orang yang </a:t>
            </a:r>
            <a:r>
              <a:rPr lang="en-MY" sz="2800" b="1" dirty="0" err="1">
                <a:solidFill>
                  <a:srgbClr val="C00000"/>
                </a:solidFill>
              </a:rPr>
              <a:t>kamu</a:t>
            </a:r>
            <a:r>
              <a:rPr lang="en-MY" sz="2800" b="1" dirty="0">
                <a:solidFill>
                  <a:srgbClr val="C00000"/>
                </a:solidFill>
              </a:rPr>
              <a:t> </a:t>
            </a:r>
            <a:r>
              <a:rPr lang="en-MY" sz="2800" b="1" dirty="0" err="1">
                <a:solidFill>
                  <a:srgbClr val="C00000"/>
                </a:solidFill>
              </a:rPr>
              <a:t>redha</a:t>
            </a:r>
            <a:r>
              <a:rPr lang="en-MY" sz="2800" b="1" dirty="0">
                <a:solidFill>
                  <a:srgbClr val="C00000"/>
                </a:solidFill>
              </a:rPr>
              <a:t> </a:t>
            </a:r>
            <a:r>
              <a:rPr lang="en-MY" sz="2800" b="1" dirty="0" err="1">
                <a:solidFill>
                  <a:srgbClr val="C00000"/>
                </a:solidFill>
              </a:rPr>
              <a:t>akan</a:t>
            </a:r>
            <a:r>
              <a:rPr lang="en-MY" sz="2800" b="1" dirty="0">
                <a:solidFill>
                  <a:srgbClr val="C00000"/>
                </a:solidFill>
              </a:rPr>
              <a:t> agama dan </a:t>
            </a:r>
            <a:r>
              <a:rPr lang="en-MY" sz="2800" b="1" dirty="0" err="1">
                <a:solidFill>
                  <a:srgbClr val="C00000"/>
                </a:solidFill>
              </a:rPr>
              <a:t>akhlaknya</a:t>
            </a:r>
            <a:r>
              <a:rPr lang="en-MY" sz="2800" b="1" dirty="0">
                <a:solidFill>
                  <a:srgbClr val="C00000"/>
                </a:solidFill>
              </a:rPr>
              <a:t>, </a:t>
            </a:r>
            <a:r>
              <a:rPr lang="en-MY" sz="2800" b="1" dirty="0" err="1">
                <a:solidFill>
                  <a:srgbClr val="C00000"/>
                </a:solidFill>
              </a:rPr>
              <a:t>maka</a:t>
            </a:r>
            <a:r>
              <a:rPr lang="en-MY" sz="2800" b="1" dirty="0">
                <a:solidFill>
                  <a:srgbClr val="C00000"/>
                </a:solidFill>
              </a:rPr>
              <a:t> </a:t>
            </a:r>
            <a:r>
              <a:rPr lang="en-MY" sz="2800" b="1" dirty="0" err="1">
                <a:solidFill>
                  <a:srgbClr val="C00000"/>
                </a:solidFill>
              </a:rPr>
              <a:t>kahwinkanlah</a:t>
            </a:r>
            <a:r>
              <a:rPr lang="en-MY" sz="2800" b="1" dirty="0">
                <a:solidFill>
                  <a:srgbClr val="C00000"/>
                </a:solidFill>
              </a:rPr>
              <a:t> dia. Jika </a:t>
            </a:r>
            <a:r>
              <a:rPr lang="en-MY" sz="2800" b="1" dirty="0" err="1">
                <a:solidFill>
                  <a:srgbClr val="C00000"/>
                </a:solidFill>
              </a:rPr>
              <a:t>kamu</a:t>
            </a:r>
            <a:r>
              <a:rPr lang="en-MY" sz="2800" b="1" dirty="0">
                <a:solidFill>
                  <a:srgbClr val="C00000"/>
                </a:solidFill>
              </a:rPr>
              <a:t> </a:t>
            </a:r>
            <a:r>
              <a:rPr lang="en-MY" sz="2800" b="1" dirty="0" err="1">
                <a:solidFill>
                  <a:srgbClr val="C00000"/>
                </a:solidFill>
              </a:rPr>
              <a:t>tidak</a:t>
            </a:r>
            <a:r>
              <a:rPr lang="en-MY" sz="2800" b="1" dirty="0">
                <a:solidFill>
                  <a:srgbClr val="C00000"/>
                </a:solidFill>
              </a:rPr>
              <a:t> </a:t>
            </a:r>
            <a:r>
              <a:rPr lang="en-MY" sz="2800" b="1" dirty="0" err="1">
                <a:solidFill>
                  <a:srgbClr val="C00000"/>
                </a:solidFill>
              </a:rPr>
              <a:t>melakukannya</a:t>
            </a:r>
            <a:r>
              <a:rPr lang="en-MY" sz="2800" b="1" dirty="0">
                <a:solidFill>
                  <a:srgbClr val="C00000"/>
                </a:solidFill>
              </a:rPr>
              <a:t>, </a:t>
            </a:r>
            <a:r>
              <a:rPr lang="en-MY" sz="2800" b="1" dirty="0" err="1">
                <a:solidFill>
                  <a:srgbClr val="C00000"/>
                </a:solidFill>
              </a:rPr>
              <a:t>maka</a:t>
            </a:r>
            <a:r>
              <a:rPr lang="en-MY" sz="2800" b="1" dirty="0">
                <a:solidFill>
                  <a:srgbClr val="C00000"/>
                </a:solidFill>
              </a:rPr>
              <a:t> </a:t>
            </a:r>
            <a:r>
              <a:rPr lang="en-MY" sz="2800" b="1" dirty="0" err="1">
                <a:solidFill>
                  <a:srgbClr val="C00000"/>
                </a:solidFill>
              </a:rPr>
              <a:t>ia</a:t>
            </a:r>
            <a:r>
              <a:rPr lang="en-MY" sz="2800" b="1" dirty="0">
                <a:solidFill>
                  <a:srgbClr val="C00000"/>
                </a:solidFill>
              </a:rPr>
              <a:t> </a:t>
            </a:r>
            <a:r>
              <a:rPr lang="en-MY" sz="2800" b="1" dirty="0" err="1">
                <a:solidFill>
                  <a:srgbClr val="C00000"/>
                </a:solidFill>
              </a:rPr>
              <a:t>akan</a:t>
            </a:r>
            <a:r>
              <a:rPr lang="en-MY" sz="2800" b="1" dirty="0">
                <a:solidFill>
                  <a:srgbClr val="C00000"/>
                </a:solidFill>
              </a:rPr>
              <a:t> </a:t>
            </a:r>
            <a:r>
              <a:rPr lang="en-MY" sz="2800" b="1" dirty="0" err="1">
                <a:solidFill>
                  <a:srgbClr val="C00000"/>
                </a:solidFill>
              </a:rPr>
              <a:t>menjadi</a:t>
            </a:r>
            <a:r>
              <a:rPr lang="en-MY" sz="2800" b="1" dirty="0">
                <a:solidFill>
                  <a:srgbClr val="C00000"/>
                </a:solidFill>
              </a:rPr>
              <a:t> fitnah di </a:t>
            </a:r>
            <a:r>
              <a:rPr lang="en-MY" sz="2800" b="1" dirty="0" err="1">
                <a:solidFill>
                  <a:srgbClr val="C00000"/>
                </a:solidFill>
              </a:rPr>
              <a:t>bumi</a:t>
            </a:r>
            <a:r>
              <a:rPr lang="en-MY" sz="2800" b="1" dirty="0">
                <a:solidFill>
                  <a:srgbClr val="C00000"/>
                </a:solidFill>
              </a:rPr>
              <a:t> dan juga </a:t>
            </a:r>
            <a:r>
              <a:rPr lang="en-MY" sz="2800" b="1" dirty="0" err="1">
                <a:solidFill>
                  <a:srgbClr val="C00000"/>
                </a:solidFill>
              </a:rPr>
              <a:t>akan</a:t>
            </a:r>
            <a:r>
              <a:rPr lang="en-MY" sz="2800" b="1" dirty="0">
                <a:solidFill>
                  <a:srgbClr val="C00000"/>
                </a:solidFill>
              </a:rPr>
              <a:t> </a:t>
            </a:r>
            <a:r>
              <a:rPr lang="en-MY" sz="2800" b="1" dirty="0" err="1">
                <a:solidFill>
                  <a:srgbClr val="C00000"/>
                </a:solidFill>
              </a:rPr>
              <a:t>berlaku</a:t>
            </a:r>
            <a:r>
              <a:rPr lang="en-MY" sz="2800" b="1" dirty="0">
                <a:solidFill>
                  <a:srgbClr val="C00000"/>
                </a:solidFill>
              </a:rPr>
              <a:t> </a:t>
            </a:r>
            <a:r>
              <a:rPr lang="en-MY" sz="2800" b="1" dirty="0" err="1">
                <a:solidFill>
                  <a:srgbClr val="C00000"/>
                </a:solidFill>
              </a:rPr>
              <a:t>kerosakan</a:t>
            </a:r>
            <a:r>
              <a:rPr lang="en-MY" sz="2800" b="1" dirty="0">
                <a:solidFill>
                  <a:srgbClr val="C00000"/>
                </a:solidFill>
              </a:rPr>
              <a:t> yang </a:t>
            </a:r>
            <a:r>
              <a:rPr lang="en-MY" sz="2800" b="1" dirty="0" err="1">
                <a:solidFill>
                  <a:srgbClr val="C00000"/>
                </a:solidFill>
              </a:rPr>
              <a:t>besar</a:t>
            </a:r>
            <a:r>
              <a:rPr lang="en-MY" sz="2800" b="1" dirty="0">
                <a:solidFill>
                  <a:srgbClr val="C00000"/>
                </a:solidFill>
              </a:rPr>
              <a:t>. </a:t>
            </a:r>
          </a:p>
          <a:p>
            <a:pPr algn="r"/>
            <a:r>
              <a:rPr lang="en-MY" sz="2800" b="1" dirty="0"/>
              <a:t>(Hadis Riwayat al-Tirmizi)</a:t>
            </a:r>
            <a:endParaRPr lang="en-MY" sz="24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409C86D-AD08-489A-8BC3-9DC270E9B2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16" y="1457535"/>
            <a:ext cx="8303472" cy="225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44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478531C7-2DFC-4338-8632-E71EC39FD123}"/>
              </a:ext>
            </a:extLst>
          </p:cNvPr>
          <p:cNvSpPr/>
          <p:nvPr/>
        </p:nvSpPr>
        <p:spPr>
          <a:xfrm>
            <a:off x="2095500" y="533400"/>
            <a:ext cx="4953000" cy="9144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4000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KEEMPAT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E93060CD-2BE5-42EE-94D6-662F30554FAA}"/>
              </a:ext>
            </a:extLst>
          </p:cNvPr>
          <p:cNvSpPr/>
          <p:nvPr/>
        </p:nvSpPr>
        <p:spPr>
          <a:xfrm>
            <a:off x="266700" y="2895600"/>
            <a:ext cx="8610600" cy="21336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40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Membayar Hutang</a:t>
            </a:r>
            <a:endParaRPr lang="sv-SE" sz="4000" dirty="0">
              <a:ln>
                <a:solidFill>
                  <a:schemeClr val="bg1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229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>
            <a:off x="417907" y="304800"/>
            <a:ext cx="8308183" cy="990600"/>
          </a:xfrm>
          <a:prstGeom prst="snip2DiagRect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FFF0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Diriwayatkan bahawa :</a:t>
            </a:r>
          </a:p>
        </p:txBody>
      </p:sp>
      <p:sp>
        <p:nvSpPr>
          <p:cNvPr id="5" name="Rectangle 4"/>
          <p:cNvSpPr/>
          <p:nvPr/>
        </p:nvSpPr>
        <p:spPr>
          <a:xfrm>
            <a:off x="417906" y="1532714"/>
            <a:ext cx="8308183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MY" sz="2900" b="1" dirty="0">
                <a:solidFill>
                  <a:srgbClr val="C00000"/>
                </a:solidFill>
              </a:rPr>
              <a:t>Pada </a:t>
            </a:r>
            <a:r>
              <a:rPr lang="en-MY" sz="2900" b="1" dirty="0" err="1">
                <a:solidFill>
                  <a:srgbClr val="C00000"/>
                </a:solidFill>
              </a:rPr>
              <a:t>suatu</a:t>
            </a:r>
            <a:r>
              <a:rPr lang="en-MY" sz="2900" b="1" dirty="0">
                <a:solidFill>
                  <a:srgbClr val="C00000"/>
                </a:solidFill>
              </a:rPr>
              <a:t> </a:t>
            </a:r>
            <a:r>
              <a:rPr lang="en-MY" sz="2900" b="1" dirty="0" err="1">
                <a:solidFill>
                  <a:srgbClr val="C00000"/>
                </a:solidFill>
              </a:rPr>
              <a:t>hari</a:t>
            </a:r>
            <a:r>
              <a:rPr lang="en-MY" sz="2900" b="1" dirty="0">
                <a:solidFill>
                  <a:srgbClr val="C00000"/>
                </a:solidFill>
              </a:rPr>
              <a:t> </a:t>
            </a:r>
            <a:r>
              <a:rPr lang="en-MY" sz="2900" b="1" dirty="0" err="1">
                <a:solidFill>
                  <a:srgbClr val="C00000"/>
                </a:solidFill>
              </a:rPr>
              <a:t>dibawa</a:t>
            </a:r>
            <a:r>
              <a:rPr lang="en-MY" sz="2900" b="1" dirty="0">
                <a:solidFill>
                  <a:srgbClr val="C00000"/>
                </a:solidFill>
              </a:rPr>
              <a:t> </a:t>
            </a:r>
            <a:r>
              <a:rPr lang="en-MY" sz="2900" b="1" dirty="0" err="1">
                <a:solidFill>
                  <a:srgbClr val="C00000"/>
                </a:solidFill>
              </a:rPr>
              <a:t>jenazah</a:t>
            </a:r>
            <a:r>
              <a:rPr lang="en-MY" sz="2900" b="1" dirty="0">
                <a:solidFill>
                  <a:srgbClr val="C00000"/>
                </a:solidFill>
              </a:rPr>
              <a:t> </a:t>
            </a:r>
            <a:r>
              <a:rPr lang="en-MY" sz="2900" b="1" dirty="0" err="1">
                <a:solidFill>
                  <a:srgbClr val="C00000"/>
                </a:solidFill>
              </a:rPr>
              <a:t>kepada</a:t>
            </a:r>
            <a:r>
              <a:rPr lang="en-MY" sz="2900" b="1" dirty="0">
                <a:solidFill>
                  <a:srgbClr val="C00000"/>
                </a:solidFill>
              </a:rPr>
              <a:t> </a:t>
            </a:r>
            <a:r>
              <a:rPr lang="en-MY" sz="2900" b="1" dirty="0" err="1">
                <a:solidFill>
                  <a:srgbClr val="C00000"/>
                </a:solidFill>
              </a:rPr>
              <a:t>Rasulullah</a:t>
            </a:r>
            <a:r>
              <a:rPr lang="en-MY" sz="2900" b="1" dirty="0">
                <a:solidFill>
                  <a:srgbClr val="C00000"/>
                </a:solidFill>
              </a:rPr>
              <a:t> saw </a:t>
            </a:r>
            <a:r>
              <a:rPr lang="en-MY" sz="2900" b="1" dirty="0" err="1">
                <a:solidFill>
                  <a:srgbClr val="C00000"/>
                </a:solidFill>
              </a:rPr>
              <a:t>untuk</a:t>
            </a:r>
            <a:r>
              <a:rPr lang="en-MY" sz="2900" b="1" dirty="0">
                <a:solidFill>
                  <a:srgbClr val="C00000"/>
                </a:solidFill>
              </a:rPr>
              <a:t> </a:t>
            </a:r>
            <a:r>
              <a:rPr lang="en-MY" sz="2900" b="1" dirty="0" err="1">
                <a:solidFill>
                  <a:srgbClr val="C00000"/>
                </a:solidFill>
              </a:rPr>
              <a:t>disolatkan</a:t>
            </a:r>
            <a:r>
              <a:rPr lang="en-MY" sz="2900" b="1" dirty="0">
                <a:solidFill>
                  <a:srgbClr val="C00000"/>
                </a:solidFill>
              </a:rPr>
              <a:t>. </a:t>
            </a:r>
            <a:r>
              <a:rPr lang="en-MY" sz="2900" b="1" dirty="0" err="1">
                <a:solidFill>
                  <a:srgbClr val="C00000"/>
                </a:solidFill>
              </a:rPr>
              <a:t>Baginda</a:t>
            </a:r>
            <a:r>
              <a:rPr lang="en-MY" sz="2900" b="1" dirty="0">
                <a:solidFill>
                  <a:srgbClr val="C00000"/>
                </a:solidFill>
              </a:rPr>
              <a:t> </a:t>
            </a:r>
            <a:r>
              <a:rPr lang="en-MY" sz="2900" b="1" dirty="0" err="1">
                <a:solidFill>
                  <a:srgbClr val="C00000"/>
                </a:solidFill>
              </a:rPr>
              <a:t>terus</a:t>
            </a:r>
            <a:r>
              <a:rPr lang="en-MY" sz="2900" b="1" dirty="0">
                <a:solidFill>
                  <a:srgbClr val="C00000"/>
                </a:solidFill>
              </a:rPr>
              <a:t> </a:t>
            </a:r>
            <a:r>
              <a:rPr lang="en-MY" sz="2900" b="1" dirty="0" err="1">
                <a:solidFill>
                  <a:srgbClr val="C00000"/>
                </a:solidFill>
              </a:rPr>
              <a:t>bertanya</a:t>
            </a:r>
            <a:r>
              <a:rPr lang="en-MY" sz="2900" b="1" dirty="0">
                <a:solidFill>
                  <a:srgbClr val="C00000"/>
                </a:solidFill>
              </a:rPr>
              <a:t>: </a:t>
            </a:r>
            <a:r>
              <a:rPr lang="en-MY" sz="2900" b="1" dirty="0" err="1">
                <a:solidFill>
                  <a:srgbClr val="C00000"/>
                </a:solidFill>
              </a:rPr>
              <a:t>Adakah</a:t>
            </a:r>
            <a:r>
              <a:rPr lang="en-MY" sz="2900" b="1" dirty="0">
                <a:solidFill>
                  <a:srgbClr val="C00000"/>
                </a:solidFill>
              </a:rPr>
              <a:t> </a:t>
            </a:r>
            <a:r>
              <a:rPr lang="en-MY" sz="2900" b="1" dirty="0" err="1">
                <a:solidFill>
                  <a:srgbClr val="C00000"/>
                </a:solidFill>
              </a:rPr>
              <a:t>dia</a:t>
            </a:r>
            <a:r>
              <a:rPr lang="en-MY" sz="2900" b="1" dirty="0">
                <a:solidFill>
                  <a:srgbClr val="C00000"/>
                </a:solidFill>
              </a:rPr>
              <a:t> </a:t>
            </a:r>
            <a:r>
              <a:rPr lang="en-MY" sz="2900" b="1" dirty="0" err="1">
                <a:solidFill>
                  <a:srgbClr val="C00000"/>
                </a:solidFill>
              </a:rPr>
              <a:t>meninggalkan</a:t>
            </a:r>
            <a:r>
              <a:rPr lang="en-MY" sz="2900" b="1" dirty="0">
                <a:solidFill>
                  <a:srgbClr val="C00000"/>
                </a:solidFill>
              </a:rPr>
              <a:t> </a:t>
            </a:r>
            <a:r>
              <a:rPr lang="en-MY" sz="2900" b="1" dirty="0" err="1">
                <a:solidFill>
                  <a:srgbClr val="C00000"/>
                </a:solidFill>
              </a:rPr>
              <a:t>hutang</a:t>
            </a:r>
            <a:r>
              <a:rPr lang="en-MY" sz="2900" b="1" dirty="0">
                <a:solidFill>
                  <a:srgbClr val="C00000"/>
                </a:solidFill>
              </a:rPr>
              <a:t> yang </a:t>
            </a:r>
            <a:r>
              <a:rPr lang="en-MY" sz="2900" b="1" dirty="0" err="1">
                <a:solidFill>
                  <a:srgbClr val="C00000"/>
                </a:solidFill>
              </a:rPr>
              <a:t>belum</a:t>
            </a:r>
            <a:r>
              <a:rPr lang="en-MY" sz="2900" b="1" dirty="0">
                <a:solidFill>
                  <a:srgbClr val="C00000"/>
                </a:solidFill>
              </a:rPr>
              <a:t> </a:t>
            </a:r>
            <a:r>
              <a:rPr lang="en-MY" sz="2900" b="1" dirty="0" err="1">
                <a:solidFill>
                  <a:srgbClr val="C00000"/>
                </a:solidFill>
              </a:rPr>
              <a:t>dibayar</a:t>
            </a:r>
            <a:r>
              <a:rPr lang="en-MY" sz="2900" b="1" dirty="0">
                <a:solidFill>
                  <a:srgbClr val="C00000"/>
                </a:solidFill>
              </a:rPr>
              <a:t>? </a:t>
            </a:r>
            <a:r>
              <a:rPr lang="en-MY" sz="2900" b="1" dirty="0" err="1">
                <a:solidFill>
                  <a:srgbClr val="C00000"/>
                </a:solidFill>
              </a:rPr>
              <a:t>Sahabat</a:t>
            </a:r>
            <a:r>
              <a:rPr lang="en-MY" sz="2900" b="1" dirty="0">
                <a:solidFill>
                  <a:srgbClr val="C00000"/>
                </a:solidFill>
              </a:rPr>
              <a:t> </a:t>
            </a:r>
            <a:r>
              <a:rPr lang="en-MY" sz="2900" b="1" dirty="0" err="1">
                <a:solidFill>
                  <a:srgbClr val="C00000"/>
                </a:solidFill>
              </a:rPr>
              <a:t>menjawab</a:t>
            </a:r>
            <a:r>
              <a:rPr lang="en-MY" sz="2900" b="1" dirty="0">
                <a:solidFill>
                  <a:srgbClr val="C00000"/>
                </a:solidFill>
              </a:rPr>
              <a:t>: </a:t>
            </a:r>
            <a:r>
              <a:rPr lang="en-MY" sz="2900" b="1" dirty="0" err="1">
                <a:solidFill>
                  <a:srgbClr val="C00000"/>
                </a:solidFill>
              </a:rPr>
              <a:t>Ya</a:t>
            </a:r>
            <a:r>
              <a:rPr lang="en-MY" sz="2900" b="1" dirty="0">
                <a:solidFill>
                  <a:srgbClr val="C00000"/>
                </a:solidFill>
              </a:rPr>
              <a:t>, </a:t>
            </a:r>
            <a:r>
              <a:rPr lang="en-MY" sz="2900" b="1" dirty="0" err="1">
                <a:solidFill>
                  <a:srgbClr val="C00000"/>
                </a:solidFill>
              </a:rPr>
              <a:t>sebanyak</a:t>
            </a:r>
            <a:r>
              <a:rPr lang="en-MY" sz="2900" b="1" dirty="0">
                <a:solidFill>
                  <a:srgbClr val="C00000"/>
                </a:solidFill>
              </a:rPr>
              <a:t> </a:t>
            </a:r>
            <a:r>
              <a:rPr lang="en-MY" sz="2900" b="1" dirty="0" err="1">
                <a:solidFill>
                  <a:srgbClr val="C00000"/>
                </a:solidFill>
              </a:rPr>
              <a:t>tiga</a:t>
            </a:r>
            <a:r>
              <a:rPr lang="en-MY" sz="2900" b="1" dirty="0">
                <a:solidFill>
                  <a:srgbClr val="C00000"/>
                </a:solidFill>
              </a:rPr>
              <a:t> dinar. </a:t>
            </a:r>
            <a:r>
              <a:rPr lang="en-MY" sz="2900" b="1" dirty="0" err="1">
                <a:solidFill>
                  <a:srgbClr val="C00000"/>
                </a:solidFill>
              </a:rPr>
              <a:t>Baginda</a:t>
            </a:r>
            <a:r>
              <a:rPr lang="en-MY" sz="2900" b="1" dirty="0">
                <a:solidFill>
                  <a:srgbClr val="C00000"/>
                </a:solidFill>
              </a:rPr>
              <a:t> </a:t>
            </a:r>
            <a:r>
              <a:rPr lang="en-MY" sz="2900" b="1" dirty="0" err="1">
                <a:solidFill>
                  <a:srgbClr val="C00000"/>
                </a:solidFill>
              </a:rPr>
              <a:t>bersabda</a:t>
            </a:r>
            <a:r>
              <a:rPr lang="en-MY" sz="2900" b="1" dirty="0">
                <a:solidFill>
                  <a:srgbClr val="C00000"/>
                </a:solidFill>
              </a:rPr>
              <a:t>: </a:t>
            </a:r>
            <a:r>
              <a:rPr lang="en-MY" sz="2900" b="1" dirty="0" err="1">
                <a:solidFill>
                  <a:srgbClr val="C00000"/>
                </a:solidFill>
              </a:rPr>
              <a:t>Kamu</a:t>
            </a:r>
            <a:r>
              <a:rPr lang="en-MY" sz="2900" b="1" dirty="0">
                <a:solidFill>
                  <a:srgbClr val="C00000"/>
                </a:solidFill>
              </a:rPr>
              <a:t> </a:t>
            </a:r>
            <a:r>
              <a:rPr lang="en-MY" sz="2900" b="1" dirty="0" err="1">
                <a:solidFill>
                  <a:srgbClr val="C00000"/>
                </a:solidFill>
              </a:rPr>
              <a:t>semua</a:t>
            </a:r>
            <a:r>
              <a:rPr lang="en-MY" sz="2900" b="1" dirty="0">
                <a:solidFill>
                  <a:srgbClr val="C00000"/>
                </a:solidFill>
              </a:rPr>
              <a:t> </a:t>
            </a:r>
            <a:r>
              <a:rPr lang="en-MY" sz="2900" b="1" dirty="0" err="1">
                <a:solidFill>
                  <a:srgbClr val="C00000"/>
                </a:solidFill>
              </a:rPr>
              <a:t>solatlah</a:t>
            </a:r>
            <a:r>
              <a:rPr lang="en-MY" sz="2900" b="1" dirty="0">
                <a:solidFill>
                  <a:srgbClr val="C00000"/>
                </a:solidFill>
              </a:rPr>
              <a:t> </a:t>
            </a:r>
            <a:r>
              <a:rPr lang="en-MY" sz="2900" b="1" dirty="0" err="1">
                <a:solidFill>
                  <a:srgbClr val="C00000"/>
                </a:solidFill>
              </a:rPr>
              <a:t>untuk</a:t>
            </a:r>
            <a:r>
              <a:rPr lang="en-MY" sz="2900" b="1" dirty="0">
                <a:solidFill>
                  <a:srgbClr val="C00000"/>
                </a:solidFill>
              </a:rPr>
              <a:t> </a:t>
            </a:r>
            <a:r>
              <a:rPr lang="en-MY" sz="2900" b="1" dirty="0" err="1">
                <a:solidFill>
                  <a:srgbClr val="C00000"/>
                </a:solidFill>
              </a:rPr>
              <a:t>jenazah</a:t>
            </a:r>
            <a:r>
              <a:rPr lang="en-MY" sz="2900" b="1" dirty="0">
                <a:solidFill>
                  <a:srgbClr val="C00000"/>
                </a:solidFill>
              </a:rPr>
              <a:t> </a:t>
            </a:r>
            <a:r>
              <a:rPr lang="en-MY" sz="2900" b="1" dirty="0" err="1">
                <a:solidFill>
                  <a:srgbClr val="C00000"/>
                </a:solidFill>
              </a:rPr>
              <a:t>ini</a:t>
            </a:r>
            <a:r>
              <a:rPr lang="en-MY" sz="2900" b="1" dirty="0">
                <a:solidFill>
                  <a:srgbClr val="C00000"/>
                </a:solidFill>
              </a:rPr>
              <a:t>. </a:t>
            </a:r>
          </a:p>
          <a:p>
            <a:pPr algn="just"/>
            <a:r>
              <a:rPr lang="en-MY" sz="2900" b="1" dirty="0">
                <a:solidFill>
                  <a:srgbClr val="C00000"/>
                </a:solidFill>
              </a:rPr>
              <a:t>Lalu Abu </a:t>
            </a:r>
            <a:r>
              <a:rPr lang="en-MY" sz="2900" b="1" dirty="0" err="1">
                <a:solidFill>
                  <a:srgbClr val="C00000"/>
                </a:solidFill>
              </a:rPr>
              <a:t>Qatadah</a:t>
            </a:r>
            <a:r>
              <a:rPr lang="en-MY" sz="2900" b="1" dirty="0">
                <a:solidFill>
                  <a:srgbClr val="C00000"/>
                </a:solidFill>
              </a:rPr>
              <a:t> </a:t>
            </a:r>
            <a:r>
              <a:rPr lang="en-MY" sz="2900" b="1" dirty="0" err="1">
                <a:solidFill>
                  <a:srgbClr val="C00000"/>
                </a:solidFill>
              </a:rPr>
              <a:t>berkata</a:t>
            </a:r>
            <a:r>
              <a:rPr lang="en-MY" sz="2900" b="1" dirty="0">
                <a:solidFill>
                  <a:srgbClr val="C00000"/>
                </a:solidFill>
              </a:rPr>
              <a:t>: </a:t>
            </a:r>
            <a:r>
              <a:rPr lang="en-MY" sz="2900" b="1" dirty="0" err="1">
                <a:solidFill>
                  <a:srgbClr val="C00000"/>
                </a:solidFill>
              </a:rPr>
              <a:t>Wahai</a:t>
            </a:r>
            <a:r>
              <a:rPr lang="en-MY" sz="2900" b="1" dirty="0">
                <a:solidFill>
                  <a:srgbClr val="C00000"/>
                </a:solidFill>
              </a:rPr>
              <a:t> </a:t>
            </a:r>
            <a:r>
              <a:rPr lang="en-MY" sz="2900" b="1" dirty="0" err="1">
                <a:solidFill>
                  <a:srgbClr val="C00000"/>
                </a:solidFill>
              </a:rPr>
              <a:t>Rasulullah</a:t>
            </a:r>
            <a:r>
              <a:rPr lang="en-MY" sz="2900" b="1" dirty="0">
                <a:solidFill>
                  <a:srgbClr val="C00000"/>
                </a:solidFill>
              </a:rPr>
              <a:t>, </a:t>
            </a:r>
            <a:r>
              <a:rPr lang="en-MY" sz="2900" b="1" dirty="0" err="1">
                <a:solidFill>
                  <a:srgbClr val="C00000"/>
                </a:solidFill>
              </a:rPr>
              <a:t>imamkanlah</a:t>
            </a:r>
            <a:r>
              <a:rPr lang="en-MY" sz="2900" b="1" dirty="0">
                <a:solidFill>
                  <a:srgbClr val="C00000"/>
                </a:solidFill>
              </a:rPr>
              <a:t> </a:t>
            </a:r>
            <a:r>
              <a:rPr lang="en-MY" sz="2900" b="1" dirty="0" err="1">
                <a:solidFill>
                  <a:srgbClr val="C00000"/>
                </a:solidFill>
              </a:rPr>
              <a:t>solat</a:t>
            </a:r>
            <a:r>
              <a:rPr lang="en-MY" sz="2900" b="1" dirty="0">
                <a:solidFill>
                  <a:srgbClr val="C00000"/>
                </a:solidFill>
              </a:rPr>
              <a:t> </a:t>
            </a:r>
            <a:r>
              <a:rPr lang="en-MY" sz="2900" b="1" dirty="0" err="1">
                <a:solidFill>
                  <a:srgbClr val="C00000"/>
                </a:solidFill>
              </a:rPr>
              <a:t>ke</a:t>
            </a:r>
            <a:r>
              <a:rPr lang="en-MY" sz="2900" b="1" dirty="0">
                <a:solidFill>
                  <a:srgbClr val="C00000"/>
                </a:solidFill>
              </a:rPr>
              <a:t> </a:t>
            </a:r>
            <a:r>
              <a:rPr lang="en-MY" sz="2900" b="1" dirty="0" err="1">
                <a:solidFill>
                  <a:srgbClr val="C00000"/>
                </a:solidFill>
              </a:rPr>
              <a:t>atas</a:t>
            </a:r>
            <a:r>
              <a:rPr lang="en-MY" sz="2900" b="1" dirty="0">
                <a:solidFill>
                  <a:srgbClr val="C00000"/>
                </a:solidFill>
              </a:rPr>
              <a:t> </a:t>
            </a:r>
            <a:r>
              <a:rPr lang="en-MY" sz="2900" b="1" dirty="0" err="1">
                <a:solidFill>
                  <a:srgbClr val="C00000"/>
                </a:solidFill>
              </a:rPr>
              <a:t>jenazah</a:t>
            </a:r>
            <a:r>
              <a:rPr lang="en-MY" sz="2900" b="1" dirty="0">
                <a:solidFill>
                  <a:srgbClr val="C00000"/>
                </a:solidFill>
              </a:rPr>
              <a:t> </a:t>
            </a:r>
            <a:r>
              <a:rPr lang="en-MY" sz="2900" b="1" dirty="0" err="1">
                <a:solidFill>
                  <a:srgbClr val="C00000"/>
                </a:solidFill>
              </a:rPr>
              <a:t>ini</a:t>
            </a:r>
            <a:r>
              <a:rPr lang="en-MY" sz="2900" b="1" dirty="0">
                <a:solidFill>
                  <a:srgbClr val="C00000"/>
                </a:solidFill>
              </a:rPr>
              <a:t>. Saya </a:t>
            </a:r>
            <a:r>
              <a:rPr lang="en-MY" sz="2900" b="1" dirty="0" err="1">
                <a:solidFill>
                  <a:srgbClr val="C00000"/>
                </a:solidFill>
              </a:rPr>
              <a:t>akan</a:t>
            </a:r>
            <a:r>
              <a:rPr lang="en-MY" sz="2900" b="1" dirty="0">
                <a:solidFill>
                  <a:srgbClr val="C00000"/>
                </a:solidFill>
              </a:rPr>
              <a:t> </a:t>
            </a:r>
            <a:r>
              <a:rPr lang="en-MY" sz="2900" b="1" dirty="0" err="1">
                <a:solidFill>
                  <a:srgbClr val="C00000"/>
                </a:solidFill>
              </a:rPr>
              <a:t>membayar</a:t>
            </a:r>
            <a:r>
              <a:rPr lang="en-MY" sz="2900" b="1" dirty="0">
                <a:solidFill>
                  <a:srgbClr val="C00000"/>
                </a:solidFill>
              </a:rPr>
              <a:t> </a:t>
            </a:r>
            <a:r>
              <a:rPr lang="en-MY" sz="2900" b="1" dirty="0" err="1">
                <a:solidFill>
                  <a:srgbClr val="C00000"/>
                </a:solidFill>
              </a:rPr>
              <a:t>hutangnya</a:t>
            </a:r>
            <a:r>
              <a:rPr lang="en-MY" sz="2900" b="1" dirty="0">
                <a:solidFill>
                  <a:srgbClr val="C00000"/>
                </a:solidFill>
              </a:rPr>
              <a:t>. </a:t>
            </a:r>
            <a:r>
              <a:rPr lang="en-MY" sz="2900" b="1" dirty="0" err="1">
                <a:solidFill>
                  <a:srgbClr val="C00000"/>
                </a:solidFill>
              </a:rPr>
              <a:t>Maka</a:t>
            </a:r>
            <a:r>
              <a:rPr lang="en-MY" sz="2900" b="1" dirty="0">
                <a:solidFill>
                  <a:srgbClr val="C00000"/>
                </a:solidFill>
              </a:rPr>
              <a:t> </a:t>
            </a:r>
            <a:r>
              <a:rPr lang="en-MY" sz="2900" b="1" dirty="0" err="1">
                <a:solidFill>
                  <a:srgbClr val="C00000"/>
                </a:solidFill>
              </a:rPr>
              <a:t>baginda</a:t>
            </a:r>
            <a:r>
              <a:rPr lang="en-MY" sz="2900" b="1" dirty="0">
                <a:solidFill>
                  <a:srgbClr val="C00000"/>
                </a:solidFill>
              </a:rPr>
              <a:t> </a:t>
            </a:r>
            <a:r>
              <a:rPr lang="en-MY" sz="2900" b="1" dirty="0" err="1">
                <a:solidFill>
                  <a:srgbClr val="C00000"/>
                </a:solidFill>
              </a:rPr>
              <a:t>kembali</a:t>
            </a:r>
            <a:r>
              <a:rPr lang="en-MY" sz="2900" b="1" dirty="0">
                <a:solidFill>
                  <a:srgbClr val="C00000"/>
                </a:solidFill>
              </a:rPr>
              <a:t> </a:t>
            </a:r>
            <a:r>
              <a:rPr lang="en-MY" sz="2900" b="1" dirty="0" err="1">
                <a:solidFill>
                  <a:srgbClr val="C00000"/>
                </a:solidFill>
              </a:rPr>
              <a:t>tampil</a:t>
            </a:r>
            <a:r>
              <a:rPr lang="en-MY" sz="2900" b="1" dirty="0">
                <a:solidFill>
                  <a:srgbClr val="C00000"/>
                </a:solidFill>
              </a:rPr>
              <a:t> </a:t>
            </a:r>
            <a:r>
              <a:rPr lang="en-MY" sz="2900" b="1" dirty="0" err="1">
                <a:solidFill>
                  <a:srgbClr val="C00000"/>
                </a:solidFill>
              </a:rPr>
              <a:t>ke</a:t>
            </a:r>
            <a:r>
              <a:rPr lang="en-MY" sz="2900" b="1" dirty="0">
                <a:solidFill>
                  <a:srgbClr val="C00000"/>
                </a:solidFill>
              </a:rPr>
              <a:t> </a:t>
            </a:r>
            <a:r>
              <a:rPr lang="en-MY" sz="2900" b="1" dirty="0" err="1">
                <a:solidFill>
                  <a:srgbClr val="C00000"/>
                </a:solidFill>
              </a:rPr>
              <a:t>depan</a:t>
            </a:r>
            <a:r>
              <a:rPr lang="en-MY" sz="2900" b="1" dirty="0">
                <a:solidFill>
                  <a:srgbClr val="C00000"/>
                </a:solidFill>
              </a:rPr>
              <a:t> dan </a:t>
            </a:r>
            <a:r>
              <a:rPr lang="en-MY" sz="2900" b="1" dirty="0" err="1">
                <a:solidFill>
                  <a:srgbClr val="C00000"/>
                </a:solidFill>
              </a:rPr>
              <a:t>mengimamkan</a:t>
            </a:r>
            <a:r>
              <a:rPr lang="en-MY" sz="2900" b="1" dirty="0">
                <a:solidFill>
                  <a:srgbClr val="C00000"/>
                </a:solidFill>
              </a:rPr>
              <a:t> </a:t>
            </a:r>
            <a:r>
              <a:rPr lang="en-MY" sz="2900" b="1" dirty="0" err="1">
                <a:solidFill>
                  <a:srgbClr val="C00000"/>
                </a:solidFill>
              </a:rPr>
              <a:t>solat</a:t>
            </a:r>
            <a:r>
              <a:rPr lang="en-MY" sz="2900" b="1" dirty="0">
                <a:solidFill>
                  <a:srgbClr val="C00000"/>
                </a:solidFill>
              </a:rPr>
              <a:t> </a:t>
            </a:r>
            <a:r>
              <a:rPr lang="en-MY" sz="2900" b="1" dirty="0" err="1">
                <a:solidFill>
                  <a:srgbClr val="C00000"/>
                </a:solidFill>
              </a:rPr>
              <a:t>jenazah</a:t>
            </a:r>
            <a:r>
              <a:rPr lang="en-MY" sz="2900" b="1" dirty="0">
                <a:solidFill>
                  <a:srgbClr val="C00000"/>
                </a:solidFill>
              </a:rPr>
              <a:t> </a:t>
            </a:r>
            <a:r>
              <a:rPr lang="en-MY" sz="2900" b="1" dirty="0" err="1">
                <a:solidFill>
                  <a:srgbClr val="C00000"/>
                </a:solidFill>
              </a:rPr>
              <a:t>tersebut</a:t>
            </a:r>
            <a:r>
              <a:rPr lang="en-MY" sz="2900" b="1" dirty="0">
                <a:solidFill>
                  <a:srgbClr val="C00000"/>
                </a:solidFill>
              </a:rPr>
              <a:t>.</a:t>
            </a:r>
          </a:p>
          <a:p>
            <a:pPr algn="r"/>
            <a:r>
              <a:rPr lang="en-MY" sz="2800" b="1" dirty="0"/>
              <a:t>(Hadis Riwayat al Bukhari)</a:t>
            </a:r>
          </a:p>
        </p:txBody>
      </p:sp>
    </p:spTree>
    <p:extLst>
      <p:ext uri="{BB962C8B-B14F-4D97-AF65-F5344CB8AC3E}">
        <p14:creationId xmlns:p14="http://schemas.microsoft.com/office/powerpoint/2010/main" val="303261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>
            <a:off x="417907" y="304800"/>
            <a:ext cx="8308183" cy="990600"/>
          </a:xfrm>
          <a:prstGeom prst="snip2DiagRect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FFF0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Sabda Rasulullah SAW yang bermaksud:</a:t>
            </a:r>
          </a:p>
        </p:txBody>
      </p:sp>
      <p:sp>
        <p:nvSpPr>
          <p:cNvPr id="5" name="Rectangle 4"/>
          <p:cNvSpPr/>
          <p:nvPr/>
        </p:nvSpPr>
        <p:spPr>
          <a:xfrm>
            <a:off x="419345" y="2362200"/>
            <a:ext cx="830818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MY" sz="4000" b="1" dirty="0" err="1">
                <a:solidFill>
                  <a:srgbClr val="C00000"/>
                </a:solidFill>
              </a:rPr>
              <a:t>Roh</a:t>
            </a:r>
            <a:r>
              <a:rPr lang="en-MY" sz="4000" b="1" dirty="0">
                <a:solidFill>
                  <a:srgbClr val="C00000"/>
                </a:solidFill>
              </a:rPr>
              <a:t> orang yang </a:t>
            </a:r>
            <a:r>
              <a:rPr lang="en-MY" sz="4000" b="1" dirty="0" err="1">
                <a:solidFill>
                  <a:srgbClr val="C00000"/>
                </a:solidFill>
              </a:rPr>
              <a:t>beriman</a:t>
            </a:r>
            <a:r>
              <a:rPr lang="en-MY" sz="4000" b="1" dirty="0">
                <a:solidFill>
                  <a:srgbClr val="C00000"/>
                </a:solidFill>
              </a:rPr>
              <a:t> </a:t>
            </a:r>
            <a:r>
              <a:rPr lang="en-MY" sz="4000" b="1" dirty="0" err="1">
                <a:solidFill>
                  <a:srgbClr val="C00000"/>
                </a:solidFill>
              </a:rPr>
              <a:t>tergantung</a:t>
            </a:r>
            <a:r>
              <a:rPr lang="en-MY" sz="4000" b="1" dirty="0">
                <a:solidFill>
                  <a:srgbClr val="C00000"/>
                </a:solidFill>
              </a:rPr>
              <a:t> </a:t>
            </a:r>
            <a:r>
              <a:rPr lang="en-MY" sz="4000" b="1" dirty="0" err="1">
                <a:solidFill>
                  <a:srgbClr val="C00000"/>
                </a:solidFill>
              </a:rPr>
              <a:t>dengan</a:t>
            </a:r>
            <a:r>
              <a:rPr lang="en-MY" sz="4000" b="1" dirty="0">
                <a:solidFill>
                  <a:srgbClr val="C00000"/>
                </a:solidFill>
              </a:rPr>
              <a:t> </a:t>
            </a:r>
            <a:r>
              <a:rPr lang="en-MY" sz="4000" b="1" dirty="0" err="1">
                <a:solidFill>
                  <a:srgbClr val="C00000"/>
                </a:solidFill>
              </a:rPr>
              <a:t>hutangnya</a:t>
            </a:r>
            <a:r>
              <a:rPr lang="en-MY" sz="4000" b="1" dirty="0">
                <a:solidFill>
                  <a:srgbClr val="C00000"/>
                </a:solidFill>
              </a:rPr>
              <a:t> </a:t>
            </a:r>
            <a:r>
              <a:rPr lang="en-MY" sz="4000" b="1" dirty="0" err="1">
                <a:solidFill>
                  <a:srgbClr val="C00000"/>
                </a:solidFill>
              </a:rPr>
              <a:t>sehingga</a:t>
            </a:r>
            <a:r>
              <a:rPr lang="en-MY" sz="4000" b="1" dirty="0">
                <a:solidFill>
                  <a:srgbClr val="C00000"/>
                </a:solidFill>
              </a:rPr>
              <a:t> </a:t>
            </a:r>
            <a:r>
              <a:rPr lang="en-MY" sz="4000" b="1" dirty="0" err="1">
                <a:solidFill>
                  <a:srgbClr val="C00000"/>
                </a:solidFill>
              </a:rPr>
              <a:t>dia</a:t>
            </a:r>
            <a:r>
              <a:rPr lang="en-MY" sz="4000" b="1" dirty="0">
                <a:solidFill>
                  <a:srgbClr val="C00000"/>
                </a:solidFill>
              </a:rPr>
              <a:t> </a:t>
            </a:r>
            <a:r>
              <a:rPr lang="en-MY" sz="4000" b="1" dirty="0" err="1">
                <a:solidFill>
                  <a:srgbClr val="C00000"/>
                </a:solidFill>
              </a:rPr>
              <a:t>melunaskannya</a:t>
            </a:r>
            <a:r>
              <a:rPr lang="en-MY" sz="4000" b="1" dirty="0">
                <a:solidFill>
                  <a:srgbClr val="C00000"/>
                </a:solidFill>
              </a:rPr>
              <a:t>.  </a:t>
            </a:r>
          </a:p>
          <a:p>
            <a:pPr algn="r"/>
            <a:endParaRPr lang="en-MY" sz="2800" b="1" dirty="0"/>
          </a:p>
          <a:p>
            <a:pPr algn="r"/>
            <a:r>
              <a:rPr lang="en-MY" sz="2800" b="1" dirty="0"/>
              <a:t>(Hadis Riwayat al Tirmizi)</a:t>
            </a:r>
          </a:p>
        </p:txBody>
      </p:sp>
    </p:spTree>
    <p:extLst>
      <p:ext uri="{BB962C8B-B14F-4D97-AF65-F5344CB8AC3E}">
        <p14:creationId xmlns:p14="http://schemas.microsoft.com/office/powerpoint/2010/main" val="309063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9992" y="4848761"/>
            <a:ext cx="8286808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Segala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puji-pujian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hanya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bagi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Allah SWT</a:t>
            </a:r>
          </a:p>
        </p:txBody>
      </p:sp>
      <p:sp>
        <p:nvSpPr>
          <p:cNvPr id="4" name="Rectangle 3"/>
          <p:cNvSpPr/>
          <p:nvPr/>
        </p:nvSpPr>
        <p:spPr>
          <a:xfrm>
            <a:off x="728610" y="308720"/>
            <a:ext cx="7805790" cy="584775"/>
          </a:xfrm>
          <a:prstGeom prst="rect">
            <a:avLst/>
          </a:prstGeom>
          <a:solidFill>
            <a:srgbClr val="FF0000">
              <a:alpha val="66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Pujian</a:t>
            </a:r>
            <a:r>
              <a:rPr lang="en-US" sz="32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 </a:t>
            </a:r>
            <a:r>
              <a:rPr lang="en-US" sz="32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Kepada</a:t>
            </a:r>
            <a:r>
              <a:rPr lang="en-US" sz="32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 Allah SWT</a:t>
            </a:r>
          </a:p>
        </p:txBody>
      </p:sp>
      <p:sp>
        <p:nvSpPr>
          <p:cNvPr id="5" name="Rectangle 4"/>
          <p:cNvSpPr/>
          <p:nvPr/>
        </p:nvSpPr>
        <p:spPr>
          <a:xfrm>
            <a:off x="399992" y="1867528"/>
            <a:ext cx="843920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anose="02020603050405020304" pitchFamily="2" charset="-78"/>
              </a:rPr>
              <a:t>الْحَمْدُ </a:t>
            </a:r>
            <a:r>
              <a:rPr lang="ar-SA" sz="138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لِلّٰهِ</a:t>
            </a:r>
            <a:endParaRPr lang="en-US" sz="13800" b="1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anose="02020603050405020304" pitchFamily="2" charset="-7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478531C7-2DFC-4338-8632-E71EC39FD123}"/>
              </a:ext>
            </a:extLst>
          </p:cNvPr>
          <p:cNvSpPr/>
          <p:nvPr/>
        </p:nvSpPr>
        <p:spPr>
          <a:xfrm>
            <a:off x="2095500" y="533400"/>
            <a:ext cx="4953000" cy="9144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4000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KELIMA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E93060CD-2BE5-42EE-94D6-662F30554FAA}"/>
              </a:ext>
            </a:extLst>
          </p:cNvPr>
          <p:cNvSpPr/>
          <p:nvPr/>
        </p:nvSpPr>
        <p:spPr>
          <a:xfrm>
            <a:off x="266700" y="2895600"/>
            <a:ext cx="8610600" cy="21336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40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Bertaubat Daripada Dosa</a:t>
            </a:r>
            <a:endParaRPr lang="sv-SE" sz="4000" dirty="0">
              <a:ln>
                <a:solidFill>
                  <a:schemeClr val="bg1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1258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E93060CD-2BE5-42EE-94D6-662F30554FAA}"/>
              </a:ext>
            </a:extLst>
          </p:cNvPr>
          <p:cNvSpPr/>
          <p:nvPr/>
        </p:nvSpPr>
        <p:spPr>
          <a:xfrm>
            <a:off x="266700" y="304800"/>
            <a:ext cx="8610600" cy="57912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Taubat daripada dosa bererti kita kembali merujuk kepada Allah swt dengan meninggalkan dosa, menyesali yang sudah terlanjur dan berazam untuk tidak mengulangi lagi, </a:t>
            </a:r>
          </a:p>
          <a:p>
            <a:pPr algn="ctr">
              <a:defRPr/>
            </a:pPr>
            <a:r>
              <a:rPr lang="sv-SE" sz="3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serta memperbaiki amalan dengan memperbanyakkan kebaikan</a:t>
            </a:r>
            <a:endParaRPr lang="sv-SE" sz="3600" dirty="0">
              <a:ln>
                <a:solidFill>
                  <a:schemeClr val="bg1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070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8EDF9783-4CC7-40D5-8A2E-413B15FF2466}"/>
              </a:ext>
            </a:extLst>
          </p:cNvPr>
          <p:cNvSpPr/>
          <p:nvPr/>
        </p:nvSpPr>
        <p:spPr>
          <a:xfrm>
            <a:off x="265262" y="762000"/>
            <a:ext cx="8610600" cy="52578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Jika dosa itu berkaitan dengan manusia, hendaklah meminta maaf daripada manusia terbabit. </a:t>
            </a:r>
          </a:p>
          <a:p>
            <a:pPr algn="ctr">
              <a:defRPr/>
            </a:pPr>
            <a:r>
              <a:rPr lang="sv-SE" sz="3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Sekiranya dosa berkaitan dengan harta benda, hendaklah dikembalikan harta tersebut kepada tuannya.</a:t>
            </a:r>
            <a:endParaRPr lang="sv-SE" sz="3600" dirty="0">
              <a:ln>
                <a:solidFill>
                  <a:schemeClr val="bg1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7776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>
            <a:off x="417907" y="304800"/>
            <a:ext cx="8308183" cy="990600"/>
          </a:xfrm>
          <a:prstGeom prst="snip2DiagRect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FFF0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Sabda Rasulullah SAW yang bermaksud:</a:t>
            </a:r>
          </a:p>
        </p:txBody>
      </p:sp>
      <p:sp>
        <p:nvSpPr>
          <p:cNvPr id="5" name="Rectangle 4"/>
          <p:cNvSpPr/>
          <p:nvPr/>
        </p:nvSpPr>
        <p:spPr>
          <a:xfrm>
            <a:off x="417907" y="2514600"/>
            <a:ext cx="830818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MY" sz="4000" b="1" dirty="0">
                <a:solidFill>
                  <a:srgbClr val="C00000"/>
                </a:solidFill>
              </a:rPr>
              <a:t>Orang yang </a:t>
            </a:r>
            <a:r>
              <a:rPr lang="en-MY" sz="4000" b="1" dirty="0" err="1">
                <a:solidFill>
                  <a:srgbClr val="C00000"/>
                </a:solidFill>
              </a:rPr>
              <a:t>bertaubat</a:t>
            </a:r>
            <a:r>
              <a:rPr lang="en-MY" sz="4000" b="1" dirty="0">
                <a:solidFill>
                  <a:srgbClr val="C00000"/>
                </a:solidFill>
              </a:rPr>
              <a:t> </a:t>
            </a:r>
            <a:r>
              <a:rPr lang="en-MY" sz="4000" b="1" dirty="0" err="1">
                <a:solidFill>
                  <a:srgbClr val="C00000"/>
                </a:solidFill>
              </a:rPr>
              <a:t>dari</a:t>
            </a:r>
            <a:r>
              <a:rPr lang="en-MY" sz="4000" b="1" dirty="0">
                <a:solidFill>
                  <a:srgbClr val="C00000"/>
                </a:solidFill>
              </a:rPr>
              <a:t> </a:t>
            </a:r>
            <a:r>
              <a:rPr lang="en-MY" sz="4000" b="1" dirty="0" err="1">
                <a:solidFill>
                  <a:srgbClr val="C00000"/>
                </a:solidFill>
              </a:rPr>
              <a:t>dosanya</a:t>
            </a:r>
            <a:r>
              <a:rPr lang="en-MY" sz="4000" b="1" dirty="0">
                <a:solidFill>
                  <a:srgbClr val="C00000"/>
                </a:solidFill>
              </a:rPr>
              <a:t> </a:t>
            </a:r>
            <a:r>
              <a:rPr lang="en-MY" sz="4000" b="1" dirty="0" err="1">
                <a:solidFill>
                  <a:srgbClr val="C00000"/>
                </a:solidFill>
              </a:rPr>
              <a:t>adalah</a:t>
            </a:r>
            <a:r>
              <a:rPr lang="en-MY" sz="4000" b="1" dirty="0">
                <a:solidFill>
                  <a:srgbClr val="C00000"/>
                </a:solidFill>
              </a:rPr>
              <a:t> </a:t>
            </a:r>
            <a:r>
              <a:rPr lang="en-MY" sz="4000" b="1" dirty="0" err="1">
                <a:solidFill>
                  <a:srgbClr val="C00000"/>
                </a:solidFill>
              </a:rPr>
              <a:t>seperti</a:t>
            </a:r>
            <a:r>
              <a:rPr lang="en-MY" sz="4000" b="1" dirty="0">
                <a:solidFill>
                  <a:srgbClr val="C00000"/>
                </a:solidFill>
              </a:rPr>
              <a:t> orang yang </a:t>
            </a:r>
            <a:r>
              <a:rPr lang="en-MY" sz="4000" b="1" dirty="0" err="1">
                <a:solidFill>
                  <a:srgbClr val="C00000"/>
                </a:solidFill>
              </a:rPr>
              <a:t>tidak</a:t>
            </a:r>
            <a:r>
              <a:rPr lang="en-MY" sz="4000" b="1" dirty="0">
                <a:solidFill>
                  <a:srgbClr val="C00000"/>
                </a:solidFill>
              </a:rPr>
              <a:t> </a:t>
            </a:r>
            <a:r>
              <a:rPr lang="en-MY" sz="4000" b="1" dirty="0" err="1">
                <a:solidFill>
                  <a:srgbClr val="C00000"/>
                </a:solidFill>
              </a:rPr>
              <a:t>mempunyai</a:t>
            </a:r>
            <a:r>
              <a:rPr lang="en-MY" sz="4000" b="1" dirty="0">
                <a:solidFill>
                  <a:srgbClr val="C00000"/>
                </a:solidFill>
              </a:rPr>
              <a:t> </a:t>
            </a:r>
            <a:r>
              <a:rPr lang="en-MY" sz="4000" b="1" dirty="0" err="1">
                <a:solidFill>
                  <a:srgbClr val="C00000"/>
                </a:solidFill>
              </a:rPr>
              <a:t>dosa</a:t>
            </a:r>
            <a:r>
              <a:rPr lang="en-MY" sz="4000" b="1" dirty="0">
                <a:solidFill>
                  <a:srgbClr val="C00000"/>
                </a:solidFill>
              </a:rPr>
              <a:t>. </a:t>
            </a:r>
          </a:p>
          <a:p>
            <a:pPr algn="just"/>
            <a:endParaRPr lang="en-MY" sz="4000" b="1" dirty="0">
              <a:solidFill>
                <a:srgbClr val="C00000"/>
              </a:solidFill>
            </a:endParaRPr>
          </a:p>
          <a:p>
            <a:pPr algn="r"/>
            <a:r>
              <a:rPr lang="en-MY" sz="3600" b="1" dirty="0"/>
              <a:t>(Hadis Riwayat </a:t>
            </a:r>
            <a:r>
              <a:rPr lang="en-MY" sz="3600" b="1" dirty="0" err="1"/>
              <a:t>Ibnu</a:t>
            </a:r>
            <a:r>
              <a:rPr lang="en-MY" sz="3600" b="1" dirty="0"/>
              <a:t> </a:t>
            </a:r>
            <a:r>
              <a:rPr lang="en-MY" sz="3600" b="1" dirty="0" err="1"/>
              <a:t>Majah</a:t>
            </a:r>
            <a:r>
              <a:rPr lang="en-MY" sz="3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2542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FA9C5201-3937-4A66-A830-C32FEA051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8691"/>
            <a:ext cx="8229600" cy="833887"/>
          </a:xfrm>
          <a:prstGeom prst="flowChartAlternateProcess">
            <a:avLst/>
          </a:prstGeom>
          <a:solidFill>
            <a:schemeClr val="bg2">
              <a:lumMod val="2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sv-SE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Mengakhiri khutbah hari ini, </a:t>
            </a:r>
            <a:endParaRPr lang="fi-FI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ctangle: Rounded Corners 8">
            <a:extLst>
              <a:ext uri="{FF2B5EF4-FFF2-40B4-BE49-F238E27FC236}">
                <a16:creationId xmlns:a16="http://schemas.microsoft.com/office/drawing/2014/main" xmlns="" id="{54A210E4-9B2B-405C-9916-64CDF6D72A3A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3733800"/>
          </a:xfrm>
          <a:prstGeom prst="flowChartAlternateProcess">
            <a:avLst/>
          </a:prstGeom>
          <a:solidFill>
            <a:schemeClr val="bg2">
              <a:lumMod val="50000"/>
            </a:schemeClr>
          </a:soli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sv-SE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Marilah kita mengambil iktibar dengan menyegerakan lima perkara yang sangat penting ini agar kita tergolong dalam kalangan as-Sabiqun as-Sabiqun.</a:t>
            </a:r>
            <a:endParaRPr lang="fi-FI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89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l="-25000" r="-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Diagonal Corner Rectangle 5">
            <a:extLst>
              <a:ext uri="{FF2B5EF4-FFF2-40B4-BE49-F238E27FC236}">
                <a16:creationId xmlns:a16="http://schemas.microsoft.com/office/drawing/2014/main" xmlns="" id="{A02BAFCE-5B79-444B-84A7-336E0E42C8FF}"/>
              </a:ext>
            </a:extLst>
          </p:cNvPr>
          <p:cNvSpPr/>
          <p:nvPr/>
        </p:nvSpPr>
        <p:spPr>
          <a:xfrm>
            <a:off x="533400" y="152400"/>
            <a:ext cx="8077199" cy="770365"/>
          </a:xfrm>
          <a:prstGeom prst="snip2DiagRect">
            <a:avLst>
              <a:gd name="adj1" fmla="val 50000"/>
              <a:gd name="adj2" fmla="val 50000"/>
            </a:avLst>
          </a:prstGeom>
          <a:gradFill>
            <a:gsLst>
              <a:gs pos="19000">
                <a:srgbClr val="FFFF0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6113AE1-BC43-40AB-B16D-BC26D1E66FA3}"/>
              </a:ext>
            </a:extLst>
          </p:cNvPr>
          <p:cNvSpPr/>
          <p:nvPr/>
        </p:nvSpPr>
        <p:spPr>
          <a:xfrm>
            <a:off x="2596137" y="214416"/>
            <a:ext cx="3951723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SA" sz="3600" b="1" spc="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أعُوذُ بِاللهِ مِنَ الشَّيْطَانِ </a:t>
            </a:r>
            <a:r>
              <a:rPr lang="ar-SA" sz="3600" b="1" spc="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الرَّجِيمِ</a:t>
            </a:r>
            <a:endParaRPr lang="en-US" sz="3600" b="1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198609E-80DE-4CD2-9FD6-A570F2B68768}"/>
              </a:ext>
            </a:extLst>
          </p:cNvPr>
          <p:cNvSpPr/>
          <p:nvPr/>
        </p:nvSpPr>
        <p:spPr>
          <a:xfrm>
            <a:off x="380998" y="3481525"/>
            <a:ext cx="8382000" cy="3211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2800" b="1" dirty="0" err="1">
                <a:ea typeface="Calibri" panose="020F0502020204030204" pitchFamily="34" charset="0"/>
                <a:cs typeface="Arial" panose="020B0604020202020204" pitchFamily="34" charset="0"/>
              </a:rPr>
              <a:t>Maksudnya</a:t>
            </a:r>
            <a:r>
              <a:rPr lang="en-US" sz="2800" b="1" dirty="0">
                <a:ea typeface="Calibri" panose="020F0502020204030204" pitchFamily="34" charset="0"/>
                <a:cs typeface="Arial" panose="020B0604020202020204" pitchFamily="34" charset="0"/>
              </a:rPr>
              <a:t> : </a:t>
            </a:r>
            <a:r>
              <a:rPr lang="en-US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Dan orang yang </a:t>
            </a:r>
            <a:r>
              <a:rPr lang="en-US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telah</a:t>
            </a:r>
            <a:r>
              <a:rPr lang="en-US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mendahului</a:t>
            </a:r>
            <a:r>
              <a:rPr lang="en-US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US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mengerjakan</a:t>
            </a:r>
            <a:r>
              <a:rPr lang="en-US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kebaikan</a:t>
            </a:r>
            <a:r>
              <a:rPr lang="en-US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di dunia), yang </a:t>
            </a:r>
            <a:r>
              <a:rPr lang="en-US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akan</a:t>
            </a:r>
            <a:r>
              <a:rPr lang="en-US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mendahului</a:t>
            </a:r>
            <a:r>
              <a:rPr lang="en-US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mencapai</a:t>
            </a:r>
            <a:r>
              <a:rPr lang="en-US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balasan</a:t>
            </a:r>
            <a:r>
              <a:rPr lang="en-US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en-US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akhirat</a:t>
            </a:r>
            <a:r>
              <a:rPr lang="en-US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kelak</a:t>
            </a:r>
            <a:r>
              <a:rPr lang="en-US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  <a:r>
              <a:rPr lang="en-US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Mereka</a:t>
            </a:r>
            <a:r>
              <a:rPr lang="en-US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itulah</a:t>
            </a:r>
            <a:r>
              <a:rPr lang="en-US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orang yang </a:t>
            </a:r>
            <a:r>
              <a:rPr lang="en-US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didampingkan</a:t>
            </a:r>
            <a:r>
              <a:rPr lang="en-US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(di </a:t>
            </a:r>
            <a:r>
              <a:rPr lang="en-US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sisi</a:t>
            </a:r>
            <a:r>
              <a:rPr lang="en-US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Allah). (</a:t>
            </a:r>
            <a:r>
              <a:rPr lang="en-US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Tinggal</a:t>
            </a:r>
            <a:r>
              <a:rPr lang="en-US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menetap</a:t>
            </a:r>
            <a:r>
              <a:rPr lang="en-US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) di </a:t>
            </a:r>
            <a:r>
              <a:rPr lang="en-US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US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syurga-syurga</a:t>
            </a:r>
            <a:r>
              <a:rPr lang="en-US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penuh</a:t>
            </a:r>
            <a:r>
              <a:rPr lang="en-US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nikmat</a:t>
            </a:r>
            <a:r>
              <a:rPr lang="en-US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algn="r">
              <a:spcAft>
                <a:spcPts val="800"/>
              </a:spcAft>
            </a:pPr>
            <a:r>
              <a:rPr lang="en-US" sz="2800" b="1" dirty="0">
                <a:ea typeface="Calibri" panose="020F0502020204030204" pitchFamily="34" charset="0"/>
                <a:cs typeface="Arial" panose="020B0604020202020204" pitchFamily="34" charset="0"/>
              </a:rPr>
              <a:t>(Surah al-</a:t>
            </a:r>
            <a:r>
              <a:rPr lang="en-US" sz="2800" b="1" dirty="0" err="1">
                <a:ea typeface="Calibri" panose="020F0502020204030204" pitchFamily="34" charset="0"/>
                <a:cs typeface="Arial" panose="020B0604020202020204" pitchFamily="34" charset="0"/>
              </a:rPr>
              <a:t>Waqiah</a:t>
            </a:r>
            <a:r>
              <a:rPr lang="en-US" sz="2800" b="1" dirty="0"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ea typeface="Calibri" panose="020F0502020204030204" pitchFamily="34" charset="0"/>
                <a:cs typeface="Arial" panose="020B0604020202020204" pitchFamily="34" charset="0"/>
              </a:rPr>
              <a:t>ayat</a:t>
            </a:r>
            <a:r>
              <a:rPr lang="en-US" sz="2800" b="1" dirty="0">
                <a:ea typeface="Calibri" panose="020F0502020204030204" pitchFamily="34" charset="0"/>
                <a:cs typeface="Arial" panose="020B0604020202020204" pitchFamily="34" charset="0"/>
              </a:rPr>
              <a:t> 10 - 12)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5D27006-B039-4191-A3FC-E6FB7A394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76" y="984781"/>
            <a:ext cx="8352244" cy="28226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2920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2" charset="-78"/>
                <a:ea typeface="Times New Roman" panose="02020603050405020304" pitchFamily="18" charset="0"/>
                <a:cs typeface="Traditional Arabic" panose="02020603050405020304" pitchFamily="2" charset="-78"/>
              </a:rPr>
              <a:t>بَارَكَ اللهُ لِي وَلَكُمْ </a:t>
            </a:r>
            <a:r>
              <a:rPr lang="ar-SA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2" charset="-78"/>
                <a:ea typeface="Times New Roman" panose="02020603050405020304" pitchFamily="18" charset="0"/>
                <a:cs typeface="Traditional Arabic" panose="02020603050405020304" pitchFamily="2" charset="-78"/>
              </a:rPr>
              <a:t>فِي 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2" charset="-78"/>
                <a:ea typeface="Times New Roman" panose="02020603050405020304" pitchFamily="18" charset="0"/>
                <a:cs typeface="Traditional Arabic" panose="02020603050405020304" pitchFamily="2" charset="-78"/>
              </a:rPr>
              <a:t>الْقُرْآنِ الْعَظِيْمِ.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2" charset="-78"/>
                <a:ea typeface="Times New Roman" panose="02020603050405020304" pitchFamily="18" charset="0"/>
                <a:cs typeface="Traditional Arabic" panose="02020603050405020304" pitchFamily="2" charset="-78"/>
              </a:rPr>
              <a:t> وَنَفَعَنِي وَاِيَّاكُمْ بِمَا فِيْهِ مِنَ الآيَاتِ وَالذِّكْرِ الْحَكِيْمِ.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2" charset="-78"/>
                <a:ea typeface="Times New Roman" panose="02020603050405020304" pitchFamily="18" charset="0"/>
                <a:cs typeface="Traditional Arabic" panose="02020603050405020304" pitchFamily="2" charset="-78"/>
              </a:rPr>
              <a:t>وَتَقَبَّلَ مِنِّي وَمِنْكُمْ تِلاوَتَهُ اِنَّهُ هُوَ السَّمِيْعُ الْعَلِيْمُ.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2" charset="-78"/>
                <a:ea typeface="Times New Roman" panose="02020603050405020304" pitchFamily="18" charset="0"/>
                <a:cs typeface="Traditional Arabic" panose="02020603050405020304" pitchFamily="2" charset="-78"/>
              </a:rPr>
              <a:t>أقُوْلُ قَوْلِي هَذا وَأَسْتَغْفِرُ اللهَ الْعَظِيْمَ لِيْ وَلَكُمْ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2" charset="-78"/>
                <a:ea typeface="Times New Roman" panose="02020603050405020304" pitchFamily="18" charset="0"/>
                <a:cs typeface="Traditional Arabic" panose="02020603050405020304" pitchFamily="2" charset="-78"/>
              </a:rPr>
              <a:t> وَلِسَائِرِ الْمُسْلِمِيْنَ وَالْمُسْلِمَاتِ وَالْمُؤْمِنِيْنَ وَالْمُؤْمِنَاتِ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2" charset="-78"/>
                <a:ea typeface="Times New Roman" panose="02020603050405020304" pitchFamily="18" charset="0"/>
                <a:cs typeface="Traditional Arabic" panose="02020603050405020304" pitchFamily="2" charset="-78"/>
              </a:rPr>
              <a:t> فَاسْتَغْفِرُوْهُ إنَّهُ هُوَ الْغَفُوْرُ الرَّحِيْمُ.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0480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Doa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Antara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Dua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Khutbah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196400"/>
            <a:ext cx="9144000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آمِينَ ، يَا مُوَفِّقَ الطَّائِعِينَ</a:t>
            </a:r>
          </a:p>
          <a:p>
            <a:pPr algn="ctr" rtl="1"/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وَفِّقنَا لِطَاعَتِكَ أَجمَعِينَ</a:t>
            </a:r>
          </a:p>
          <a:p>
            <a:pPr algn="ctr" rtl="1"/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وَتُب عَلَينَا وَعَلَى المُسلِمِينَ</a:t>
            </a:r>
          </a:p>
          <a:p>
            <a:pPr algn="ctr" rtl="1"/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وَاغفِر ذَنبَ مَن يَقُولُ: «أَستَغفِرُ اللهَ» العَظِيمَ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0" y="4800600"/>
            <a:ext cx="5715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115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وَنَستَغفِرُ اللهَ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2746" t="15909" r="12480"/>
          <a:stretch>
            <a:fillRect/>
          </a:stretch>
        </p:blipFill>
        <p:spPr bwMode="auto">
          <a:xfrm>
            <a:off x="723900" y="914400"/>
            <a:ext cx="7696200" cy="2819400"/>
          </a:xfrm>
          <a:prstGeom prst="rect">
            <a:avLst/>
          </a:prstGeom>
          <a:blipFill>
            <a:blip r:embed="rId4">
              <a:alphaModFix amt="90000"/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glow rad="63500">
              <a:schemeClr val="tx1">
                <a:lumMod val="95000"/>
                <a:lumOff val="5000"/>
                <a:alpha val="40000"/>
              </a:schemeClr>
            </a:glow>
            <a:innerShdw blurRad="114300">
              <a:prstClr val="black"/>
            </a:innerShdw>
            <a:reflection blurRad="6350" stA="50000" endA="300" endPos="38500" dist="50800" dir="5400000" sy="-100000" algn="bl" rotWithShape="0"/>
          </a:effectLst>
          <a:scene3d>
            <a:camera prst="perspectiveFront"/>
            <a:lightRig rig="threePt" dir="t"/>
          </a:scene3d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228600" y="3886200"/>
            <a:ext cx="8686800" cy="1341438"/>
          </a:xfrm>
          <a:prstGeom prst="rect">
            <a:avLst/>
          </a:prstGeom>
          <a:blipFill>
            <a:blip r:embed="rId6">
              <a:alphaModFix amt="90000"/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glow rad="127000">
              <a:schemeClr val="tx1"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15471"/>
            <a:ext cx="8839200" cy="646331"/>
          </a:xfrm>
          <a:prstGeom prst="rect">
            <a:avLst/>
          </a:prstGeom>
          <a:blipFill dpi="0" rotWithShape="1">
            <a:blip r:embed="rId3">
              <a:alphaModFix amt="91000"/>
            </a:blip>
            <a:srcRect/>
            <a:stretch>
              <a:fillRect/>
            </a:stretch>
          </a:blip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Pujian</a:t>
            </a:r>
            <a:r>
              <a:rPr lang="en-US" sz="36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36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Kepada</a:t>
            </a:r>
            <a:r>
              <a:rPr lang="en-US" sz="36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Allah S.W.T.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904259"/>
            <a:ext cx="9144000" cy="2215991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anose="02020603050405020304" pitchFamily="2" charset="-78"/>
              </a:rPr>
              <a:t>الْحَمْدُ </a:t>
            </a:r>
            <a:r>
              <a:rPr lang="ar-SA" sz="138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لِلّٰهِ</a:t>
            </a:r>
            <a:endParaRPr lang="en-US" sz="13800" b="1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anose="02020603050405020304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4315361"/>
            <a:ext cx="8572528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Segala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puji-pujian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hanya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bagi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Allah S.W.T.</a:t>
            </a:r>
            <a:r>
              <a:rPr lang="ar-SA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90500">
                  <a:schemeClr val="tx1">
                    <a:alpha val="85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1912" y="914400"/>
            <a:ext cx="8890488" cy="1569660"/>
          </a:xfrm>
          <a:prstGeom prst="rect">
            <a:avLst/>
          </a:prstGeom>
          <a:solidFill>
            <a:schemeClr val="accent2">
              <a:lumMod val="50000"/>
              <a:alpha val="55000"/>
            </a:schemeClr>
          </a:solidFill>
        </p:spPr>
        <p:txBody>
          <a:bodyPr wrap="square">
            <a:spAutoFit/>
          </a:bodyPr>
          <a:lstStyle/>
          <a:p>
            <a:pPr lvl="1" algn="ctr" rtl="1"/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وَأَشْهَدُ أَن لَا إِلٰهَ إِلَّا اللهُ وَحْدَهُ لَا شَرِيْكَ لَهُ،</a:t>
            </a:r>
          </a:p>
          <a:p>
            <a:pPr lvl="1" algn="ctr" rtl="1"/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وَأَشْهَدُ أَنَّ سَيِّدَنَا مُحَمَّدًا عَبْدُهُ وَرَسُوْلُهُ.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912" y="3255792"/>
            <a:ext cx="8890488" cy="3046988"/>
          </a:xfrm>
          <a:prstGeom prst="rect">
            <a:avLst/>
          </a:prstGeom>
          <a:solidFill>
            <a:schemeClr val="bg1">
              <a:alpha val="40000"/>
            </a:schemeClr>
          </a:solidFill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Aku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bersaksi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bahawa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tiada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Tuhan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melainkan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Allah, Yang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Maha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Esa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tiada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s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ekutu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agi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-Nya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Dan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aku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bersaksi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bahawa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junjungan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kami, Muhammad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adalah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Hamba-Nya dan </a:t>
            </a:r>
            <a:r>
              <a:rPr lang="en-US" sz="32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Utusan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-Nya.</a:t>
            </a:r>
          </a:p>
        </p:txBody>
      </p:sp>
      <p:sp>
        <p:nvSpPr>
          <p:cNvPr id="6" name="Rectangle 5"/>
          <p:cNvSpPr/>
          <p:nvPr/>
        </p:nvSpPr>
        <p:spPr>
          <a:xfrm>
            <a:off x="427512" y="155806"/>
            <a:ext cx="8259288" cy="584775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Syahadah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794808"/>
            <a:ext cx="9144000" cy="1938992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anose="02020603050405020304" pitchFamily="2" charset="-78"/>
              </a:rPr>
              <a:t>وَأَشْهَدُ أَن لَّا إِلٰهَ إِلَّا اللهُ وَحْدَهُ لَا شَرِيْكَ لَهُ، وَأَشْهَدُ أَنَّ سَيِّدَنَا مُحَمَّدًا عَبْدُهُ وَرَسُوْلُهُ</a:t>
            </a:r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.</a:t>
            </a:r>
            <a:endParaRPr lang="ms-MY" sz="6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2" charset="-78"/>
              <a:cs typeface="Traditional Arabic" panose="02020603050405020304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3418" y="228600"/>
            <a:ext cx="7500990" cy="64633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925431"/>
            <a:ext cx="9144000" cy="2246769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Dan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aku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bersaksi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bahawa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sesungguhnya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tiada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tuhan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melainkan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Allah, Yang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Maha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Esa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tiada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sekutu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bagi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-Nya,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dan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juga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aku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bersaksi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bahawa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junjungan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kami (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Nabi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) Muhammad (S.A.W)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hamba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-Nya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dan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rasul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-Nya.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640" y="1902423"/>
            <a:ext cx="8572560" cy="1754326"/>
          </a:xfrm>
          <a:prstGeom prst="rect">
            <a:avLst/>
          </a:prstGeom>
          <a:solidFill>
            <a:schemeClr val="tx1">
              <a:lumMod val="65000"/>
              <a:lumOff val="35000"/>
              <a:alpha val="32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anose="02020603050405020304" pitchFamily="2" charset="-78"/>
              </a:rPr>
              <a:t>اللّٰهُمَّ صَلِّ وَسَلِّمْ وَبَارِكْ عَلَى سَيِّدِنَا مُحَمَّدٍ، وَعَلَى آلِهِ وَأَصْحَابِهِ أَجْمَعِيْنَ</a:t>
            </a:r>
            <a:r>
              <a:rPr lang="ms-MY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anose="02020603050405020304" pitchFamily="2" charset="-78"/>
              </a:rPr>
              <a:t>.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anose="02020603050405020304" pitchFamily="2" charset="-78"/>
              <a:cs typeface="Traditional Arabic" panose="02020603050405020304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4280118"/>
            <a:ext cx="8286808" cy="224676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Ya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Allah,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cucurilah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rahmat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,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kesejahteraan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dan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keberkatan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ke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atas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junjungan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kami (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Nabi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) Muhammad (S.A.W)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dan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ke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atas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keluarganya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dan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sekalian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para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Sahabatnya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142528"/>
            <a:ext cx="8215370" cy="95410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Selawat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Ke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Atas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Nabi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+mn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4810" y="293385"/>
            <a:ext cx="7500990" cy="64633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Seruan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Taqwa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053188"/>
            <a:ext cx="9144000" cy="1200329"/>
          </a:xfrm>
          <a:prstGeom prst="rect">
            <a:avLst/>
          </a:prstGeom>
          <a:solidFill>
            <a:schemeClr val="tx1">
              <a:alpha val="15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7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اتَّقُوا اللهَ فَقَدْ فَازَ الْمُتَّقُوْنَ</a:t>
            </a:r>
            <a:endParaRPr lang="ms-MY" sz="72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2" charset="-78"/>
              <a:cs typeface="Traditional Arabic" panose="02020603050405020304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905" y="3886200"/>
            <a:ext cx="8686800" cy="23083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Bertaqwalah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kepada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Allah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dengan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sebenar-benarnya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sesungguhnya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berjayalah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orang-orang yang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bertaqwa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8"/>
          <p:cNvSpPr/>
          <p:nvPr/>
        </p:nvSpPr>
        <p:spPr>
          <a:xfrm>
            <a:off x="597330" y="1857018"/>
            <a:ext cx="7924800" cy="3934182"/>
          </a:xfrm>
          <a:prstGeom prst="flowChartAlternateProcess">
            <a:avLst/>
          </a:prstGeom>
          <a:solidFill>
            <a:schemeClr val="accent3">
              <a:lumMod val="75000"/>
              <a:alpha val="66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Kehidupan di dunia ini perlu kepada interaksi antara satu sama lain. Tidak ada orang yang mampu mengurus kehidupan tanpa penglibatan orang lain. Itulah sunnatullah dalam kehidupan</a:t>
            </a:r>
            <a:endParaRPr lang="fi-FI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Snip Diagonal Corner Rectangle 5"/>
          <p:cNvSpPr/>
          <p:nvPr/>
        </p:nvSpPr>
        <p:spPr>
          <a:xfrm>
            <a:off x="267989" y="602776"/>
            <a:ext cx="8583482" cy="914400"/>
          </a:xfrm>
          <a:prstGeom prst="snip2DiagRect">
            <a:avLst>
              <a:gd name="adj1" fmla="val 50000"/>
              <a:gd name="adj2" fmla="val 5000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SERUAN KHATIB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8">
            <a:extLst>
              <a:ext uri="{FF2B5EF4-FFF2-40B4-BE49-F238E27FC236}">
                <a16:creationId xmlns:a16="http://schemas.microsoft.com/office/drawing/2014/main" xmlns="" id="{394D8918-02A2-410A-9918-45921E2A6F47}"/>
              </a:ext>
            </a:extLst>
          </p:cNvPr>
          <p:cNvSpPr/>
          <p:nvPr/>
        </p:nvSpPr>
        <p:spPr>
          <a:xfrm>
            <a:off x="597330" y="1857018"/>
            <a:ext cx="7924800" cy="4696182"/>
          </a:xfrm>
          <a:prstGeom prst="flowChartAlternateProcess">
            <a:avLst/>
          </a:prstGeom>
          <a:solidFill>
            <a:schemeClr val="accent3">
              <a:lumMod val="75000"/>
              <a:alpha val="66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Justeru, pereratkanlah hubungan sesama manusia dengan saling menghormati, sayang menyayangi dan bantu-membantu antara satu sama lain. Mudah-mudahan kesatuan umat Islam akan lebih kukuh dan kesejahteraan akan dapat dikecapi bersama</a:t>
            </a:r>
            <a:endParaRPr lang="fi-FI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Snip Diagonal Corner Rectangle 5">
            <a:extLst>
              <a:ext uri="{FF2B5EF4-FFF2-40B4-BE49-F238E27FC236}">
                <a16:creationId xmlns:a16="http://schemas.microsoft.com/office/drawing/2014/main" xmlns="" id="{D36276A0-FEAD-4DB0-A04A-A1C362398E93}"/>
              </a:ext>
            </a:extLst>
          </p:cNvPr>
          <p:cNvSpPr/>
          <p:nvPr/>
        </p:nvSpPr>
        <p:spPr>
          <a:xfrm>
            <a:off x="267989" y="602776"/>
            <a:ext cx="8583482" cy="914400"/>
          </a:xfrm>
          <a:prstGeom prst="snip2DiagRect">
            <a:avLst>
              <a:gd name="adj1" fmla="val 50000"/>
              <a:gd name="adj2" fmla="val 5000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SERUAN KHATIB</a:t>
            </a:r>
          </a:p>
        </p:txBody>
      </p:sp>
    </p:spTree>
    <p:extLst>
      <p:ext uri="{BB962C8B-B14F-4D97-AF65-F5344CB8AC3E}">
        <p14:creationId xmlns:p14="http://schemas.microsoft.com/office/powerpoint/2010/main" val="6396720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35788"/>
            <a:ext cx="8830566" cy="321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658242" y="4005617"/>
            <a:ext cx="338426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anose="020B0604020202020204" pitchFamily="34" charset="0"/>
              </a:rPr>
              <a:t>(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anose="020B0604020202020204" pitchFamily="34" charset="0"/>
              </a:rPr>
              <a:t>Surah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anose="020B0604020202020204" pitchFamily="34" charset="0"/>
              </a:rPr>
              <a:t> Al-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anose="020B0604020202020204" pitchFamily="34" charset="0"/>
              </a:rPr>
              <a:t>Ahzab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anose="020B0604020202020204" pitchFamily="34" charset="0"/>
              </a:rPr>
              <a:t> : 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anose="020B0604020202020204" pitchFamily="34" charset="0"/>
              </a:rPr>
              <a:t>Ayat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anose="020B0604020202020204" pitchFamily="34" charset="0"/>
              </a:rPr>
              <a:t> 56)</a:t>
            </a:r>
          </a:p>
        </p:txBody>
      </p:sp>
      <p:sp>
        <p:nvSpPr>
          <p:cNvPr id="7" name="Rectangle 6"/>
          <p:cNvSpPr/>
          <p:nvPr/>
        </p:nvSpPr>
        <p:spPr>
          <a:xfrm>
            <a:off x="179512" y="4572000"/>
            <a:ext cx="892965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“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Sesungguhnya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Allah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Taala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Dan Para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MalaikatNya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Sentiasa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Berselawat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Ke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Atas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Nabi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(Muhammad).</a:t>
            </a:r>
          </a:p>
          <a:p>
            <a:pPr algn="ctr">
              <a:defRPr/>
            </a:pP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Wahai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Orang-orang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Beriman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!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Berselawatlah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Kamu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defRPr/>
            </a:pP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Ke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Atasnya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Serta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Ucapkanlah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Salam Sejahtera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Dengan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Penghormatan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Ke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Atasnya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Dengan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Sepenuhnya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”. 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2891476" y="283332"/>
            <a:ext cx="5525616" cy="1178767"/>
          </a:xfrm>
          <a:prstGeom prst="round2DiagRect">
            <a:avLst>
              <a:gd name="adj1" fmla="val 14211"/>
              <a:gd name="adj2" fmla="val 0"/>
            </a:avLst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Memperbanyakkan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ucapan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selawat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dan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salam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kepada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Rasulullah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SAW </a:t>
            </a:r>
          </a:p>
        </p:txBody>
      </p:sp>
      <p:sp>
        <p:nvSpPr>
          <p:cNvPr id="9" name="Notched Right Arrow 8"/>
          <p:cNvSpPr/>
          <p:nvPr/>
        </p:nvSpPr>
        <p:spPr>
          <a:xfrm>
            <a:off x="611560" y="116632"/>
            <a:ext cx="2249238" cy="1512168"/>
          </a:xfrm>
          <a:prstGeom prst="notchedRightArrow">
            <a:avLst>
              <a:gd name="adj1" fmla="val 41162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Seruan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 l="-27000" r="-2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304798" y="1114412"/>
            <a:ext cx="8610601" cy="5286388"/>
          </a:xfrm>
          <a:prstGeom prst="rect">
            <a:avLst/>
          </a:prstGeom>
          <a:solidFill>
            <a:schemeClr val="tx1">
              <a:alpha val="5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438400" y="304800"/>
            <a:ext cx="4572000" cy="575672"/>
          </a:xfrm>
          <a:prstGeom prst="rect">
            <a:avLst/>
          </a:prstGeom>
          <a:noFill/>
          <a:ln w="53975" cmpd="thickThin">
            <a:noFill/>
          </a:ln>
          <a:effectLst>
            <a:innerShdw blurRad="63500" dist="50800" dir="162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Selawat</a:t>
            </a:r>
            <a:endParaRPr lang="ms-MY" sz="48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5536" y="1196752"/>
            <a:ext cx="8532440" cy="25853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اللّٰهُمَّ اغْفِرْ 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لِ</a:t>
            </a:r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لْمُؤْمِنِيْنَ وَالْمُؤْمِنَاتِ، وَالمُسْلِمِيْنَ وَالْمُسْلِمَاتِ الأَحْيَاءِ مِنْهُمْ وَالأَمْوَات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،</a:t>
            </a:r>
            <a:r>
              <a:rPr lang="ar-EG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r-SA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إِنَّكَ سَمِيْعٌ قَرِيْبٌ مُجِيْبُ الدَّعَوَات. </a:t>
            </a:r>
            <a:endParaRPr lang="en-US" sz="54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anose="02020603050405020304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5811" y="4365104"/>
            <a:ext cx="8532440" cy="17543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اللّٰهُمَّ ادْفَعْ عَنَّا الْبَلاءَ وَالْوَبَاءَ وَالْفَحْشَاءَ</a:t>
            </a:r>
            <a:endParaRPr lang="en-US" sz="54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anose="02020603050405020304" pitchFamily="2" charset="-78"/>
            </a:endParaRPr>
          </a:p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 مَا لا يَصْرِفُهُ غَيْرُكَ</a:t>
            </a:r>
            <a:endParaRPr lang="en-US" sz="54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anose="02020603050405020304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5296" y="148310"/>
            <a:ext cx="320384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DOA</a:t>
            </a:r>
            <a:endParaRPr lang="ms-MY" sz="60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5296" y="148310"/>
            <a:ext cx="320384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DOA</a:t>
            </a:r>
            <a:endParaRPr lang="ms-MY" sz="60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143000"/>
            <a:ext cx="8532440" cy="51706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6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اللّٰهُمَّ إِنَّا نَعُوذُ بِكَ مِنَ البَرَصِ وَالْجُنُونِ وَالْجُذَامِ وَمِن سَيِّئِ الأَسْقَامِ. </a:t>
            </a:r>
            <a:endParaRPr lang="en-US" sz="6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anose="02020603050405020304" pitchFamily="2" charset="-78"/>
            </a:endParaRPr>
          </a:p>
          <a:p>
            <a:pPr algn="ctr" rtl="1"/>
            <a:endParaRPr lang="en-US" sz="6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anose="02020603050405020304" pitchFamily="2" charset="-78"/>
            </a:endParaRPr>
          </a:p>
          <a:p>
            <a:pPr algn="ctr" rtl="1"/>
            <a:r>
              <a:rPr lang="ar-EG" sz="6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اللّٰهُمَّ اشْفِ مَرْضَانَا وَارْحَمْ مَّوْتَانَا، وَالْطُفْ بِنَا فِيمَا نَزَلَ بِنَا</a:t>
            </a:r>
            <a:endParaRPr lang="en-US" sz="6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anose="02020603050405020304" pitchFamily="2" charset="-78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758" b="86492" l="18000" r="82000">
                        <a14:foregroundMark x1="48500" y1="39400" x2="48500" y2="39400"/>
                        <a14:foregroundMark x1="50250" y1="29268" x2="50250" y2="29268"/>
                        <a14:foregroundMark x1="36875" y1="16135" x2="36875" y2="16135"/>
                        <a14:foregroundMark x1="63250" y1="15009" x2="63250" y2="15009"/>
                        <a14:foregroundMark x1="38125" y1="13884" x2="38125" y2="13884"/>
                        <a14:foregroundMark x1="61500" y1="13133" x2="61500" y2="13133"/>
                        <a14:foregroundMark x1="38125" y1="12758" x2="38125" y2="12758"/>
                        <a14:foregroundMark x1="49750" y1="22139" x2="49750" y2="22139"/>
                        <a14:foregroundMark x1="60000" y1="43902" x2="60000" y2="43902"/>
                        <a14:foregroundMark x1="40125" y1="42777" x2="40125" y2="42777"/>
                        <a14:foregroundMark x1="51000" y1="65103" x2="51000" y2="65103"/>
                        <a14:foregroundMark x1="47125" y1="84615" x2="47125" y2="84615"/>
                        <a14:foregroundMark x1="42625" y1="84615" x2="42625" y2="84615"/>
                        <a14:foregroundMark x1="55500" y1="84991" x2="55500" y2="84991"/>
                        <a14:foregroundMark x1="53500" y1="86492" x2="53500" y2="864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974" r="10000" b="7974"/>
          <a:stretch>
            <a:fillRect/>
          </a:stretch>
        </p:blipFill>
        <p:spPr>
          <a:xfrm>
            <a:off x="6705600" y="30480"/>
            <a:ext cx="2534920" cy="1774444"/>
          </a:xfrm>
          <a:prstGeom prst="rect">
            <a:avLst/>
          </a:prstGeom>
          <a:effectLst>
            <a:glow rad="317500">
              <a:schemeClr val="bg1">
                <a:alpha val="7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152400" y="706934"/>
            <a:ext cx="8763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Ya Allah…</a:t>
            </a:r>
          </a:p>
          <a:p>
            <a:endParaRPr lang="en-US" sz="14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Peliharakanlah</a:t>
            </a:r>
            <a:endParaRPr lang="en-US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Kebawah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Duli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Yang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Maha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Mulia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Raja Kami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Al-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Wathiqu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Billah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Sultan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Mizan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Zainal Abidin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Ibni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Al-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Marhum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Sultan Mahmud 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Al-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Muktafi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Billah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Shah,</a:t>
            </a:r>
          </a:p>
          <a:p>
            <a:endParaRPr lang="en-US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Limpahkanlah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RahmatMu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Untuk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Baginda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 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Juga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Untuk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Sultanah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Nur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Zahirah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Sultanah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Terengganu </a:t>
            </a:r>
          </a:p>
          <a:p>
            <a:endParaRPr lang="en-US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Dan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Peliharakanlah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Putera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Puteri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 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Ahli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Keluarga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Keturunan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dan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Kerabat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Baginda</a:t>
            </a:r>
            <a:endParaRPr lang="en-MY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7115" y="1143000"/>
            <a:ext cx="9144000" cy="1754326"/>
          </a:xfrm>
          <a:prstGeom prst="rect">
            <a:avLst/>
          </a:prstGeom>
          <a:solidFill>
            <a:srgbClr val="002060">
              <a:alpha val="39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اللّٰهُمَّ صَلِّ وَسَلِّمْ عَلَى سَيِّدِنَا مُحَمَّدٍ </a:t>
            </a:r>
            <a:endParaRPr lang="en-US" sz="54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anose="02020603050405020304" pitchFamily="2" charset="-78"/>
            </a:endParaRPr>
          </a:p>
          <a:p>
            <a:pPr algn="ctr" rtl="1"/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وَعَلَى آلِهِ وَأَصْحَابِهِ أَجْمَعِيْنَ،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733800"/>
            <a:ext cx="9144000" cy="2308324"/>
          </a:xfrm>
          <a:prstGeom prst="rect">
            <a:avLst/>
          </a:prstGeom>
          <a:solidFill>
            <a:schemeClr val="bg1">
              <a:alpha val="49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6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Ya Allah</a:t>
            </a:r>
            <a:r>
              <a:rPr lang="sv-SE" sz="360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, </a:t>
            </a:r>
            <a:r>
              <a:rPr lang="sv-SE" sz="360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selawat dan salam ke atas junjungan </a:t>
            </a:r>
            <a:r>
              <a:rPr lang="sv-SE" sz="36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kami Muhammad, juga ke atas keluarga dan </a:t>
            </a:r>
            <a:r>
              <a:rPr lang="sv-SE" sz="36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sekalian para </a:t>
            </a:r>
            <a:r>
              <a:rPr lang="sv-SE" sz="36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Sahabat Baginda.</a:t>
            </a:r>
            <a:endParaRPr lang="es-ES" sz="400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370" y="150358"/>
            <a:ext cx="8701030" cy="553998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Selawat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Ke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Atas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Nabi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Muhammad SAW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523756"/>
            <a:ext cx="8915400" cy="5724644"/>
          </a:xfrm>
          <a:prstGeom prst="rect">
            <a:avLst/>
          </a:prstGeom>
          <a:noFill/>
          <a:effectLst>
            <a:glow rad="127000">
              <a:srgbClr val="FFFF00"/>
            </a:glow>
          </a:effectLst>
        </p:spPr>
        <p:txBody>
          <a:bodyPr wrap="square" rtlCol="0">
            <a:spAutoFit/>
          </a:bodyPr>
          <a:lstStyle/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Ya Allah…</a:t>
            </a:r>
          </a:p>
          <a:p>
            <a:endParaRPr lang="en-US" sz="14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Peliharakanlah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Para Ulama’,</a:t>
            </a: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Semua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Pembesar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 Hakim-Hakim,</a:t>
            </a: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Pegawai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Kerajaan dan Rakyat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Jelata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Baginda</a:t>
            </a:r>
            <a:endParaRPr lang="en-US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Dari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Kalangan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Orang Islam dan </a:t>
            </a: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Mereka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Yang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Beriman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Lelaki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dan Perempuan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Di Dunia dan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Akhirat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Dengan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Segala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RahmatMu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Wahai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Allah Yang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Maha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Penyayang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endParaRPr lang="en-US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Ya Allah…</a:t>
            </a:r>
          </a:p>
          <a:p>
            <a:endParaRPr lang="en-US" sz="14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Peliharakanlah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Juga Raja Muda Kami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Tengku Muhammad Ismail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Ibni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Al-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Wathiqu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Billah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Sultan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Mizan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Zainal Abidin</a:t>
            </a:r>
          </a:p>
        </p:txBody>
      </p:sp>
      <p:pic>
        <p:nvPicPr>
          <p:cNvPr id="2" name="Picture 1" descr="Logo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758" b="86492" l="18000" r="82000">
                        <a14:foregroundMark x1="48500" y1="39400" x2="48500" y2="39400"/>
                        <a14:foregroundMark x1="50250" y1="29268" x2="50250" y2="29268"/>
                        <a14:foregroundMark x1="36875" y1="16135" x2="36875" y2="16135"/>
                        <a14:foregroundMark x1="63250" y1="15009" x2="63250" y2="15009"/>
                        <a14:foregroundMark x1="38125" y1="13884" x2="38125" y2="13884"/>
                        <a14:foregroundMark x1="61500" y1="13133" x2="61500" y2="13133"/>
                        <a14:foregroundMark x1="38125" y1="12758" x2="38125" y2="12758"/>
                        <a14:foregroundMark x1="49750" y1="22139" x2="49750" y2="22139"/>
                        <a14:foregroundMark x1="60000" y1="43902" x2="60000" y2="43902"/>
                        <a14:foregroundMark x1="40125" y1="42777" x2="40125" y2="42777"/>
                        <a14:foregroundMark x1="51000" y1="65103" x2="51000" y2="65103"/>
                        <a14:foregroundMark x1="47125" y1="84615" x2="47125" y2="84615"/>
                        <a14:foregroundMark x1="42625" y1="84615" x2="42625" y2="84615"/>
                        <a14:foregroundMark x1="55500" y1="84991" x2="55500" y2="84991"/>
                        <a14:foregroundMark x1="53500" y1="86492" x2="53500" y2="864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974" r="10000" b="7974"/>
          <a:stretch>
            <a:fillRect/>
          </a:stretch>
        </p:blipFill>
        <p:spPr>
          <a:xfrm>
            <a:off x="6705600" y="30480"/>
            <a:ext cx="2534920" cy="1774444"/>
          </a:xfrm>
          <a:prstGeom prst="rect">
            <a:avLst/>
          </a:prstGeom>
          <a:effectLst>
            <a:glow rad="317500">
              <a:schemeClr val="bg1">
                <a:alpha val="70000"/>
              </a:schemeClr>
            </a:glow>
          </a:effec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5296" y="148310"/>
            <a:ext cx="320384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DOA</a:t>
            </a:r>
            <a:endParaRPr lang="ms-MY" sz="60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143000"/>
            <a:ext cx="8532440" cy="470898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60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اللَّهُمَّ أَعِزَّ الإِسْلاَمَ وَالْمُسْلِمِيْنَ، وَأَذِلَّ الْمُعْتَدِيْنَ الظَّالِمِيْنَ، وَدَمِّرْ أَعْدَائَكَ أَعْدَاءَ الدِّيْنَ، وَانْصُرْنَا عَلَيْهِمْ يَا رَبَّ الْعَالَمِيْنَ</a:t>
            </a:r>
          </a:p>
          <a:p>
            <a:pPr algn="ctr" rtl="1"/>
            <a:r>
              <a:rPr lang="ar-EG" sz="60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اللَّهُمَّ انْصُرْ إِخْوَانَنَا الْمُسْلِمِيْنَ وَالْمُجَاهِدِيْنَ فِيْ فَلَسْطِيْن وَفِيْ كُلِّ مَكَانٍ.</a:t>
            </a:r>
            <a:endParaRPr lang="en-US" sz="60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anose="02020603050405020304" pitchFamily="2" charset="-78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043" y="1143000"/>
            <a:ext cx="8199911" cy="5178341"/>
          </a:xfrm>
          <a:prstGeom prst="rect">
            <a:avLst/>
          </a:prstGeom>
          <a:gradFill>
            <a:gsLst>
              <a:gs pos="41000">
                <a:srgbClr val="D6C6ED">
                  <a:alpha val="63000"/>
                </a:srgbClr>
              </a:gs>
              <a:gs pos="0">
                <a:schemeClr val="accent4">
                  <a:lumMod val="20000"/>
                  <a:lumOff val="80000"/>
                  <a:alpha val="76000"/>
                </a:schemeClr>
              </a:gs>
              <a:gs pos="47000">
                <a:schemeClr val="accent4">
                  <a:tint val="37000"/>
                  <a:satMod val="300000"/>
                  <a:alpha val="70000"/>
                </a:schemeClr>
              </a:gs>
              <a:gs pos="73000">
                <a:schemeClr val="accent4">
                  <a:lumMod val="20000"/>
                  <a:lumOff val="80000"/>
                  <a:alpha val="85000"/>
                </a:schemeClr>
              </a:gs>
            </a:gsLst>
            <a:lin ang="16200000" scaled="0"/>
          </a:gradFill>
          <a:effectLst>
            <a:outerShdw dir="5400000" rotWithShape="0">
              <a:srgbClr val="000000">
                <a:alpha val="47000"/>
              </a:srgbClr>
            </a:outerShdw>
          </a:effectLst>
          <a:scene3d>
            <a:camera prst="orthographicFront"/>
            <a:lightRig rig="threePt" dir="t"/>
          </a:scene3d>
          <a:sp3d>
            <a:bevelT w="12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ms-MY" sz="3200" b="1" dirty="0">
                <a:solidFill>
                  <a:srgbClr val="FF0000"/>
                </a:solidFill>
              </a:rPr>
              <a:t>Ya Allah,</a:t>
            </a:r>
          </a:p>
          <a:p>
            <a:pPr algn="just"/>
            <a:endParaRPr lang="ms-MY" sz="1050" b="1" dirty="0">
              <a:solidFill>
                <a:srgbClr val="FF0000"/>
              </a:solidFill>
            </a:endParaRPr>
          </a:p>
          <a:p>
            <a:pPr algn="just"/>
            <a:r>
              <a:rPr lang="ms-MY" sz="3200" b="1" dirty="0">
                <a:solidFill>
                  <a:schemeClr val="accent5">
                    <a:lumMod val="50000"/>
                  </a:schemeClr>
                </a:solidFill>
              </a:rPr>
              <a:t>Kami memohon hidayah dan petunjuk ke jalan kebenaran. Tetapkanlah iman kami di dalam agama-Mu. Basahilah lidah kami dengan bacaan al-Quran dan zikir kepada-Mu. Jadikanlah akhlak junjungan besar Nabi Muhammad SAW sebagai ikutan kami. Pereratkanlah hubungan sesama kami, saling bekerjasama dan bantu membantu dalam kebajikan dan taqwa.</a:t>
            </a:r>
            <a:endParaRPr lang="ms-MY" sz="32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1430"/>
            <a:ext cx="2057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DOA …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044" y="842427"/>
            <a:ext cx="8199911" cy="4185761"/>
          </a:xfrm>
          <a:prstGeom prst="rect">
            <a:avLst/>
          </a:prstGeom>
          <a:gradFill>
            <a:gsLst>
              <a:gs pos="41000">
                <a:srgbClr val="D6C6ED">
                  <a:alpha val="63000"/>
                </a:srgbClr>
              </a:gs>
              <a:gs pos="0">
                <a:schemeClr val="accent4">
                  <a:lumMod val="20000"/>
                  <a:lumOff val="80000"/>
                  <a:alpha val="76000"/>
                </a:schemeClr>
              </a:gs>
              <a:gs pos="47000">
                <a:schemeClr val="accent4">
                  <a:tint val="37000"/>
                  <a:satMod val="300000"/>
                  <a:alpha val="70000"/>
                </a:schemeClr>
              </a:gs>
              <a:gs pos="73000">
                <a:schemeClr val="accent4">
                  <a:lumMod val="20000"/>
                  <a:lumOff val="80000"/>
                  <a:alpha val="85000"/>
                </a:schemeClr>
              </a:gs>
            </a:gsLst>
            <a:lin ang="16200000" scaled="0"/>
          </a:gradFill>
          <a:effectLst>
            <a:outerShdw dir="5400000" rotWithShape="0">
              <a:srgbClr val="000000">
                <a:alpha val="47000"/>
              </a:srgbClr>
            </a:outerShdw>
          </a:effectLst>
          <a:scene3d>
            <a:camera prst="orthographicFront"/>
            <a:lightRig rig="threePt" dir="t"/>
          </a:scene3d>
          <a:sp3d>
            <a:bevelT w="12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ms-MY" sz="3200" b="1" dirty="0">
                <a:solidFill>
                  <a:srgbClr val="FF0000"/>
                </a:solidFill>
              </a:rPr>
              <a:t>Ya Allah,</a:t>
            </a:r>
          </a:p>
          <a:p>
            <a:pPr algn="just"/>
            <a:endParaRPr lang="ms-MY" sz="10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ms-MY" sz="3200" b="1" dirty="0">
                <a:solidFill>
                  <a:schemeClr val="accent5">
                    <a:lumMod val="50000"/>
                  </a:schemeClr>
                </a:solidFill>
              </a:rPr>
              <a:t>Jadikanlah negeri ini negeri yang aman, maju lagi diberkati. Bukakanlah pintu-pintu rezeki dari segala penjuru. Kurniakanlah kepada kami nikmat kesejahteraan yang berterusan. Jauhkanlah negeri kami ini daripada segala malapetaka, musibah dan apa jua kemurkaan-Mu.</a:t>
            </a:r>
            <a:endParaRPr lang="ms-MY" sz="32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1430"/>
            <a:ext cx="2057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DOA …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044" y="1600200"/>
            <a:ext cx="8199911" cy="3200876"/>
          </a:xfrm>
          <a:prstGeom prst="rect">
            <a:avLst/>
          </a:prstGeom>
          <a:gradFill>
            <a:gsLst>
              <a:gs pos="41000">
                <a:srgbClr val="D6C6ED">
                  <a:alpha val="63000"/>
                </a:srgbClr>
              </a:gs>
              <a:gs pos="0">
                <a:schemeClr val="accent4">
                  <a:lumMod val="20000"/>
                  <a:lumOff val="80000"/>
                  <a:alpha val="76000"/>
                </a:schemeClr>
              </a:gs>
              <a:gs pos="47000">
                <a:schemeClr val="accent4">
                  <a:tint val="37000"/>
                  <a:satMod val="300000"/>
                  <a:alpha val="70000"/>
                </a:schemeClr>
              </a:gs>
              <a:gs pos="73000">
                <a:schemeClr val="accent4">
                  <a:lumMod val="20000"/>
                  <a:lumOff val="80000"/>
                  <a:alpha val="85000"/>
                </a:schemeClr>
              </a:gs>
            </a:gsLst>
            <a:lin ang="16200000" scaled="0"/>
          </a:gradFill>
          <a:effectLst>
            <a:outerShdw dir="5400000" rotWithShape="0">
              <a:srgbClr val="000000">
                <a:alpha val="47000"/>
              </a:srgbClr>
            </a:outerShdw>
          </a:effectLst>
          <a:scene3d>
            <a:camera prst="orthographicFront"/>
            <a:lightRig rig="threePt" dir="t"/>
          </a:scene3d>
          <a:sp3d>
            <a:bevelT w="12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ms-MY" sz="3200" b="1" dirty="0">
                <a:solidFill>
                  <a:srgbClr val="FF0000"/>
                </a:solidFill>
              </a:rPr>
              <a:t>Ya Allah,</a:t>
            </a:r>
          </a:p>
          <a:p>
            <a:pPr algn="just"/>
            <a:endParaRPr lang="ms-MY" sz="10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ms-MY" sz="3200" b="1" dirty="0">
                <a:solidFill>
                  <a:schemeClr val="accent5">
                    <a:lumMod val="50000"/>
                  </a:schemeClr>
                </a:solidFill>
              </a:rPr>
              <a:t>Anugerahilah keberkatan kepada para pembayar zakat dan pewakaf MAIDAM. Semoga Allah SWT mengurniakan ganjaran ke atas apa yang diberikan dan memberi keberkatan ke atas harta yang berbaki.</a:t>
            </a:r>
            <a:endParaRPr lang="ms-MY" sz="32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1430"/>
            <a:ext cx="2057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DOA …</a:t>
            </a:r>
          </a:p>
        </p:txBody>
      </p:sp>
    </p:spTree>
    <p:extLst>
      <p:ext uri="{BB962C8B-B14F-4D97-AF65-F5344CB8AC3E}">
        <p14:creationId xmlns:p14="http://schemas.microsoft.com/office/powerpoint/2010/main" val="1365957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4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044" y="914400"/>
            <a:ext cx="8199911" cy="4685898"/>
          </a:xfrm>
          <a:prstGeom prst="rect">
            <a:avLst/>
          </a:prstGeom>
          <a:gradFill>
            <a:gsLst>
              <a:gs pos="41000">
                <a:srgbClr val="D6C6ED">
                  <a:alpha val="63000"/>
                </a:srgbClr>
              </a:gs>
              <a:gs pos="0">
                <a:schemeClr val="accent4">
                  <a:lumMod val="20000"/>
                  <a:lumOff val="80000"/>
                  <a:alpha val="76000"/>
                </a:schemeClr>
              </a:gs>
              <a:gs pos="47000">
                <a:schemeClr val="accent4">
                  <a:tint val="37000"/>
                  <a:satMod val="300000"/>
                  <a:alpha val="70000"/>
                </a:schemeClr>
              </a:gs>
              <a:gs pos="73000">
                <a:schemeClr val="accent4">
                  <a:lumMod val="20000"/>
                  <a:lumOff val="80000"/>
                  <a:alpha val="85000"/>
                </a:schemeClr>
              </a:gs>
            </a:gsLst>
            <a:lin ang="16200000" scaled="0"/>
          </a:gradFill>
          <a:effectLst>
            <a:outerShdw dir="5400000" rotWithShape="0">
              <a:srgbClr val="000000">
                <a:alpha val="47000"/>
              </a:srgbClr>
            </a:outerShdw>
          </a:effectLst>
          <a:scene3d>
            <a:camera prst="orthographicFront"/>
            <a:lightRig rig="threePt" dir="t"/>
          </a:scene3d>
          <a:sp3d>
            <a:bevelT w="12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ms-MY" sz="3200" b="1" dirty="0">
                <a:solidFill>
                  <a:srgbClr val="FF0000"/>
                </a:solidFill>
              </a:rPr>
              <a:t>Ya Allah, </a:t>
            </a:r>
          </a:p>
          <a:p>
            <a:pPr algn="just"/>
            <a:endParaRPr lang="ms-MY" sz="1050" b="1" dirty="0">
              <a:solidFill>
                <a:srgbClr val="FF0000"/>
              </a:solidFill>
            </a:endParaRPr>
          </a:p>
          <a:p>
            <a:pPr algn="just"/>
            <a:r>
              <a:rPr lang="ms-MY" sz="3200" b="1" dirty="0">
                <a:solidFill>
                  <a:schemeClr val="accent5">
                    <a:lumMod val="50000"/>
                  </a:schemeClr>
                </a:solidFill>
              </a:rPr>
              <a:t>Anugerahkan pertolongan dan bantuanMu untuk saudara kami di Palestin. Berikanlah ketabahan dan kekuatan kepada mereka dalam menghadapi kekejaman rejim zionis. Peliharakanlah bumi Baitul Maqdis dan seluruh saudara kami di sana.</a:t>
            </a:r>
          </a:p>
          <a:p>
            <a:pPr algn="just"/>
            <a:endParaRPr lang="ms-MY" sz="32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ms-MY" sz="3200" b="1" dirty="0">
                <a:solidFill>
                  <a:schemeClr val="tx1"/>
                </a:solidFill>
              </a:rPr>
              <a:t>Amin Ya Rabbal alamin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11430"/>
            <a:ext cx="2057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DOA …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52400"/>
            <a:ext cx="4267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DOA PENUTUP…</a:t>
            </a:r>
          </a:p>
        </p:txBody>
      </p:sp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0" y="3048000"/>
            <a:ext cx="914400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Kurniakanlah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Kepada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Kami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Kebaikan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Di Dunia Dan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Kebaikan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Di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Akhirat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Serta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Hindarilah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Kami Dari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Seksaan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Neraka</a:t>
            </a:r>
            <a:endParaRPr lang="en-US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61" y="826649"/>
            <a:ext cx="8821677" cy="23471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16" y="4495925"/>
            <a:ext cx="8839966" cy="1798476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57200" y="457200"/>
            <a:ext cx="8382000" cy="597666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1">
                  <a:tint val="37000"/>
                  <a:satMod val="300000"/>
                  <a:alpha val="23000"/>
                </a:schemeClr>
              </a:gs>
              <a:gs pos="0">
                <a:schemeClr val="accent1">
                  <a:tint val="15000"/>
                  <a:satMod val="350000"/>
                  <a:alpha val="32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endParaRPr lang="ar-SA" sz="4000" b="1" dirty="0">
              <a:solidFill>
                <a:schemeClr val="accent3"/>
              </a:solidFill>
              <a:latin typeface="Monotype Corsiva" pitchFamily="66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ar-SA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  <a:cs typeface="Arial" panose="020B0604020202020204" pitchFamily="34" charset="0"/>
              </a:rPr>
              <a:t>عِبَادَ اللهِ!</a:t>
            </a:r>
          </a:p>
          <a:p>
            <a:pPr algn="ctr">
              <a:defRPr/>
            </a:pPr>
            <a:endParaRPr lang="en-MY" sz="1600" b="1" dirty="0">
              <a:solidFill>
                <a:schemeClr val="accent3"/>
              </a:solidFill>
              <a:latin typeface="Calibri" panose="020F0502020204030204" charset="0"/>
              <a:ea typeface="Calibri" panose="020F05020202040302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42" y="2057400"/>
            <a:ext cx="7699915" cy="3938357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64" y="392929"/>
            <a:ext cx="8480271" cy="6072142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3586" y="404664"/>
            <a:ext cx="8382000" cy="597666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34000"/>
                </a:schemeClr>
              </a:gs>
              <a:gs pos="0">
                <a:schemeClr val="accent1">
                  <a:tint val="37000"/>
                  <a:satMod val="300000"/>
                  <a:alpha val="23000"/>
                </a:schemeClr>
              </a:gs>
              <a:gs pos="0">
                <a:schemeClr val="accent1">
                  <a:tint val="15000"/>
                  <a:satMod val="350000"/>
                  <a:alpha val="32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endParaRPr lang="ar-SA" sz="9600" b="1" dirty="0">
              <a:solidFill>
                <a:schemeClr val="accent3"/>
              </a:solidFill>
              <a:latin typeface="Monotype Corsiva" pitchFamily="66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ar-SA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قُوْمُوْا إِلَى صَلاتِكُمْ،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r>
              <a:rPr lang="ar-SA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 يَرْحَمْكُمُ الله</a:t>
            </a:r>
            <a:endParaRPr lang="en-MY" sz="7200" b="1" dirty="0">
              <a:solidFill>
                <a:schemeClr val="accent3"/>
              </a:solidFill>
              <a:latin typeface="Calibri" panose="020F0502020204030204" charset="0"/>
              <a:ea typeface="Calibri" panose="020F050202020403020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260648"/>
            <a:ext cx="8382000" cy="828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>
              <a:ln w="18415" cmpd="sng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1557" y="1143000"/>
            <a:ext cx="7942843" cy="1862048"/>
          </a:xfrm>
          <a:prstGeom prst="rect">
            <a:avLst/>
          </a:prstGeom>
          <a:solidFill>
            <a:srgbClr val="7030A0">
              <a:alpha val="51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115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2" charset="-78"/>
              </a:rPr>
              <a:t>اِتَّقُوا اللهَ</a:t>
            </a:r>
            <a:endParaRPr lang="en-US" sz="115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anose="02020603050405020304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3276600"/>
            <a:ext cx="8077200" cy="2369880"/>
          </a:xfrm>
          <a:prstGeom prst="rect">
            <a:avLst/>
          </a:prstGeom>
          <a:solidFill>
            <a:schemeClr val="bg1">
              <a:alpha val="56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800" b="1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60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“</a:t>
            </a:r>
            <a:r>
              <a:rPr lang="es-ES" sz="60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Bertaqwalah</a:t>
            </a:r>
            <a:r>
              <a:rPr lang="es-ES" sz="60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s-ES" sz="60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kepada</a:t>
            </a:r>
            <a:r>
              <a:rPr lang="es-ES" sz="60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s-ES" sz="60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Allah</a:t>
            </a:r>
            <a:r>
              <a:rPr lang="es-ES" sz="60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ea typeface="Arial Unicode MS" pitchFamily="34" charset="-128"/>
                <a:cs typeface="Arial" panose="020B0604020202020204" pitchFamily="34" charset="0"/>
              </a:rPr>
              <a:t>”</a:t>
            </a:r>
            <a:endParaRPr lang="en-US" sz="6000" b="1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3422" y="152400"/>
            <a:ext cx="7762821" cy="584775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Pesanan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Takwa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15 RABIULAKHIR 1446H / 18 OKTOBER 2024</a:t>
            </a:r>
            <a:endParaRPr lang="nl-NL" sz="24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9200" y="152400"/>
            <a:ext cx="6438898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u="sng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TAJUK KHUTBAH HARI INI</a:t>
            </a:r>
            <a:endParaRPr lang="en-MY" sz="4800" b="1" u="sng" dirty="0">
              <a:ln w="9525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3AD5839-CB76-4EB3-8D30-21E36C4326C4}"/>
              </a:ext>
            </a:extLst>
          </p:cNvPr>
          <p:cNvSpPr/>
          <p:nvPr/>
        </p:nvSpPr>
        <p:spPr>
          <a:xfrm>
            <a:off x="495300" y="2711050"/>
            <a:ext cx="8153400" cy="269629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fi-FI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LIMA PERKARA PERLU DISEGERAKAN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E18A0E98-4B2B-4FE1-9929-7CAF2967EF72}"/>
              </a:ext>
            </a:extLst>
          </p:cNvPr>
          <p:cNvSpPr/>
          <p:nvPr/>
        </p:nvSpPr>
        <p:spPr>
          <a:xfrm>
            <a:off x="266700" y="533400"/>
            <a:ext cx="8610600" cy="25146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Islam agama yang mengajar umatnya agar sentiasa tenang dan tidak tergesa-gesa dalam membuat sesuatu tindakan </a:t>
            </a:r>
            <a:endParaRPr lang="sv-SE" sz="3600" dirty="0">
              <a:ln>
                <a:solidFill>
                  <a:schemeClr val="bg1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B215B174-0C65-4DC9-97EC-4177DA28C37B}"/>
              </a:ext>
            </a:extLst>
          </p:cNvPr>
          <p:cNvSpPr/>
          <p:nvPr/>
        </p:nvSpPr>
        <p:spPr>
          <a:xfrm>
            <a:off x="269575" y="3352800"/>
            <a:ext cx="8610600" cy="25146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36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Walaupun begitu, terdapat lima perkara yang dibenarkan kita bersegera dalam melaksanakan suatu perkara tanpa bertangguh</a:t>
            </a:r>
            <a:endParaRPr lang="sv-SE" sz="3600" dirty="0">
              <a:ln>
                <a:solidFill>
                  <a:schemeClr val="bg1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276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>
            <a:off x="417907" y="304800"/>
            <a:ext cx="8308183" cy="990600"/>
          </a:xfrm>
          <a:prstGeom prst="snip2DiagRect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FFF0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Sabda Rasulullah SAW yang bermaksud:</a:t>
            </a:r>
          </a:p>
        </p:txBody>
      </p:sp>
      <p:sp>
        <p:nvSpPr>
          <p:cNvPr id="4" name="Rectangle 3"/>
          <p:cNvSpPr/>
          <p:nvPr/>
        </p:nvSpPr>
        <p:spPr>
          <a:xfrm>
            <a:off x="337868" y="1752600"/>
            <a:ext cx="8421290" cy="4072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Tergesa-gesa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itu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daripada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syaitan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kecuali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dalam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lima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perkara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iaitu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memberi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makanan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kepada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tetamu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datang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menguruskan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jenazah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mengahwinkan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anak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perempuan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jika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sudah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bertemu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jodohnya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membayar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hutang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apabila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sudah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sampai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tempoh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bertaubat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daripada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dosa</a:t>
            </a:r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algn="r">
              <a:spcAft>
                <a:spcPts val="800"/>
              </a:spcAft>
            </a:pPr>
            <a:r>
              <a:rPr lang="en-US" sz="2800" b="1" dirty="0">
                <a:ea typeface="Calibri" panose="020F0502020204030204" pitchFamily="34" charset="0"/>
                <a:cs typeface="Arial" panose="020B0604020202020204" pitchFamily="34" charset="0"/>
              </a:rPr>
              <a:t>[Hadis Riwayat Muslim] </a:t>
            </a:r>
            <a:endParaRPr lang="en-MY" sz="2800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81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E18A0E98-4B2B-4FE1-9929-7CAF2967EF72}"/>
              </a:ext>
            </a:extLst>
          </p:cNvPr>
          <p:cNvSpPr/>
          <p:nvPr/>
        </p:nvSpPr>
        <p:spPr>
          <a:xfrm>
            <a:off x="2095500" y="533400"/>
            <a:ext cx="4953000" cy="9144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4000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PERTAMA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9550B579-5C5F-4A5A-9040-240B1FAA5FB2}"/>
              </a:ext>
            </a:extLst>
          </p:cNvPr>
          <p:cNvSpPr/>
          <p:nvPr/>
        </p:nvSpPr>
        <p:spPr>
          <a:xfrm>
            <a:off x="266700" y="2362200"/>
            <a:ext cx="8610600" cy="21336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sv-SE" sz="40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Memulia dan Memberi Layanan Baik Kepada Tetamu</a:t>
            </a:r>
            <a:endParaRPr lang="sv-SE" sz="4000" dirty="0">
              <a:ln>
                <a:solidFill>
                  <a:schemeClr val="bg1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748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2837</TotalTime>
  <Words>1457</Words>
  <Application>Microsoft Office PowerPoint</Application>
  <PresentationFormat>On-screen Show (4:3)</PresentationFormat>
  <Paragraphs>185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49</vt:i4>
      </vt:variant>
    </vt:vector>
  </HeadingPairs>
  <TitlesOfParts>
    <vt:vector size="67" baseType="lpstr">
      <vt:lpstr>Arial Unicode MS</vt:lpstr>
      <vt:lpstr>Yu Gothic UI Semilight</vt:lpstr>
      <vt:lpstr>ACAJawi - Ringkas</vt:lpstr>
      <vt:lpstr>Aharoni</vt:lpstr>
      <vt:lpstr>Arial</vt:lpstr>
      <vt:lpstr>Arial Black</vt:lpstr>
      <vt:lpstr>Arial Rounded MT Bold</vt:lpstr>
      <vt:lpstr>Bahnschrift Condensed</vt:lpstr>
      <vt:lpstr>Bernard MT Condensed</vt:lpstr>
      <vt:lpstr>Calibri</vt:lpstr>
      <vt:lpstr>Century Schoolbook</vt:lpstr>
      <vt:lpstr>Monotype Corsiva</vt:lpstr>
      <vt:lpstr>Times New Roman</vt:lpstr>
      <vt:lpstr>Traditional Arabic</vt:lpstr>
      <vt:lpstr>Office Theme</vt:lpstr>
      <vt:lpstr>1_Office Theme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AzlinaDaud</dc:creator>
  <cp:lastModifiedBy>asus</cp:lastModifiedBy>
  <cp:revision>1983</cp:revision>
  <dcterms:created xsi:type="dcterms:W3CDTF">2017-12-24T04:47:00Z</dcterms:created>
  <dcterms:modified xsi:type="dcterms:W3CDTF">2024-10-15T04:57:33Z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CBF94BD4BFBE47B3A57ACE852EE710D6_12</vt:lpwstr>
  </property>
  <property fmtid="{D5CDD505-2E9C-101B-9397-08002B2CF9AE}" pid="3" name="KSOProductBuildVer">
    <vt:lpwstr>1033-12.2.0.17562</vt:lpwstr>
  </property>
</Properties>
</file>