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55"/>
  </p:notesMasterIdLst>
  <p:sldIdLst>
    <p:sldId id="898" r:id="rId5"/>
    <p:sldId id="259" r:id="rId6"/>
    <p:sldId id="260" r:id="rId7"/>
    <p:sldId id="261" r:id="rId8"/>
    <p:sldId id="262" r:id="rId9"/>
    <p:sldId id="755" r:id="rId10"/>
    <p:sldId id="1601" r:id="rId11"/>
    <p:sldId id="1529" r:id="rId12"/>
    <p:sldId id="1637" r:id="rId13"/>
    <p:sldId id="1640" r:id="rId14"/>
    <p:sldId id="1638" r:id="rId15"/>
    <p:sldId id="1642" r:id="rId16"/>
    <p:sldId id="1644" r:id="rId17"/>
    <p:sldId id="1625" r:id="rId18"/>
    <p:sldId id="1626" r:id="rId19"/>
    <p:sldId id="1627" r:id="rId20"/>
    <p:sldId id="1629" r:id="rId21"/>
    <p:sldId id="1643" r:id="rId22"/>
    <p:sldId id="1613" r:id="rId23"/>
    <p:sldId id="1641" r:id="rId24"/>
    <p:sldId id="1409" r:id="rId25"/>
    <p:sldId id="407" r:id="rId26"/>
    <p:sldId id="417" r:id="rId27"/>
    <p:sldId id="281" r:id="rId28"/>
    <p:sldId id="950" r:id="rId29"/>
    <p:sldId id="276" r:id="rId30"/>
    <p:sldId id="277" r:id="rId31"/>
    <p:sldId id="278" r:id="rId32"/>
    <p:sldId id="1365" r:id="rId33"/>
    <p:sldId id="1573" r:id="rId34"/>
    <p:sldId id="1645" r:id="rId35"/>
    <p:sldId id="1646" r:id="rId36"/>
    <p:sldId id="1647" r:id="rId37"/>
    <p:sldId id="1648" r:id="rId38"/>
    <p:sldId id="1649" r:id="rId39"/>
    <p:sldId id="1650" r:id="rId40"/>
    <p:sldId id="283" r:id="rId41"/>
    <p:sldId id="284" r:id="rId42"/>
    <p:sldId id="309" r:id="rId43"/>
    <p:sldId id="310" r:id="rId44"/>
    <p:sldId id="961" r:id="rId45"/>
    <p:sldId id="962" r:id="rId46"/>
    <p:sldId id="1181" r:id="rId47"/>
    <p:sldId id="976" r:id="rId48"/>
    <p:sldId id="977" r:id="rId49"/>
    <p:sldId id="978" r:id="rId50"/>
    <p:sldId id="312" r:id="rId51"/>
    <p:sldId id="313" r:id="rId52"/>
    <p:sldId id="1289"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529"/>
            <p14:sldId id="1637"/>
            <p14:sldId id="1640"/>
            <p14:sldId id="1638"/>
            <p14:sldId id="1642"/>
            <p14:sldId id="1644"/>
            <p14:sldId id="1625"/>
            <p14:sldId id="1626"/>
            <p14:sldId id="1627"/>
            <p14:sldId id="1629"/>
            <p14:sldId id="1643"/>
            <p14:sldId id="1613"/>
            <p14:sldId id="1641"/>
            <p14:sldId id="1409"/>
            <p14:sldId id="407"/>
            <p14:sldId id="417"/>
            <p14:sldId id="281"/>
            <p14:sldId id="950"/>
            <p14:sldId id="276"/>
            <p14:sldId id="277"/>
            <p14:sldId id="278"/>
            <p14:sldId id="1365"/>
            <p14:sldId id="1573"/>
            <p14:sldId id="1645"/>
            <p14:sldId id="1646"/>
            <p14:sldId id="1647"/>
            <p14:sldId id="1648"/>
            <p14:sldId id="1649"/>
            <p14:sldId id="1650"/>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20431D"/>
    <a:srgbClr val="EFF8BA"/>
    <a:srgbClr val="F84032"/>
    <a:srgbClr val="FF939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EDAB0028-5E7A-42F3-A1C6-9A9A02553B5E}"/>
    <pc:docChg chg="undo custSel addSld delSld modSld sldOrd modSection">
      <pc:chgData name="faizul alfalah" userId="b097e28588539e7c" providerId="LiveId" clId="{EDAB0028-5E7A-42F3-A1C6-9A9A02553B5E}" dt="2024-11-19T04:05:29.501" v="457"/>
      <pc:docMkLst>
        <pc:docMk/>
      </pc:docMkLst>
      <pc:sldChg chg="modSp mod setBg">
        <pc:chgData name="faizul alfalah" userId="b097e28588539e7c" providerId="LiveId" clId="{EDAB0028-5E7A-42F3-A1C6-9A9A02553B5E}" dt="2024-11-19T03:33:09.618" v="61" actId="1076"/>
        <pc:sldMkLst>
          <pc:docMk/>
          <pc:sldMk cId="0" sldId="755"/>
        </pc:sldMkLst>
        <pc:spChg chg="mod">
          <ac:chgData name="faizul alfalah" userId="b097e28588539e7c" providerId="LiveId" clId="{EDAB0028-5E7A-42F3-A1C6-9A9A02553B5E}" dt="2024-11-19T03:33:05.007" v="60" actId="1076"/>
          <ac:spMkLst>
            <pc:docMk/>
            <pc:sldMk cId="0" sldId="755"/>
            <ac:spMk id="2" creationId="{00000000-0000-0000-0000-000000000000}"/>
          </ac:spMkLst>
        </pc:spChg>
        <pc:spChg chg="mod">
          <ac:chgData name="faizul alfalah" userId="b097e28588539e7c" providerId="LiveId" clId="{EDAB0028-5E7A-42F3-A1C6-9A9A02553B5E}" dt="2024-11-19T03:33:09.618" v="61" actId="1076"/>
          <ac:spMkLst>
            <pc:docMk/>
            <pc:sldMk cId="0" sldId="755"/>
            <ac:spMk id="5" creationId="{D243F6EE-B7AA-4543-9022-B1C2214C1230}"/>
          </ac:spMkLst>
        </pc:spChg>
      </pc:sldChg>
      <pc:sldChg chg="setBg">
        <pc:chgData name="faizul alfalah" userId="b097e28588539e7c" providerId="LiveId" clId="{EDAB0028-5E7A-42F3-A1C6-9A9A02553B5E}" dt="2024-11-19T03:32:19.798" v="53"/>
        <pc:sldMkLst>
          <pc:docMk/>
          <pc:sldMk cId="0" sldId="898"/>
        </pc:sldMkLst>
      </pc:sldChg>
      <pc:sldChg chg="modSp mod setBg">
        <pc:chgData name="faizul alfalah" userId="b097e28588539e7c" providerId="LiveId" clId="{EDAB0028-5E7A-42F3-A1C6-9A9A02553B5E}" dt="2024-11-19T04:03:10.237" v="414"/>
        <pc:sldMkLst>
          <pc:docMk/>
          <pc:sldMk cId="0" sldId="976"/>
        </pc:sldMkLst>
        <pc:spChg chg="mod">
          <ac:chgData name="faizul alfalah" userId="b097e28588539e7c" providerId="LiveId" clId="{EDAB0028-5E7A-42F3-A1C6-9A9A02553B5E}" dt="2024-11-19T04:02:55.366" v="396" actId="1076"/>
          <ac:spMkLst>
            <pc:docMk/>
            <pc:sldMk cId="0" sldId="976"/>
            <ac:spMk id="4" creationId="{00000000-0000-0000-0000-000000000000}"/>
          </ac:spMkLst>
        </pc:spChg>
      </pc:sldChg>
      <pc:sldChg chg="modSp mod setBg">
        <pc:chgData name="faizul alfalah" userId="b097e28588539e7c" providerId="LiveId" clId="{EDAB0028-5E7A-42F3-A1C6-9A9A02553B5E}" dt="2024-11-19T04:03:45.172" v="437"/>
        <pc:sldMkLst>
          <pc:docMk/>
          <pc:sldMk cId="0" sldId="977"/>
        </pc:sldMkLst>
        <pc:spChg chg="mod">
          <ac:chgData name="faizul alfalah" userId="b097e28588539e7c" providerId="LiveId" clId="{EDAB0028-5E7A-42F3-A1C6-9A9A02553B5E}" dt="2024-11-19T04:03:36.131" v="416" actId="1076"/>
          <ac:spMkLst>
            <pc:docMk/>
            <pc:sldMk cId="0" sldId="977"/>
            <ac:spMk id="4" creationId="{00000000-0000-0000-0000-000000000000}"/>
          </ac:spMkLst>
        </pc:spChg>
      </pc:sldChg>
      <pc:sldChg chg="modSp mod">
        <pc:chgData name="faizul alfalah" userId="b097e28588539e7c" providerId="LiveId" clId="{EDAB0028-5E7A-42F3-A1C6-9A9A02553B5E}" dt="2024-11-19T03:54:41.511" v="343" actId="403"/>
        <pc:sldMkLst>
          <pc:docMk/>
          <pc:sldMk cId="0" sldId="1365"/>
        </pc:sldMkLst>
        <pc:spChg chg="mod">
          <ac:chgData name="faizul alfalah" userId="b097e28588539e7c" providerId="LiveId" clId="{EDAB0028-5E7A-42F3-A1C6-9A9A02553B5E}" dt="2024-11-19T03:54:41.511" v="343" actId="403"/>
          <ac:spMkLst>
            <pc:docMk/>
            <pc:sldMk cId="0" sldId="1365"/>
            <ac:spMk id="8" creationId="{00000000-0000-0000-0000-000000000000}"/>
          </ac:spMkLst>
        </pc:spChg>
      </pc:sldChg>
      <pc:sldChg chg="addSp delSp modSp mod">
        <pc:chgData name="faizul alfalah" userId="b097e28588539e7c" providerId="LiveId" clId="{EDAB0028-5E7A-42F3-A1C6-9A9A02553B5E}" dt="2024-11-19T03:53:58.988" v="340" actId="1076"/>
        <pc:sldMkLst>
          <pc:docMk/>
          <pc:sldMk cId="0" sldId="1409"/>
        </pc:sldMkLst>
        <pc:spChg chg="add del mod">
          <ac:chgData name="faizul alfalah" userId="b097e28588539e7c" providerId="LiveId" clId="{EDAB0028-5E7A-42F3-A1C6-9A9A02553B5E}" dt="2024-11-19T03:53:54.221" v="338" actId="478"/>
          <ac:spMkLst>
            <pc:docMk/>
            <pc:sldMk cId="0" sldId="1409"/>
            <ac:spMk id="8" creationId="{5CB2261B-AC61-4929-8610-47C306A404E7}"/>
          </ac:spMkLst>
        </pc:spChg>
        <pc:spChg chg="mod">
          <ac:chgData name="faizul alfalah" userId="b097e28588539e7c" providerId="LiveId" clId="{EDAB0028-5E7A-42F3-A1C6-9A9A02553B5E}" dt="2024-11-19T03:53:38.507" v="337" actId="20577"/>
          <ac:spMkLst>
            <pc:docMk/>
            <pc:sldMk cId="0" sldId="1409"/>
            <ac:spMk id="10" creationId="{C198609E-80DE-4CD2-9FD6-A570F2B68768}"/>
          </ac:spMkLst>
        </pc:spChg>
        <pc:picChg chg="add mod">
          <ac:chgData name="faizul alfalah" userId="b097e28588539e7c" providerId="LiveId" clId="{EDAB0028-5E7A-42F3-A1C6-9A9A02553B5E}" dt="2024-11-19T03:53:58.988" v="340" actId="1076"/>
          <ac:picMkLst>
            <pc:docMk/>
            <pc:sldMk cId="0" sldId="1409"/>
            <ac:picMk id="4" creationId="{AABF87D0-0CB8-4635-B270-F1A8918DD06F}"/>
          </ac:picMkLst>
        </pc:picChg>
        <pc:picChg chg="del">
          <ac:chgData name="faizul alfalah" userId="b097e28588539e7c" providerId="LiveId" clId="{EDAB0028-5E7A-42F3-A1C6-9A9A02553B5E}" dt="2024-11-19T03:52:07.242" v="282" actId="478"/>
          <ac:picMkLst>
            <pc:docMk/>
            <pc:sldMk cId="0" sldId="1409"/>
            <ac:picMk id="5" creationId="{BE2CCD99-2509-470E-8D39-B8A9FD6960C4}"/>
          </ac:picMkLst>
        </pc:picChg>
      </pc:sldChg>
      <pc:sldChg chg="addSp delSp modSp mod">
        <pc:chgData name="faizul alfalah" userId="b097e28588539e7c" providerId="LiveId" clId="{EDAB0028-5E7A-42F3-A1C6-9A9A02553B5E}" dt="2024-11-19T03:30:22.138" v="36" actId="1076"/>
        <pc:sldMkLst>
          <pc:docMk/>
          <pc:sldMk cId="1554810667" sldId="1529"/>
        </pc:sldMkLst>
        <pc:spChg chg="del">
          <ac:chgData name="faizul alfalah" userId="b097e28588539e7c" providerId="LiveId" clId="{EDAB0028-5E7A-42F3-A1C6-9A9A02553B5E}" dt="2024-11-19T03:30:14.687" v="34" actId="478"/>
          <ac:spMkLst>
            <pc:docMk/>
            <pc:sldMk cId="1554810667" sldId="1529"/>
            <ac:spMk id="6" creationId="{D66D6B6B-44E4-410E-B3FF-18A2D702EC1C}"/>
          </ac:spMkLst>
        </pc:spChg>
        <pc:picChg chg="add mod">
          <ac:chgData name="faizul alfalah" userId="b097e28588539e7c" providerId="LiveId" clId="{EDAB0028-5E7A-42F3-A1C6-9A9A02553B5E}" dt="2024-11-19T03:30:22.138" v="36" actId="1076"/>
          <ac:picMkLst>
            <pc:docMk/>
            <pc:sldMk cId="1554810667" sldId="1529"/>
            <ac:picMk id="7" creationId="{AC9EC70B-A936-45D2-8274-6100BA1F47CB}"/>
          </ac:picMkLst>
        </pc:picChg>
      </pc:sldChg>
      <pc:sldChg chg="modSp mod">
        <pc:chgData name="faizul alfalah" userId="b097e28588539e7c" providerId="LiveId" clId="{EDAB0028-5E7A-42F3-A1C6-9A9A02553B5E}" dt="2024-11-19T03:55:02.332" v="345" actId="403"/>
        <pc:sldMkLst>
          <pc:docMk/>
          <pc:sldMk cId="639672024" sldId="1573"/>
        </pc:sldMkLst>
        <pc:spChg chg="mod">
          <ac:chgData name="faizul alfalah" userId="b097e28588539e7c" providerId="LiveId" clId="{EDAB0028-5E7A-42F3-A1C6-9A9A02553B5E}" dt="2024-11-19T03:55:02.332" v="345" actId="403"/>
          <ac:spMkLst>
            <pc:docMk/>
            <pc:sldMk cId="639672024" sldId="1573"/>
            <ac:spMk id="3" creationId="{394D8918-02A2-410A-9918-45921E2A6F47}"/>
          </ac:spMkLst>
        </pc:spChg>
      </pc:sldChg>
      <pc:sldChg chg="setBg">
        <pc:chgData name="faizul alfalah" userId="b097e28588539e7c" providerId="LiveId" clId="{EDAB0028-5E7A-42F3-A1C6-9A9A02553B5E}" dt="2024-11-19T04:04:28.238" v="439"/>
        <pc:sldMkLst>
          <pc:docMk/>
          <pc:sldMk cId="3061276841" sldId="1601"/>
        </pc:sldMkLst>
      </pc:sldChg>
      <pc:sldChg chg="del">
        <pc:chgData name="faizul alfalah" userId="b097e28588539e7c" providerId="LiveId" clId="{EDAB0028-5E7A-42F3-A1C6-9A9A02553B5E}" dt="2024-11-19T03:50:02.187" v="256" actId="47"/>
        <pc:sldMkLst>
          <pc:docMk/>
          <pc:sldMk cId="430816264" sldId="1602"/>
        </pc:sldMkLst>
      </pc:sldChg>
      <pc:sldChg chg="addSp delSp modSp mod setBg">
        <pc:chgData name="faizul alfalah" userId="b097e28588539e7c" providerId="LiveId" clId="{EDAB0028-5E7A-42F3-A1C6-9A9A02553B5E}" dt="2024-11-19T04:05:24.127" v="455"/>
        <pc:sldMkLst>
          <pc:docMk/>
          <pc:sldMk cId="2974748953" sldId="1613"/>
        </pc:sldMkLst>
        <pc:spChg chg="add mod">
          <ac:chgData name="faizul alfalah" userId="b097e28588539e7c" providerId="LiveId" clId="{EDAB0028-5E7A-42F3-A1C6-9A9A02553B5E}" dt="2024-11-19T03:48:46.486" v="247"/>
          <ac:spMkLst>
            <pc:docMk/>
            <pc:sldMk cId="2974748953" sldId="1613"/>
            <ac:spMk id="3" creationId="{1EF4FDB9-BF61-4F70-9DCC-E5DB1CE0F290}"/>
          </ac:spMkLst>
        </pc:spChg>
        <pc:spChg chg="add mod">
          <ac:chgData name="faizul alfalah" userId="b097e28588539e7c" providerId="LiveId" clId="{EDAB0028-5E7A-42F3-A1C6-9A9A02553B5E}" dt="2024-11-19T03:49:45.085" v="254" actId="20577"/>
          <ac:spMkLst>
            <pc:docMk/>
            <pc:sldMk cId="2974748953" sldId="1613"/>
            <ac:spMk id="4" creationId="{9B308716-98F0-46D7-B705-CD8A96645A6C}"/>
          </ac:spMkLst>
        </pc:spChg>
        <pc:spChg chg="del">
          <ac:chgData name="faizul alfalah" userId="b097e28588539e7c" providerId="LiveId" clId="{EDAB0028-5E7A-42F3-A1C6-9A9A02553B5E}" dt="2024-11-19T03:48:45.955" v="246" actId="478"/>
          <ac:spMkLst>
            <pc:docMk/>
            <pc:sldMk cId="2974748953" sldId="1613"/>
            <ac:spMk id="5" creationId="{20E1C056-AAB2-40CF-881C-5D970CA222E5}"/>
          </ac:spMkLst>
        </pc:spChg>
      </pc:sldChg>
      <pc:sldChg chg="del">
        <pc:chgData name="faizul alfalah" userId="b097e28588539e7c" providerId="LiveId" clId="{EDAB0028-5E7A-42F3-A1C6-9A9A02553B5E}" dt="2024-11-19T03:50:00.858" v="255" actId="47"/>
        <pc:sldMkLst>
          <pc:docMk/>
          <pc:sldMk cId="3433440903" sldId="1614"/>
        </pc:sldMkLst>
      </pc:sldChg>
      <pc:sldChg chg="modSp mod setBg">
        <pc:chgData name="faizul alfalah" userId="b097e28588539e7c" providerId="LiveId" clId="{EDAB0028-5E7A-42F3-A1C6-9A9A02553B5E}" dt="2024-11-19T04:04:58.937" v="447"/>
        <pc:sldMkLst>
          <pc:docMk/>
          <pc:sldMk cId="1304391208" sldId="1625"/>
        </pc:sldMkLst>
        <pc:spChg chg="mod">
          <ac:chgData name="faizul alfalah" userId="b097e28588539e7c" providerId="LiveId" clId="{EDAB0028-5E7A-42F3-A1C6-9A9A02553B5E}" dt="2024-11-19T03:44:24.127" v="173" actId="208"/>
          <ac:spMkLst>
            <pc:docMk/>
            <pc:sldMk cId="1304391208" sldId="1625"/>
            <ac:spMk id="3" creationId="{E18A0E98-4B2B-4FE1-9929-7CAF2967EF72}"/>
          </ac:spMkLst>
        </pc:spChg>
        <pc:spChg chg="mod">
          <ac:chgData name="faizul alfalah" userId="b097e28588539e7c" providerId="LiveId" clId="{EDAB0028-5E7A-42F3-A1C6-9A9A02553B5E}" dt="2024-11-19T03:43:55.841" v="171" actId="14100"/>
          <ac:spMkLst>
            <pc:docMk/>
            <pc:sldMk cId="1304391208" sldId="1625"/>
            <ac:spMk id="4" creationId="{B215B174-0C65-4DC9-97EC-4177DA28C37B}"/>
          </ac:spMkLst>
        </pc:spChg>
      </pc:sldChg>
      <pc:sldChg chg="addSp delSp modSp mod setBg">
        <pc:chgData name="faizul alfalah" userId="b097e28588539e7c" providerId="LiveId" clId="{EDAB0028-5E7A-42F3-A1C6-9A9A02553B5E}" dt="2024-11-19T04:05:04.276" v="449"/>
        <pc:sldMkLst>
          <pc:docMk/>
          <pc:sldMk cId="3988699274" sldId="1626"/>
        </pc:sldMkLst>
        <pc:spChg chg="del">
          <ac:chgData name="faizul alfalah" userId="b097e28588539e7c" providerId="LiveId" clId="{EDAB0028-5E7A-42F3-A1C6-9A9A02553B5E}" dt="2024-11-19T03:44:41.264" v="174" actId="478"/>
          <ac:spMkLst>
            <pc:docMk/>
            <pc:sldMk cId="3988699274" sldId="1626"/>
            <ac:spMk id="3" creationId="{E18A0E98-4B2B-4FE1-9929-7CAF2967EF72}"/>
          </ac:spMkLst>
        </pc:spChg>
        <pc:spChg chg="del">
          <ac:chgData name="faizul alfalah" userId="b097e28588539e7c" providerId="LiveId" clId="{EDAB0028-5E7A-42F3-A1C6-9A9A02553B5E}" dt="2024-11-19T03:44:43.427" v="175" actId="478"/>
          <ac:spMkLst>
            <pc:docMk/>
            <pc:sldMk cId="3988699274" sldId="1626"/>
            <ac:spMk id="4" creationId="{7DE6AB74-CE61-4841-B9D8-6C5B96BAFF1A}"/>
          </ac:spMkLst>
        </pc:spChg>
        <pc:spChg chg="add mod">
          <ac:chgData name="faizul alfalah" userId="b097e28588539e7c" providerId="LiveId" clId="{EDAB0028-5E7A-42F3-A1C6-9A9A02553B5E}" dt="2024-11-19T03:44:45.092" v="176"/>
          <ac:spMkLst>
            <pc:docMk/>
            <pc:sldMk cId="3988699274" sldId="1626"/>
            <ac:spMk id="5" creationId="{7D9D5465-E584-4984-8B3A-A1F37BCA5CCA}"/>
          </ac:spMkLst>
        </pc:spChg>
        <pc:spChg chg="add mod">
          <ac:chgData name="faizul alfalah" userId="b097e28588539e7c" providerId="LiveId" clId="{EDAB0028-5E7A-42F3-A1C6-9A9A02553B5E}" dt="2024-11-19T03:44:57.676" v="177"/>
          <ac:spMkLst>
            <pc:docMk/>
            <pc:sldMk cId="3988699274" sldId="1626"/>
            <ac:spMk id="6" creationId="{27EAC504-3070-4ABE-9A6C-5979FFF499E1}"/>
          </ac:spMkLst>
        </pc:spChg>
      </pc:sldChg>
      <pc:sldChg chg="addSp delSp modSp mod setBg">
        <pc:chgData name="faizul alfalah" userId="b097e28588539e7c" providerId="LiveId" clId="{EDAB0028-5E7A-42F3-A1C6-9A9A02553B5E}" dt="2024-11-19T04:05:09.547" v="451"/>
        <pc:sldMkLst>
          <pc:docMk/>
          <pc:sldMk cId="2763117588" sldId="1627"/>
        </pc:sldMkLst>
        <pc:spChg chg="del">
          <ac:chgData name="faizul alfalah" userId="b097e28588539e7c" providerId="LiveId" clId="{EDAB0028-5E7A-42F3-A1C6-9A9A02553B5E}" dt="2024-11-19T03:45:20.185" v="178" actId="478"/>
          <ac:spMkLst>
            <pc:docMk/>
            <pc:sldMk cId="2763117588" sldId="1627"/>
            <ac:spMk id="3" creationId="{E18A0E98-4B2B-4FE1-9929-7CAF2967EF72}"/>
          </ac:spMkLst>
        </pc:spChg>
        <pc:spChg chg="del">
          <ac:chgData name="faizul alfalah" userId="b097e28588539e7c" providerId="LiveId" clId="{EDAB0028-5E7A-42F3-A1C6-9A9A02553B5E}" dt="2024-11-19T03:45:21.466" v="179" actId="478"/>
          <ac:spMkLst>
            <pc:docMk/>
            <pc:sldMk cId="2763117588" sldId="1627"/>
            <ac:spMk id="4" creationId="{C98E8A06-8795-497E-82EF-6B9773987048}"/>
          </ac:spMkLst>
        </pc:spChg>
        <pc:spChg chg="add mod">
          <ac:chgData name="faizul alfalah" userId="b097e28588539e7c" providerId="LiveId" clId="{EDAB0028-5E7A-42F3-A1C6-9A9A02553B5E}" dt="2024-11-19T03:45:23.084" v="180"/>
          <ac:spMkLst>
            <pc:docMk/>
            <pc:sldMk cId="2763117588" sldId="1627"/>
            <ac:spMk id="5" creationId="{C622A7BA-363A-4E15-AC0B-B0A8DE8E20B5}"/>
          </ac:spMkLst>
        </pc:spChg>
        <pc:spChg chg="add mod">
          <ac:chgData name="faizul alfalah" userId="b097e28588539e7c" providerId="LiveId" clId="{EDAB0028-5E7A-42F3-A1C6-9A9A02553B5E}" dt="2024-11-19T03:45:36.774" v="181"/>
          <ac:spMkLst>
            <pc:docMk/>
            <pc:sldMk cId="2763117588" sldId="1627"/>
            <ac:spMk id="6" creationId="{B8C6E4AC-3FED-408A-A825-3AB28A547A73}"/>
          </ac:spMkLst>
        </pc:spChg>
      </pc:sldChg>
      <pc:sldChg chg="addSp delSp modSp mod setBg">
        <pc:chgData name="faizul alfalah" userId="b097e28588539e7c" providerId="LiveId" clId="{EDAB0028-5E7A-42F3-A1C6-9A9A02553B5E}" dt="2024-11-19T04:05:16.144" v="453"/>
        <pc:sldMkLst>
          <pc:docMk/>
          <pc:sldMk cId="2360841249" sldId="1629"/>
        </pc:sldMkLst>
        <pc:spChg chg="del">
          <ac:chgData name="faizul alfalah" userId="b097e28588539e7c" providerId="LiveId" clId="{EDAB0028-5E7A-42F3-A1C6-9A9A02553B5E}" dt="2024-11-19T03:45:52.956" v="183" actId="478"/>
          <ac:spMkLst>
            <pc:docMk/>
            <pc:sldMk cId="2360841249" sldId="1629"/>
            <ac:spMk id="3" creationId="{99609164-69D6-4C96-97B2-7C2B60CBDF7D}"/>
          </ac:spMkLst>
        </pc:spChg>
        <pc:spChg chg="del">
          <ac:chgData name="faizul alfalah" userId="b097e28588539e7c" providerId="LiveId" clId="{EDAB0028-5E7A-42F3-A1C6-9A9A02553B5E}" dt="2024-11-19T03:45:50.358" v="182" actId="478"/>
          <ac:spMkLst>
            <pc:docMk/>
            <pc:sldMk cId="2360841249" sldId="1629"/>
            <ac:spMk id="4" creationId="{B215B174-0C65-4DC9-97EC-4177DA28C37B}"/>
          </ac:spMkLst>
        </pc:spChg>
        <pc:spChg chg="add mod">
          <ac:chgData name="faizul alfalah" userId="b097e28588539e7c" providerId="LiveId" clId="{EDAB0028-5E7A-42F3-A1C6-9A9A02553B5E}" dt="2024-11-19T03:45:54.362" v="184"/>
          <ac:spMkLst>
            <pc:docMk/>
            <pc:sldMk cId="2360841249" sldId="1629"/>
            <ac:spMk id="5" creationId="{FD9D81B5-30A4-45FC-846E-DAC88CC09A62}"/>
          </ac:spMkLst>
        </pc:spChg>
        <pc:spChg chg="add mod">
          <ac:chgData name="faizul alfalah" userId="b097e28588539e7c" providerId="LiveId" clId="{EDAB0028-5E7A-42F3-A1C6-9A9A02553B5E}" dt="2024-11-19T03:47:35.890" v="238" actId="14100"/>
          <ac:spMkLst>
            <pc:docMk/>
            <pc:sldMk cId="2360841249" sldId="1629"/>
            <ac:spMk id="6" creationId="{638FAB61-D0B3-47FF-848B-34B74C847FD4}"/>
          </ac:spMkLst>
        </pc:spChg>
      </pc:sldChg>
      <pc:sldChg chg="modSp mod setBg">
        <pc:chgData name="faizul alfalah" userId="b097e28588539e7c" providerId="LiveId" clId="{EDAB0028-5E7A-42F3-A1C6-9A9A02553B5E}" dt="2024-11-19T04:04:36.152" v="441"/>
        <pc:sldMkLst>
          <pc:docMk/>
          <pc:sldMk cId="3627076201" sldId="1637"/>
        </pc:sldMkLst>
        <pc:spChg chg="mod">
          <ac:chgData name="faizul alfalah" userId="b097e28588539e7c" providerId="LiveId" clId="{EDAB0028-5E7A-42F3-A1C6-9A9A02553B5E}" dt="2024-11-19T03:28:45.390" v="6" actId="207"/>
          <ac:spMkLst>
            <pc:docMk/>
            <pc:sldMk cId="3627076201" sldId="1637"/>
            <ac:spMk id="3" creationId="{E18A0E98-4B2B-4FE1-9929-7CAF2967EF72}"/>
          </ac:spMkLst>
        </pc:spChg>
      </pc:sldChg>
      <pc:sldChg chg="addSp delSp modSp mod setBg">
        <pc:chgData name="faizul alfalah" userId="b097e28588539e7c" providerId="LiveId" clId="{EDAB0028-5E7A-42F3-A1C6-9A9A02553B5E}" dt="2024-11-19T04:04:44.401" v="443"/>
        <pc:sldMkLst>
          <pc:docMk/>
          <pc:sldMk cId="1133231962" sldId="1638"/>
        </pc:sldMkLst>
        <pc:spChg chg="del">
          <ac:chgData name="faizul alfalah" userId="b097e28588539e7c" providerId="LiveId" clId="{EDAB0028-5E7A-42F3-A1C6-9A9A02553B5E}" dt="2024-11-19T03:34:28.243" v="66" actId="478"/>
          <ac:spMkLst>
            <pc:docMk/>
            <pc:sldMk cId="1133231962" sldId="1638"/>
            <ac:spMk id="3" creationId="{E18A0E98-4B2B-4FE1-9929-7CAF2967EF72}"/>
          </ac:spMkLst>
        </pc:spChg>
        <pc:spChg chg="mod">
          <ac:chgData name="faizul alfalah" userId="b097e28588539e7c" providerId="LiveId" clId="{EDAB0028-5E7A-42F3-A1C6-9A9A02553B5E}" dt="2024-11-19T03:35:27.095" v="74" actId="1076"/>
          <ac:spMkLst>
            <pc:docMk/>
            <pc:sldMk cId="1133231962" sldId="1638"/>
            <ac:spMk id="4" creationId="{75BBC77A-858C-4EFF-92F1-46FCDABB2969}"/>
          </ac:spMkLst>
        </pc:spChg>
        <pc:spChg chg="add mod">
          <ac:chgData name="faizul alfalah" userId="b097e28588539e7c" providerId="LiveId" clId="{EDAB0028-5E7A-42F3-A1C6-9A9A02553B5E}" dt="2024-11-19T03:34:33.195" v="68" actId="6549"/>
          <ac:spMkLst>
            <pc:docMk/>
            <pc:sldMk cId="1133231962" sldId="1638"/>
            <ac:spMk id="5" creationId="{A5A73BC0-EB31-4AC2-886F-9813C9542EEE}"/>
          </ac:spMkLst>
        </pc:spChg>
      </pc:sldChg>
      <pc:sldChg chg="addSp delSp modSp mod ord setBg">
        <pc:chgData name="faizul alfalah" userId="b097e28588539e7c" providerId="LiveId" clId="{EDAB0028-5E7A-42F3-A1C6-9A9A02553B5E}" dt="2024-11-19T03:31:43.528" v="51"/>
        <pc:sldMkLst>
          <pc:docMk/>
          <pc:sldMk cId="1757144152" sldId="1640"/>
        </pc:sldMkLst>
        <pc:spChg chg="mod">
          <ac:chgData name="faizul alfalah" userId="b097e28588539e7c" providerId="LiveId" clId="{EDAB0028-5E7A-42F3-A1C6-9A9A02553B5E}" dt="2024-11-19T03:31:04.407" v="45" actId="1076"/>
          <ac:spMkLst>
            <pc:docMk/>
            <pc:sldMk cId="1757144152" sldId="1640"/>
            <ac:spMk id="4" creationId="{00000000-0000-0000-0000-000000000000}"/>
          </ac:spMkLst>
        </pc:spChg>
        <pc:spChg chg="add del mod">
          <ac:chgData name="faizul alfalah" userId="b097e28588539e7c" providerId="LiveId" clId="{EDAB0028-5E7A-42F3-A1C6-9A9A02553B5E}" dt="2024-11-19T03:31:19.409" v="47" actId="478"/>
          <ac:spMkLst>
            <pc:docMk/>
            <pc:sldMk cId="1757144152" sldId="1640"/>
            <ac:spMk id="6" creationId="{865190E8-C30D-497D-A088-36C6180893CD}"/>
          </ac:spMkLst>
        </pc:spChg>
        <pc:spChg chg="mod">
          <ac:chgData name="faizul alfalah" userId="b097e28588539e7c" providerId="LiveId" clId="{EDAB0028-5E7A-42F3-A1C6-9A9A02553B5E}" dt="2024-11-19T03:29:28.518" v="20" actId="20577"/>
          <ac:spMkLst>
            <pc:docMk/>
            <pc:sldMk cId="1757144152" sldId="1640"/>
            <ac:spMk id="8" creationId="{00000000-0000-0000-0000-000000000000}"/>
          </ac:spMkLst>
        </pc:spChg>
        <pc:picChg chg="add mod">
          <ac:chgData name="faizul alfalah" userId="b097e28588539e7c" providerId="LiveId" clId="{EDAB0028-5E7A-42F3-A1C6-9A9A02553B5E}" dt="2024-11-19T03:31:28.563" v="49" actId="1076"/>
          <ac:picMkLst>
            <pc:docMk/>
            <pc:sldMk cId="1757144152" sldId="1640"/>
            <ac:picMk id="5" creationId="{0CDD6F14-6960-415C-A316-3CAEBAA12993}"/>
          </ac:picMkLst>
        </pc:picChg>
        <pc:picChg chg="del">
          <ac:chgData name="faizul alfalah" userId="b097e28588539e7c" providerId="LiveId" clId="{EDAB0028-5E7A-42F3-A1C6-9A9A02553B5E}" dt="2024-11-19T03:29:30.854" v="21" actId="478"/>
          <ac:picMkLst>
            <pc:docMk/>
            <pc:sldMk cId="1757144152" sldId="1640"/>
            <ac:picMk id="7" creationId="{C5A786A7-9E8C-43E2-8AD6-E9F72EADDD88}"/>
          </ac:picMkLst>
        </pc:picChg>
      </pc:sldChg>
      <pc:sldChg chg="modSp mod setBg">
        <pc:chgData name="faizul alfalah" userId="b097e28588539e7c" providerId="LiveId" clId="{EDAB0028-5E7A-42F3-A1C6-9A9A02553B5E}" dt="2024-11-19T04:05:29.501" v="457"/>
        <pc:sldMkLst>
          <pc:docMk/>
          <pc:sldMk cId="3555687044" sldId="1641"/>
        </pc:sldMkLst>
        <pc:spChg chg="mod">
          <ac:chgData name="faizul alfalah" userId="b097e28588539e7c" providerId="LiveId" clId="{EDAB0028-5E7A-42F3-A1C6-9A9A02553B5E}" dt="2024-11-19T03:50:20.462" v="269" actId="20577"/>
          <ac:spMkLst>
            <pc:docMk/>
            <pc:sldMk cId="3555687044" sldId="1641"/>
            <ac:spMk id="4" creationId="{B4ECB5FB-2D39-47C1-A4D0-DF2B5C9D334E}"/>
          </ac:spMkLst>
        </pc:spChg>
        <pc:spChg chg="mod">
          <ac:chgData name="faizul alfalah" userId="b097e28588539e7c" providerId="LiveId" clId="{EDAB0028-5E7A-42F3-A1C6-9A9A02553B5E}" dt="2024-11-19T03:51:50.218" v="281" actId="14100"/>
          <ac:spMkLst>
            <pc:docMk/>
            <pc:sldMk cId="3555687044" sldId="1641"/>
            <ac:spMk id="5" creationId="{B9D33E1E-C241-4B5D-A7A8-C1D2651AA151}"/>
          </ac:spMkLst>
        </pc:spChg>
      </pc:sldChg>
      <pc:sldChg chg="addSp delSp modSp mod setBg">
        <pc:chgData name="faizul alfalah" userId="b097e28588539e7c" providerId="LiveId" clId="{EDAB0028-5E7A-42F3-A1C6-9A9A02553B5E}" dt="2024-11-19T04:04:52.635" v="445"/>
        <pc:sldMkLst>
          <pc:docMk/>
          <pc:sldMk cId="618629998" sldId="1642"/>
        </pc:sldMkLst>
        <pc:spChg chg="del">
          <ac:chgData name="faizul alfalah" userId="b097e28588539e7c" providerId="LiveId" clId="{EDAB0028-5E7A-42F3-A1C6-9A9A02553B5E}" dt="2024-11-19T03:35:32.852" v="75" actId="478"/>
          <ac:spMkLst>
            <pc:docMk/>
            <pc:sldMk cId="618629998" sldId="1642"/>
            <ac:spMk id="3" creationId="{E18A0E98-4B2B-4FE1-9929-7CAF2967EF72}"/>
          </ac:spMkLst>
        </pc:spChg>
        <pc:spChg chg="add mod">
          <ac:chgData name="faizul alfalah" userId="b097e28588539e7c" providerId="LiveId" clId="{EDAB0028-5E7A-42F3-A1C6-9A9A02553B5E}" dt="2024-11-19T03:39:04.958" v="117" actId="14100"/>
          <ac:spMkLst>
            <pc:docMk/>
            <pc:sldMk cId="618629998" sldId="1642"/>
            <ac:spMk id="4" creationId="{C9FB24A9-0FE4-4B15-9330-4963E713E0E1}"/>
          </ac:spMkLst>
        </pc:spChg>
        <pc:spChg chg="add mod">
          <ac:chgData name="faizul alfalah" userId="b097e28588539e7c" providerId="LiveId" clId="{EDAB0028-5E7A-42F3-A1C6-9A9A02553B5E}" dt="2024-11-19T03:35:55.453" v="82" actId="207"/>
          <ac:spMkLst>
            <pc:docMk/>
            <pc:sldMk cId="618629998" sldId="1642"/>
            <ac:spMk id="5" creationId="{2E365CFE-0F8B-4952-9668-0497D358C852}"/>
          </ac:spMkLst>
        </pc:spChg>
        <pc:spChg chg="add mod">
          <ac:chgData name="faizul alfalah" userId="b097e28588539e7c" providerId="LiveId" clId="{EDAB0028-5E7A-42F3-A1C6-9A9A02553B5E}" dt="2024-11-19T03:39:10.600" v="118" actId="6549"/>
          <ac:spMkLst>
            <pc:docMk/>
            <pc:sldMk cId="618629998" sldId="1642"/>
            <ac:spMk id="6" creationId="{5F89765B-7099-4A37-AD53-12154FAF03DE}"/>
          </ac:spMkLst>
        </pc:spChg>
      </pc:sldChg>
      <pc:sldChg chg="modSp mod ord">
        <pc:chgData name="faizul alfalah" userId="b097e28588539e7c" providerId="LiveId" clId="{EDAB0028-5E7A-42F3-A1C6-9A9A02553B5E}" dt="2024-11-19T03:48:32.519" v="245" actId="1076"/>
        <pc:sldMkLst>
          <pc:docMk/>
          <pc:sldMk cId="1852033130" sldId="1643"/>
        </pc:sldMkLst>
        <pc:spChg chg="mod">
          <ac:chgData name="faizul alfalah" userId="b097e28588539e7c" providerId="LiveId" clId="{EDAB0028-5E7A-42F3-A1C6-9A9A02553B5E}" dt="2024-11-19T03:48:32.519" v="245" actId="1076"/>
          <ac:spMkLst>
            <pc:docMk/>
            <pc:sldMk cId="1852033130" sldId="1643"/>
            <ac:spMk id="5" creationId="{00000000-0000-0000-0000-000000000000}"/>
          </ac:spMkLst>
        </pc:spChg>
        <pc:spChg chg="mod">
          <ac:chgData name="faizul alfalah" userId="b097e28588539e7c" providerId="LiveId" clId="{EDAB0028-5E7A-42F3-A1C6-9A9A02553B5E}" dt="2024-11-19T03:48:05.387" v="241"/>
          <ac:spMkLst>
            <pc:docMk/>
            <pc:sldMk cId="1852033130" sldId="1643"/>
            <ac:spMk id="8" creationId="{00000000-0000-0000-0000-000000000000}"/>
          </ac:spMkLst>
        </pc:spChg>
      </pc:sldChg>
      <pc:sldChg chg="modSp mod ord">
        <pc:chgData name="faizul alfalah" userId="b097e28588539e7c" providerId="LiveId" clId="{EDAB0028-5E7A-42F3-A1C6-9A9A02553B5E}" dt="2024-11-19T03:42:13.528" v="164" actId="1076"/>
        <pc:sldMkLst>
          <pc:docMk/>
          <pc:sldMk cId="672575458" sldId="1644"/>
        </pc:sldMkLst>
        <pc:spChg chg="mod">
          <ac:chgData name="faizul alfalah" userId="b097e28588539e7c" providerId="LiveId" clId="{EDAB0028-5E7A-42F3-A1C6-9A9A02553B5E}" dt="2024-11-19T03:42:13.528" v="164" actId="1076"/>
          <ac:spMkLst>
            <pc:docMk/>
            <pc:sldMk cId="672575458" sldId="1644"/>
            <ac:spMk id="5" creationId="{00000000-0000-0000-0000-000000000000}"/>
          </ac:spMkLst>
        </pc:spChg>
        <pc:spChg chg="mod">
          <ac:chgData name="faizul alfalah" userId="b097e28588539e7c" providerId="LiveId" clId="{EDAB0028-5E7A-42F3-A1C6-9A9A02553B5E}" dt="2024-11-19T03:40:40.432" v="135" actId="14100"/>
          <ac:spMkLst>
            <pc:docMk/>
            <pc:sldMk cId="672575458" sldId="1644"/>
            <ac:spMk id="8" creationId="{00000000-0000-0000-0000-000000000000}"/>
          </ac:spMkLst>
        </pc:spChg>
      </pc:sldChg>
      <pc:sldChg chg="modSp mod">
        <pc:chgData name="faizul alfalah" userId="b097e28588539e7c" providerId="LiveId" clId="{EDAB0028-5E7A-42F3-A1C6-9A9A02553B5E}" dt="2024-11-19T04:00:57.776" v="384" actId="403"/>
        <pc:sldMkLst>
          <pc:docMk/>
          <pc:sldMk cId="3429851245" sldId="1645"/>
        </pc:sldMkLst>
        <pc:spChg chg="mod">
          <ac:chgData name="faizul alfalah" userId="b097e28588539e7c" providerId="LiveId" clId="{EDAB0028-5E7A-42F3-A1C6-9A9A02553B5E}" dt="2024-11-19T04:00:57.776" v="384" actId="403"/>
          <ac:spMkLst>
            <pc:docMk/>
            <pc:sldMk cId="3429851245" sldId="1645"/>
            <ac:spMk id="3" creationId="{394D8918-02A2-410A-9918-45921E2A6F47}"/>
          </ac:spMkLst>
        </pc:spChg>
      </pc:sldChg>
      <pc:sldChg chg="delSp modSp add mod setBg">
        <pc:chgData name="faizul alfalah" userId="b097e28588539e7c" providerId="LiveId" clId="{EDAB0028-5E7A-42F3-A1C6-9A9A02553B5E}" dt="2024-11-19T03:57:29.042" v="365" actId="1076"/>
        <pc:sldMkLst>
          <pc:docMk/>
          <pc:sldMk cId="1773660004" sldId="1646"/>
        </pc:sldMkLst>
        <pc:spChg chg="mod">
          <ac:chgData name="faizul alfalah" userId="b097e28588539e7c" providerId="LiveId" clId="{EDAB0028-5E7A-42F3-A1C6-9A9A02553B5E}" dt="2024-11-19T03:57:29.042" v="365" actId="1076"/>
          <ac:spMkLst>
            <pc:docMk/>
            <pc:sldMk cId="1773660004" sldId="1646"/>
            <ac:spMk id="4" creationId="{00000000-0000-0000-0000-000000000000}"/>
          </ac:spMkLst>
        </pc:spChg>
        <pc:spChg chg="mod">
          <ac:chgData name="faizul alfalah" userId="b097e28588539e7c" providerId="LiveId" clId="{EDAB0028-5E7A-42F3-A1C6-9A9A02553B5E}" dt="2024-11-19T03:56:37.741" v="350" actId="20577"/>
          <ac:spMkLst>
            <pc:docMk/>
            <pc:sldMk cId="1773660004" sldId="1646"/>
            <ac:spMk id="8" creationId="{00000000-0000-0000-0000-000000000000}"/>
          </ac:spMkLst>
        </pc:spChg>
        <pc:picChg chg="del">
          <ac:chgData name="faizul alfalah" userId="b097e28588539e7c" providerId="LiveId" clId="{EDAB0028-5E7A-42F3-A1C6-9A9A02553B5E}" dt="2024-11-19T03:56:42.287" v="351" actId="478"/>
          <ac:picMkLst>
            <pc:docMk/>
            <pc:sldMk cId="1773660004" sldId="1646"/>
            <ac:picMk id="7" creationId="{AC9EC70B-A936-45D2-8274-6100BA1F47CB}"/>
          </ac:picMkLst>
        </pc:picChg>
      </pc:sldChg>
      <pc:sldChg chg="modSp add mod setBg">
        <pc:chgData name="faizul alfalah" userId="b097e28588539e7c" providerId="LiveId" clId="{EDAB0028-5E7A-42F3-A1C6-9A9A02553B5E}" dt="2024-11-19T04:01:05.964" v="386" actId="404"/>
        <pc:sldMkLst>
          <pc:docMk/>
          <pc:sldMk cId="1843265170" sldId="1647"/>
        </pc:sldMkLst>
        <pc:spChg chg="mod">
          <ac:chgData name="faizul alfalah" userId="b097e28588539e7c" providerId="LiveId" clId="{EDAB0028-5E7A-42F3-A1C6-9A9A02553B5E}" dt="2024-11-19T04:01:05.964" v="386" actId="404"/>
          <ac:spMkLst>
            <pc:docMk/>
            <pc:sldMk cId="1843265170" sldId="1647"/>
            <ac:spMk id="3" creationId="{394D8918-02A2-410A-9918-45921E2A6F47}"/>
          </ac:spMkLst>
        </pc:spChg>
      </pc:sldChg>
      <pc:sldChg chg="modSp add mod setBg">
        <pc:chgData name="faizul alfalah" userId="b097e28588539e7c" providerId="LiveId" clId="{EDAB0028-5E7A-42F3-A1C6-9A9A02553B5E}" dt="2024-11-19T04:01:11.271" v="387" actId="403"/>
        <pc:sldMkLst>
          <pc:docMk/>
          <pc:sldMk cId="4210207459" sldId="1648"/>
        </pc:sldMkLst>
        <pc:spChg chg="mod">
          <ac:chgData name="faizul alfalah" userId="b097e28588539e7c" providerId="LiveId" clId="{EDAB0028-5E7A-42F3-A1C6-9A9A02553B5E}" dt="2024-11-19T04:01:11.271" v="387" actId="403"/>
          <ac:spMkLst>
            <pc:docMk/>
            <pc:sldMk cId="4210207459" sldId="1648"/>
            <ac:spMk id="3" creationId="{394D8918-02A2-410A-9918-45921E2A6F47}"/>
          </ac:spMkLst>
        </pc:spChg>
      </pc:sldChg>
      <pc:sldChg chg="modSp add mod setBg">
        <pc:chgData name="faizul alfalah" userId="b097e28588539e7c" providerId="LiveId" clId="{EDAB0028-5E7A-42F3-A1C6-9A9A02553B5E}" dt="2024-11-19T04:01:15.264" v="388" actId="403"/>
        <pc:sldMkLst>
          <pc:docMk/>
          <pc:sldMk cId="1572309475" sldId="1649"/>
        </pc:sldMkLst>
        <pc:spChg chg="mod">
          <ac:chgData name="faizul alfalah" userId="b097e28588539e7c" providerId="LiveId" clId="{EDAB0028-5E7A-42F3-A1C6-9A9A02553B5E}" dt="2024-11-19T04:01:15.264" v="388" actId="403"/>
          <ac:spMkLst>
            <pc:docMk/>
            <pc:sldMk cId="1572309475" sldId="1649"/>
            <ac:spMk id="3" creationId="{394D8918-02A2-410A-9918-45921E2A6F47}"/>
          </ac:spMkLst>
        </pc:spChg>
      </pc:sldChg>
      <pc:sldChg chg="modSp add mod setBg">
        <pc:chgData name="faizul alfalah" userId="b097e28588539e7c" providerId="LiveId" clId="{EDAB0028-5E7A-42F3-A1C6-9A9A02553B5E}" dt="2024-11-19T04:02:01.272" v="394"/>
        <pc:sldMkLst>
          <pc:docMk/>
          <pc:sldMk cId="2277101900" sldId="1650"/>
        </pc:sldMkLst>
        <pc:spChg chg="mod">
          <ac:chgData name="faizul alfalah" userId="b097e28588539e7c" providerId="LiveId" clId="{EDAB0028-5E7A-42F3-A1C6-9A9A02553B5E}" dt="2024-11-19T04:01:52.174" v="392" actId="14100"/>
          <ac:spMkLst>
            <pc:docMk/>
            <pc:sldMk cId="2277101900" sldId="1650"/>
            <ac:spMk id="3" creationId="{394D8918-02A2-410A-9918-45921E2A6F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11/20/2024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20/11/2024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47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3460630"/>
            <a:ext cx="7734300" cy="2039602"/>
          </a:xfrm>
          <a:prstGeom prst="rect">
            <a:avLst/>
          </a:prstGeom>
        </p:spPr>
        <p:txBody>
          <a:bodyPr wrap="square">
            <a:noAutofit/>
          </a:bodyPr>
          <a:lstStyle/>
          <a:p>
            <a:pPr algn="ctr"/>
            <a:r>
              <a:rPr lang="fi-FI" sz="5400" b="1" dirty="0">
                <a:ln w="13462">
                  <a:solidFill>
                    <a:schemeClr val="tx2"/>
                  </a:solidFill>
                  <a:prstDash val="solid"/>
                </a:ln>
                <a:solidFill>
                  <a:schemeClr val="bg1"/>
                </a:solidFill>
                <a:effectLst>
                  <a:outerShdw dist="38100" dir="2700000" algn="bl" rotWithShape="0">
                    <a:schemeClr val="accent5"/>
                  </a:outerShdw>
                </a:effectLst>
                <a:latin typeface="Arial Black" panose="020B0A04020102020204" pitchFamily="34" charset="0"/>
              </a:rPr>
              <a:t>WAKAF SEBAGAI AMALAN JARIAH</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20 </a:t>
            </a:r>
            <a:r>
              <a:rPr lang="en-US" sz="2400" b="1" dirty="0" err="1">
                <a:solidFill>
                  <a:srgbClr val="FFFF00"/>
                </a:solidFill>
                <a:effectLst>
                  <a:glow rad="139700">
                    <a:schemeClr val="tx1">
                      <a:alpha val="40000"/>
                    </a:schemeClr>
                  </a:glow>
                  <a:outerShdw dist="38100" dir="2700000" algn="tl">
                    <a:srgbClr val="000000">
                      <a:alpha val="94000"/>
                    </a:srgbClr>
                  </a:outerShdw>
                </a:effectLst>
              </a:rPr>
              <a:t>Jamadilawal</a:t>
            </a:r>
            <a:r>
              <a:rPr lang="en-US" sz="2400" b="1" dirty="0">
                <a:solidFill>
                  <a:srgbClr val="FF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22 November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Rasulullah SAW :</a:t>
            </a:r>
            <a:endPar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4" name="Rectangle 3"/>
          <p:cNvSpPr/>
          <p:nvPr/>
        </p:nvSpPr>
        <p:spPr>
          <a:xfrm>
            <a:off x="361353" y="3276600"/>
            <a:ext cx="8421290" cy="3518912"/>
          </a:xfrm>
          <a:prstGeom prst="rect">
            <a:avLst/>
          </a:prstGeom>
        </p:spPr>
        <p:txBody>
          <a:bodyPr wrap="square">
            <a:spAutoFit/>
          </a:bodyPr>
          <a:lstStyle/>
          <a:p>
            <a:pPr algn="just">
              <a:spcAft>
                <a:spcPts val="800"/>
              </a:spcAft>
            </a:pPr>
            <a:r>
              <a:rPr lang="en-US" sz="3600" b="1" dirty="0" err="1">
                <a:ea typeface="Calibri" panose="020F0502020204030204" pitchFamily="34" charset="0"/>
                <a:cs typeface="Arial" panose="020B0604020202020204" pitchFamily="34" charset="0"/>
              </a:rPr>
              <a:t>Maksudnya</a:t>
            </a:r>
            <a:r>
              <a:rPr lang="en-US" sz="3600" b="1" dirty="0">
                <a:ea typeface="Calibri" panose="020F0502020204030204" pitchFamily="34" charset="0"/>
                <a:cs typeface="Arial" panose="020B0604020202020204" pitchFamily="34" charset="0"/>
              </a:rPr>
              <a:t> : </a:t>
            </a:r>
            <a:r>
              <a:rPr lang="en-US" sz="3600" b="1" dirty="0" err="1">
                <a:solidFill>
                  <a:srgbClr val="C00000"/>
                </a:solidFill>
                <a:ea typeface="Calibri" panose="020F0502020204030204" pitchFamily="34" charset="0"/>
                <a:cs typeface="Arial" panose="020B0604020202020204" pitchFamily="34" charset="0"/>
              </a:rPr>
              <a:t>Seorang</a:t>
            </a:r>
            <a:r>
              <a:rPr lang="en-US" sz="3600" b="1" dirty="0">
                <a:solidFill>
                  <a:srgbClr val="C00000"/>
                </a:solidFill>
                <a:ea typeface="Calibri" panose="020F0502020204030204" pitchFamily="34" charset="0"/>
                <a:cs typeface="Arial" panose="020B0604020202020204" pitchFamily="34" charset="0"/>
              </a:rPr>
              <a:t> yang </a:t>
            </a:r>
            <a:r>
              <a:rPr lang="en-US" sz="3600" b="1" dirty="0" err="1">
                <a:solidFill>
                  <a:srgbClr val="C00000"/>
                </a:solidFill>
                <a:ea typeface="Calibri" panose="020F0502020204030204" pitchFamily="34" charset="0"/>
                <a:cs typeface="Arial" panose="020B0604020202020204" pitchFamily="34" charset="0"/>
              </a:rPr>
              <a:t>beriman</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dengan</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saudaranya</a:t>
            </a:r>
            <a:r>
              <a:rPr lang="en-US" sz="3600" b="1" dirty="0">
                <a:solidFill>
                  <a:srgbClr val="C00000"/>
                </a:solidFill>
                <a:ea typeface="Calibri" panose="020F0502020204030204" pitchFamily="34" charset="0"/>
                <a:cs typeface="Arial" panose="020B0604020202020204" pitchFamily="34" charset="0"/>
              </a:rPr>
              <a:t> yang lain </a:t>
            </a:r>
            <a:r>
              <a:rPr lang="en-US" sz="3600" b="1" dirty="0" err="1">
                <a:solidFill>
                  <a:srgbClr val="C00000"/>
                </a:solidFill>
                <a:ea typeface="Calibri" panose="020F0502020204030204" pitchFamily="34" charset="0"/>
                <a:cs typeface="Arial" panose="020B0604020202020204" pitchFamily="34" charset="0"/>
              </a:rPr>
              <a:t>seumpama</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satu</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binaan</a:t>
            </a:r>
            <a:r>
              <a:rPr lang="en-US" sz="3600" b="1" dirty="0">
                <a:solidFill>
                  <a:srgbClr val="C00000"/>
                </a:solidFill>
                <a:ea typeface="Calibri" panose="020F0502020204030204" pitchFamily="34" charset="0"/>
                <a:cs typeface="Arial" panose="020B0604020202020204" pitchFamily="34" charset="0"/>
              </a:rPr>
              <a:t> yang </a:t>
            </a:r>
            <a:r>
              <a:rPr lang="en-US" sz="3600" b="1" dirty="0" err="1">
                <a:solidFill>
                  <a:srgbClr val="C00000"/>
                </a:solidFill>
                <a:ea typeface="Calibri" panose="020F0502020204030204" pitchFamily="34" charset="0"/>
                <a:cs typeface="Arial" panose="020B0604020202020204" pitchFamily="34" charset="0"/>
              </a:rPr>
              <a:t>kukuh</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saling</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menguatkan</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satu</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sama</a:t>
            </a:r>
            <a:r>
              <a:rPr lang="en-US" sz="3600" b="1" dirty="0">
                <a:solidFill>
                  <a:srgbClr val="C00000"/>
                </a:solidFill>
                <a:ea typeface="Calibri" panose="020F0502020204030204" pitchFamily="34" charset="0"/>
                <a:cs typeface="Arial" panose="020B0604020202020204" pitchFamily="34" charset="0"/>
              </a:rPr>
              <a:t> lain. </a:t>
            </a:r>
          </a:p>
          <a:p>
            <a:pPr algn="r">
              <a:spcAft>
                <a:spcPts val="800"/>
              </a:spcAft>
            </a:pPr>
            <a:r>
              <a:rPr lang="en-US" sz="3600" b="1" dirty="0">
                <a:solidFill>
                  <a:srgbClr val="C00000"/>
                </a:solidFill>
                <a:ea typeface="Calibri" panose="020F0502020204030204" pitchFamily="34" charset="0"/>
                <a:cs typeface="Arial" panose="020B0604020202020204" pitchFamily="34" charset="0"/>
              </a:rPr>
              <a:t>                                                                      </a:t>
            </a:r>
            <a:r>
              <a:rPr lang="en-US" sz="3200" b="1" dirty="0">
                <a:ea typeface="Calibri" panose="020F0502020204030204" pitchFamily="34" charset="0"/>
                <a:cs typeface="Arial" panose="020B0604020202020204" pitchFamily="34" charset="0"/>
              </a:rPr>
              <a:t>(Hadis Riwayat al-Bukhari)</a:t>
            </a:r>
            <a:endParaRPr lang="en-US" sz="3600" b="1" dirty="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0CDD6F14-6960-415C-A316-3CAEBAA12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18" y="1752600"/>
            <a:ext cx="8303472" cy="1286367"/>
          </a:xfrm>
          <a:prstGeom prst="rect">
            <a:avLst/>
          </a:prstGeom>
        </p:spPr>
      </p:pic>
    </p:spTree>
    <p:extLst>
      <p:ext uri="{BB962C8B-B14F-4D97-AF65-F5344CB8AC3E}">
        <p14:creationId xmlns:p14="http://schemas.microsoft.com/office/powerpoint/2010/main" val="1757144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5BBC77A-858C-4EFF-92F1-46FCDABB2969}"/>
              </a:ext>
            </a:extLst>
          </p:cNvPr>
          <p:cNvSpPr/>
          <p:nvPr/>
        </p:nvSpPr>
        <p:spPr>
          <a:xfrm>
            <a:off x="283953" y="1582947"/>
            <a:ext cx="8610600" cy="5029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Menganjurkan umatnya berwakaf sebagai amalan yang memberi pahala berterusan kepada pewakafnya bagi mendekatkan diri kepada </a:t>
            </a:r>
            <a:r>
              <a:rPr lang="sv-SE" sz="40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Allah SWT.</a:t>
            </a:r>
          </a:p>
        </p:txBody>
      </p:sp>
      <p:sp>
        <p:nvSpPr>
          <p:cNvPr id="5" name="Rectangle: Rounded Corners 4">
            <a:extLst>
              <a:ext uri="{FF2B5EF4-FFF2-40B4-BE49-F238E27FC236}">
                <a16:creationId xmlns:a16="http://schemas.microsoft.com/office/drawing/2014/main" xmlns="" id="{A5A73BC0-EB31-4AC2-886F-9813C9542EEE}"/>
              </a:ext>
            </a:extLst>
          </p:cNvPr>
          <p:cNvSpPr/>
          <p:nvPr/>
        </p:nvSpPr>
        <p:spPr>
          <a:xfrm>
            <a:off x="266700" y="228600"/>
            <a:ext cx="86106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ISLAM</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113323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9FB24A9-0FE4-4B15-9330-4963E713E0E1}"/>
              </a:ext>
            </a:extLst>
          </p:cNvPr>
          <p:cNvSpPr/>
          <p:nvPr/>
        </p:nvSpPr>
        <p:spPr>
          <a:xfrm>
            <a:off x="266700" y="1413294"/>
            <a:ext cx="8610600" cy="155850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Merangkumi semua bentuk </a:t>
            </a:r>
          </a:p>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INFAQ HARTA </a:t>
            </a:r>
          </a:p>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seperti :</a:t>
            </a:r>
            <a:endPar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Rounded Corners 4">
            <a:extLst>
              <a:ext uri="{FF2B5EF4-FFF2-40B4-BE49-F238E27FC236}">
                <a16:creationId xmlns:a16="http://schemas.microsoft.com/office/drawing/2014/main" xmlns="" id="{2E365CFE-0F8B-4952-9668-0497D358C852}"/>
              </a:ext>
            </a:extLst>
          </p:cNvPr>
          <p:cNvSpPr/>
          <p:nvPr/>
        </p:nvSpPr>
        <p:spPr>
          <a:xfrm>
            <a:off x="266700" y="228600"/>
            <a:ext cx="86106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WAKAF</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t>
            </a:r>
          </a:p>
        </p:txBody>
      </p:sp>
      <p:sp>
        <p:nvSpPr>
          <p:cNvPr id="6" name="Rectangle: Rounded Corners 5">
            <a:extLst>
              <a:ext uri="{FF2B5EF4-FFF2-40B4-BE49-F238E27FC236}">
                <a16:creationId xmlns:a16="http://schemas.microsoft.com/office/drawing/2014/main" xmlns="" id="{5F89765B-7099-4A37-AD53-12154FAF03DE}"/>
              </a:ext>
            </a:extLst>
          </p:cNvPr>
          <p:cNvSpPr/>
          <p:nvPr/>
        </p:nvSpPr>
        <p:spPr>
          <a:xfrm>
            <a:off x="260949" y="3124200"/>
            <a:ext cx="8610600" cy="3505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mewakafkan tanah untuk masjid dan madrasah, sumbangan kewangan bagi pembinaan keduanya, membina perpustakaan, rumah anak yatim, bantuan kepada orang berkeperluan khas dan seumpamanya</a:t>
            </a:r>
            <a:endPar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61862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Nabi SAW yang bermaksud :</a:t>
            </a:r>
          </a:p>
        </p:txBody>
      </p:sp>
      <p:sp>
        <p:nvSpPr>
          <p:cNvPr id="5" name="Rectangle 4"/>
          <p:cNvSpPr/>
          <p:nvPr/>
        </p:nvSpPr>
        <p:spPr>
          <a:xfrm>
            <a:off x="417906" y="1371600"/>
            <a:ext cx="8308183" cy="5170646"/>
          </a:xfrm>
          <a:prstGeom prst="rect">
            <a:avLst/>
          </a:prstGeom>
        </p:spPr>
        <p:txBody>
          <a:bodyPr wrap="square">
            <a:spAutoFit/>
          </a:bodyPr>
          <a:lstStyle/>
          <a:p>
            <a:pPr algn="just"/>
            <a:r>
              <a:rPr lang="en-MY" sz="3600" b="1" dirty="0" err="1">
                <a:solidFill>
                  <a:srgbClr val="C00000"/>
                </a:solidFill>
              </a:rPr>
              <a:t>Tujuh</a:t>
            </a:r>
            <a:r>
              <a:rPr lang="en-MY" sz="3600" b="1" dirty="0">
                <a:solidFill>
                  <a:srgbClr val="C00000"/>
                </a:solidFill>
              </a:rPr>
              <a:t> </a:t>
            </a:r>
            <a:r>
              <a:rPr lang="en-MY" sz="3600" b="1" dirty="0" err="1">
                <a:solidFill>
                  <a:srgbClr val="C00000"/>
                </a:solidFill>
              </a:rPr>
              <a:t>perkara</a:t>
            </a:r>
            <a:r>
              <a:rPr lang="en-MY" sz="3600" b="1" dirty="0">
                <a:solidFill>
                  <a:srgbClr val="C00000"/>
                </a:solidFill>
              </a:rPr>
              <a:t> : </a:t>
            </a:r>
            <a:r>
              <a:rPr lang="en-MY" sz="3600" b="1" dirty="0" err="1">
                <a:solidFill>
                  <a:srgbClr val="C00000"/>
                </a:solidFill>
              </a:rPr>
              <a:t>seseorang</a:t>
            </a:r>
            <a:r>
              <a:rPr lang="en-MY" sz="3600" b="1" dirty="0">
                <a:solidFill>
                  <a:srgbClr val="C00000"/>
                </a:solidFill>
              </a:rPr>
              <a:t> </a:t>
            </a:r>
            <a:r>
              <a:rPr lang="en-MY" sz="3600" b="1" dirty="0" err="1">
                <a:solidFill>
                  <a:srgbClr val="C00000"/>
                </a:solidFill>
              </a:rPr>
              <a:t>akan</a:t>
            </a:r>
            <a:r>
              <a:rPr lang="en-MY" sz="3600" b="1" dirty="0">
                <a:solidFill>
                  <a:srgbClr val="C00000"/>
                </a:solidFill>
              </a:rPr>
              <a:t> </a:t>
            </a:r>
            <a:r>
              <a:rPr lang="en-MY" sz="3600" b="1" dirty="0" err="1">
                <a:solidFill>
                  <a:srgbClr val="C00000"/>
                </a:solidFill>
              </a:rPr>
              <a:t>diberikan</a:t>
            </a:r>
            <a:r>
              <a:rPr lang="en-MY" sz="3600" b="1" dirty="0">
                <a:solidFill>
                  <a:srgbClr val="C00000"/>
                </a:solidFill>
              </a:rPr>
              <a:t> </a:t>
            </a:r>
            <a:r>
              <a:rPr lang="en-MY" sz="3600" b="1" dirty="0" err="1">
                <a:solidFill>
                  <a:srgbClr val="C00000"/>
                </a:solidFill>
              </a:rPr>
              <a:t>ganjaran</a:t>
            </a:r>
            <a:r>
              <a:rPr lang="en-MY" sz="3600" b="1" dirty="0">
                <a:solidFill>
                  <a:srgbClr val="C00000"/>
                </a:solidFill>
              </a:rPr>
              <a:t> </a:t>
            </a:r>
            <a:r>
              <a:rPr lang="en-MY" sz="3600" b="1" dirty="0" err="1">
                <a:solidFill>
                  <a:srgbClr val="C00000"/>
                </a:solidFill>
              </a:rPr>
              <a:t>amalannya</a:t>
            </a:r>
            <a:r>
              <a:rPr lang="en-MY" sz="3600" b="1" dirty="0">
                <a:solidFill>
                  <a:srgbClr val="C00000"/>
                </a:solidFill>
              </a:rPr>
              <a:t> </a:t>
            </a:r>
            <a:r>
              <a:rPr lang="en-MY" sz="3600" b="1" dirty="0" err="1">
                <a:solidFill>
                  <a:srgbClr val="C00000"/>
                </a:solidFill>
              </a:rPr>
              <a:t>secara</a:t>
            </a:r>
            <a:r>
              <a:rPr lang="en-MY" sz="3600" b="1" dirty="0">
                <a:solidFill>
                  <a:srgbClr val="C00000"/>
                </a:solidFill>
              </a:rPr>
              <a:t> </a:t>
            </a:r>
            <a:r>
              <a:rPr lang="en-MY" sz="3600" b="1" dirty="0" err="1">
                <a:solidFill>
                  <a:srgbClr val="C00000"/>
                </a:solidFill>
              </a:rPr>
              <a:t>berterusan</a:t>
            </a:r>
            <a:r>
              <a:rPr lang="en-MY" sz="3600" b="1" dirty="0">
                <a:solidFill>
                  <a:srgbClr val="C00000"/>
                </a:solidFill>
              </a:rPr>
              <a:t> </a:t>
            </a:r>
            <a:r>
              <a:rPr lang="en-MY" sz="3600" b="1" dirty="0" err="1">
                <a:solidFill>
                  <a:srgbClr val="C00000"/>
                </a:solidFill>
              </a:rPr>
              <a:t>selepas</a:t>
            </a:r>
            <a:r>
              <a:rPr lang="en-MY" sz="3600" b="1" dirty="0">
                <a:solidFill>
                  <a:srgbClr val="C00000"/>
                </a:solidFill>
              </a:rPr>
              <a:t> </a:t>
            </a:r>
            <a:r>
              <a:rPr lang="en-MY" sz="3600" b="1" dirty="0" err="1">
                <a:solidFill>
                  <a:srgbClr val="C00000"/>
                </a:solidFill>
              </a:rPr>
              <a:t>kematiannya</a:t>
            </a:r>
            <a:r>
              <a:rPr lang="en-MY" sz="3600" b="1" dirty="0">
                <a:solidFill>
                  <a:srgbClr val="C00000"/>
                </a:solidFill>
              </a:rPr>
              <a:t> : </a:t>
            </a:r>
            <a:r>
              <a:rPr lang="en-MY" sz="3600" b="1" dirty="0" err="1">
                <a:solidFill>
                  <a:srgbClr val="C00000"/>
                </a:solidFill>
              </a:rPr>
              <a:t>ilmu</a:t>
            </a:r>
            <a:r>
              <a:rPr lang="en-MY" sz="3600" b="1" dirty="0">
                <a:solidFill>
                  <a:srgbClr val="C00000"/>
                </a:solidFill>
              </a:rPr>
              <a:t> yang </a:t>
            </a:r>
            <a:r>
              <a:rPr lang="en-MY" sz="3600" b="1" dirty="0" err="1">
                <a:solidFill>
                  <a:srgbClr val="C00000"/>
                </a:solidFill>
              </a:rPr>
              <a:t>diajarkan</a:t>
            </a:r>
            <a:r>
              <a:rPr lang="en-MY" sz="3600" b="1" dirty="0">
                <a:solidFill>
                  <a:srgbClr val="C00000"/>
                </a:solidFill>
              </a:rPr>
              <a:t>, </a:t>
            </a:r>
            <a:r>
              <a:rPr lang="en-MY" sz="3600" b="1" dirty="0" err="1">
                <a:solidFill>
                  <a:srgbClr val="C00000"/>
                </a:solidFill>
              </a:rPr>
              <a:t>sungai</a:t>
            </a:r>
            <a:r>
              <a:rPr lang="en-MY" sz="3600" b="1" dirty="0">
                <a:solidFill>
                  <a:srgbClr val="C00000"/>
                </a:solidFill>
              </a:rPr>
              <a:t> yang </a:t>
            </a:r>
            <a:r>
              <a:rPr lang="en-MY" sz="3600" b="1" dirty="0" err="1">
                <a:solidFill>
                  <a:srgbClr val="C00000"/>
                </a:solidFill>
              </a:rPr>
              <a:t>diairinya</a:t>
            </a:r>
            <a:r>
              <a:rPr lang="en-MY" sz="3600" b="1" dirty="0">
                <a:solidFill>
                  <a:srgbClr val="C00000"/>
                </a:solidFill>
              </a:rPr>
              <a:t>, </a:t>
            </a:r>
            <a:r>
              <a:rPr lang="en-MY" sz="3600" b="1" dirty="0" err="1">
                <a:solidFill>
                  <a:srgbClr val="C00000"/>
                </a:solidFill>
              </a:rPr>
              <a:t>telaga</a:t>
            </a:r>
            <a:r>
              <a:rPr lang="en-MY" sz="3600" b="1" dirty="0">
                <a:solidFill>
                  <a:srgbClr val="C00000"/>
                </a:solidFill>
              </a:rPr>
              <a:t> yang </a:t>
            </a:r>
            <a:r>
              <a:rPr lang="en-MY" sz="3600" b="1" dirty="0" err="1">
                <a:solidFill>
                  <a:srgbClr val="C00000"/>
                </a:solidFill>
              </a:rPr>
              <a:t>digali</a:t>
            </a:r>
            <a:r>
              <a:rPr lang="en-MY" sz="3600" b="1" dirty="0">
                <a:solidFill>
                  <a:srgbClr val="C00000"/>
                </a:solidFill>
              </a:rPr>
              <a:t>, </a:t>
            </a:r>
            <a:r>
              <a:rPr lang="en-MY" sz="3600" b="1" dirty="0" err="1">
                <a:solidFill>
                  <a:srgbClr val="C00000"/>
                </a:solidFill>
              </a:rPr>
              <a:t>pokok</a:t>
            </a:r>
            <a:r>
              <a:rPr lang="en-MY" sz="3600" b="1" dirty="0">
                <a:solidFill>
                  <a:srgbClr val="C00000"/>
                </a:solidFill>
              </a:rPr>
              <a:t> yang </a:t>
            </a:r>
            <a:r>
              <a:rPr lang="en-MY" sz="3600" b="1" dirty="0" err="1">
                <a:solidFill>
                  <a:srgbClr val="C00000"/>
                </a:solidFill>
              </a:rPr>
              <a:t>ditanam</a:t>
            </a:r>
            <a:r>
              <a:rPr lang="en-MY" sz="3600" b="1" dirty="0">
                <a:solidFill>
                  <a:srgbClr val="C00000"/>
                </a:solidFill>
              </a:rPr>
              <a:t>, </a:t>
            </a:r>
            <a:r>
              <a:rPr lang="en-MY" sz="3600" b="1" dirty="0" err="1">
                <a:solidFill>
                  <a:srgbClr val="C00000"/>
                </a:solidFill>
              </a:rPr>
              <a:t>pembinaan</a:t>
            </a:r>
            <a:r>
              <a:rPr lang="en-MY" sz="3600" b="1" dirty="0">
                <a:solidFill>
                  <a:srgbClr val="C00000"/>
                </a:solidFill>
              </a:rPr>
              <a:t> masjid, </a:t>
            </a:r>
            <a:r>
              <a:rPr lang="en-MY" sz="3600" b="1" dirty="0" err="1">
                <a:solidFill>
                  <a:srgbClr val="C00000"/>
                </a:solidFill>
              </a:rPr>
              <a:t>mewakaf</a:t>
            </a:r>
            <a:r>
              <a:rPr lang="en-MY" sz="3600" b="1" dirty="0">
                <a:solidFill>
                  <a:srgbClr val="C00000"/>
                </a:solidFill>
              </a:rPr>
              <a:t> </a:t>
            </a:r>
            <a:r>
              <a:rPr lang="en-MY" sz="3600" b="1" dirty="0" err="1">
                <a:solidFill>
                  <a:srgbClr val="C00000"/>
                </a:solidFill>
              </a:rPr>
              <a:t>mushaf</a:t>
            </a:r>
            <a:r>
              <a:rPr lang="en-MY" sz="3600" b="1" dirty="0">
                <a:solidFill>
                  <a:srgbClr val="C00000"/>
                </a:solidFill>
              </a:rPr>
              <a:t> Quran, </a:t>
            </a:r>
            <a:r>
              <a:rPr lang="en-MY" sz="3600" b="1" dirty="0" err="1">
                <a:solidFill>
                  <a:srgbClr val="C00000"/>
                </a:solidFill>
              </a:rPr>
              <a:t>anak</a:t>
            </a:r>
            <a:r>
              <a:rPr lang="en-MY" sz="3600" b="1" dirty="0">
                <a:solidFill>
                  <a:srgbClr val="C00000"/>
                </a:solidFill>
              </a:rPr>
              <a:t> yang </a:t>
            </a:r>
            <a:r>
              <a:rPr lang="en-MY" sz="3600" b="1" dirty="0" err="1">
                <a:solidFill>
                  <a:srgbClr val="C00000"/>
                </a:solidFill>
              </a:rPr>
              <a:t>mendoakan</a:t>
            </a:r>
            <a:r>
              <a:rPr lang="en-MY" sz="3600" b="1" dirty="0">
                <a:solidFill>
                  <a:srgbClr val="C00000"/>
                </a:solidFill>
              </a:rPr>
              <a:t> </a:t>
            </a:r>
            <a:r>
              <a:rPr lang="en-MY" sz="3600" b="1" dirty="0" err="1">
                <a:solidFill>
                  <a:srgbClr val="C00000"/>
                </a:solidFill>
              </a:rPr>
              <a:t>pengampunan</a:t>
            </a:r>
            <a:r>
              <a:rPr lang="en-MY" sz="3600" b="1" dirty="0">
                <a:solidFill>
                  <a:srgbClr val="C00000"/>
                </a:solidFill>
              </a:rPr>
              <a:t> </a:t>
            </a:r>
            <a:r>
              <a:rPr lang="en-MY" sz="3600" b="1" dirty="0" err="1">
                <a:solidFill>
                  <a:srgbClr val="C00000"/>
                </a:solidFill>
              </a:rPr>
              <a:t>selepas</a:t>
            </a:r>
            <a:r>
              <a:rPr lang="en-MY" sz="3600" b="1" dirty="0">
                <a:solidFill>
                  <a:srgbClr val="C00000"/>
                </a:solidFill>
              </a:rPr>
              <a:t> </a:t>
            </a:r>
            <a:r>
              <a:rPr lang="en-MY" sz="3600" b="1" dirty="0" err="1">
                <a:solidFill>
                  <a:srgbClr val="C00000"/>
                </a:solidFill>
              </a:rPr>
              <a:t>kematiannya</a:t>
            </a:r>
            <a:r>
              <a:rPr lang="en-MY" sz="3600" b="1" dirty="0">
                <a:solidFill>
                  <a:srgbClr val="C00000"/>
                </a:solidFill>
              </a:rPr>
              <a:t>.</a:t>
            </a:r>
          </a:p>
          <a:p>
            <a:pPr algn="just"/>
            <a:endParaRPr lang="en-MY" sz="1000" b="1" dirty="0">
              <a:solidFill>
                <a:srgbClr val="C00000"/>
              </a:solidFill>
            </a:endParaRPr>
          </a:p>
          <a:p>
            <a:pPr algn="r"/>
            <a:r>
              <a:rPr lang="en-MY" sz="3200" b="1" dirty="0"/>
              <a:t>(Hadis Riwayat Ibn </a:t>
            </a:r>
            <a:r>
              <a:rPr lang="en-MY" sz="3200" b="1" dirty="0" err="1"/>
              <a:t>Majah</a:t>
            </a:r>
            <a:r>
              <a:rPr lang="en-MY" sz="3200" b="1" dirty="0"/>
              <a:t> dan al-</a:t>
            </a:r>
            <a:r>
              <a:rPr lang="en-MY" sz="3200" b="1" dirty="0" err="1"/>
              <a:t>Baihaqi</a:t>
            </a:r>
            <a:r>
              <a:rPr lang="en-MY" sz="3200" b="1" dirty="0"/>
              <a:t>)</a:t>
            </a:r>
          </a:p>
        </p:txBody>
      </p:sp>
    </p:spTree>
    <p:extLst>
      <p:ext uri="{BB962C8B-B14F-4D97-AF65-F5344CB8AC3E}">
        <p14:creationId xmlns:p14="http://schemas.microsoft.com/office/powerpoint/2010/main" val="672575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9575" y="409755"/>
            <a:ext cx="8610600" cy="14952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Sejarah telah mengabadikan senarai para dermawan seperti :</a:t>
            </a:r>
          </a:p>
        </p:txBody>
      </p:sp>
      <p:sp>
        <p:nvSpPr>
          <p:cNvPr id="4" name="Rectangle: Rounded Corners 3">
            <a:extLst>
              <a:ext uri="{FF2B5EF4-FFF2-40B4-BE49-F238E27FC236}">
                <a16:creationId xmlns:a16="http://schemas.microsoft.com/office/drawing/2014/main" xmlns="" id="{B215B174-0C65-4DC9-97EC-4177DA28C37B}"/>
              </a:ext>
            </a:extLst>
          </p:cNvPr>
          <p:cNvSpPr/>
          <p:nvPr/>
        </p:nvSpPr>
        <p:spPr>
          <a:xfrm>
            <a:off x="269575" y="2667000"/>
            <a:ext cx="8610600" cy="3505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Saidina Umar bin Al-Khattab RA yang telah mewakafkan tanahnya di Khaibar untuk keperluan kaum miskin di Madinah</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0439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7D9D5465-E584-4984-8B3A-A1F37BCA5CCA}"/>
              </a:ext>
            </a:extLst>
          </p:cNvPr>
          <p:cNvSpPr/>
          <p:nvPr/>
        </p:nvSpPr>
        <p:spPr>
          <a:xfrm>
            <a:off x="269575" y="409755"/>
            <a:ext cx="8610600" cy="14952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Sejarah telah mengabadikan senarai para dermawan seperti :</a:t>
            </a:r>
          </a:p>
        </p:txBody>
      </p:sp>
      <p:sp>
        <p:nvSpPr>
          <p:cNvPr id="6" name="Rectangle: Rounded Corners 5">
            <a:extLst>
              <a:ext uri="{FF2B5EF4-FFF2-40B4-BE49-F238E27FC236}">
                <a16:creationId xmlns:a16="http://schemas.microsoft.com/office/drawing/2014/main" xmlns="" id="{27EAC504-3070-4ABE-9A6C-5979FFF499E1}"/>
              </a:ext>
            </a:extLst>
          </p:cNvPr>
          <p:cNvSpPr/>
          <p:nvPr/>
        </p:nvSpPr>
        <p:spPr>
          <a:xfrm>
            <a:off x="269575" y="2667000"/>
            <a:ext cx="8610600" cy="3505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Saidina Usman bin Affan RA pula mewakafkan sebuah perigi yang dikenali “Bi’ru Rumah” untuk minuman penduduk Madinah</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98869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C622A7BA-363A-4E15-AC0B-B0A8DE8E20B5}"/>
              </a:ext>
            </a:extLst>
          </p:cNvPr>
          <p:cNvSpPr/>
          <p:nvPr/>
        </p:nvSpPr>
        <p:spPr>
          <a:xfrm>
            <a:off x="269575" y="409755"/>
            <a:ext cx="8610600" cy="14952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Sejarah telah mengabadikan senarai para dermawan seperti :</a:t>
            </a:r>
          </a:p>
        </p:txBody>
      </p:sp>
      <p:sp>
        <p:nvSpPr>
          <p:cNvPr id="6" name="Rectangle: Rounded Corners 5">
            <a:extLst>
              <a:ext uri="{FF2B5EF4-FFF2-40B4-BE49-F238E27FC236}">
                <a16:creationId xmlns:a16="http://schemas.microsoft.com/office/drawing/2014/main" xmlns="" id="{B8C6E4AC-3FED-408A-A825-3AB28A547A73}"/>
              </a:ext>
            </a:extLst>
          </p:cNvPr>
          <p:cNvSpPr/>
          <p:nvPr/>
        </p:nvSpPr>
        <p:spPr>
          <a:xfrm>
            <a:off x="269575" y="2667000"/>
            <a:ext cx="8610600" cy="3505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Masyarakat Madinah juga turut berganding bahu bagi menyumbang pembinaan Masjid Quba dan Masjid Nabawi</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76311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FD9D81B5-30A4-45FC-846E-DAC88CC09A62}"/>
              </a:ext>
            </a:extLst>
          </p:cNvPr>
          <p:cNvSpPr/>
          <p:nvPr/>
        </p:nvSpPr>
        <p:spPr>
          <a:xfrm>
            <a:off x="269575" y="409755"/>
            <a:ext cx="8610600" cy="14952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Sejarah telah mengabadikan senarai para dermawan seperti :</a:t>
            </a:r>
          </a:p>
        </p:txBody>
      </p:sp>
      <p:sp>
        <p:nvSpPr>
          <p:cNvPr id="6" name="Rectangle: Rounded Corners 5">
            <a:extLst>
              <a:ext uri="{FF2B5EF4-FFF2-40B4-BE49-F238E27FC236}">
                <a16:creationId xmlns:a16="http://schemas.microsoft.com/office/drawing/2014/main" xmlns="" id="{638FAB61-D0B3-47FF-848B-34B74C847FD4}"/>
              </a:ext>
            </a:extLst>
          </p:cNvPr>
          <p:cNvSpPr/>
          <p:nvPr/>
        </p:nvSpPr>
        <p:spPr>
          <a:xfrm>
            <a:off x="269575" y="2057400"/>
            <a:ext cx="8610600" cy="4572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Abu Talhah tatkala mendengar ayat al-Quran berkenaan galakan menginfak harta yang paling disayangi, maka beliau segera mewakafkan harta yang paling disayanginya iaitu kebun Bairuha’ untuk manfaat ummat Islam</a:t>
            </a:r>
            <a:endParaRPr lang="sv-SE" sz="28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36084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1524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Kata Abu Talhah kepada Rasulullah SAW yang bermaksud:</a:t>
            </a:r>
          </a:p>
        </p:txBody>
      </p:sp>
      <p:sp>
        <p:nvSpPr>
          <p:cNvPr id="5" name="Rectangle 4"/>
          <p:cNvSpPr/>
          <p:nvPr/>
        </p:nvSpPr>
        <p:spPr>
          <a:xfrm>
            <a:off x="417906" y="1752600"/>
            <a:ext cx="8308183" cy="4401205"/>
          </a:xfrm>
          <a:prstGeom prst="rect">
            <a:avLst/>
          </a:prstGeom>
        </p:spPr>
        <p:txBody>
          <a:bodyPr wrap="square">
            <a:spAutoFit/>
          </a:bodyPr>
          <a:lstStyle/>
          <a:p>
            <a:pPr algn="just"/>
            <a:r>
              <a:rPr lang="en-MY" sz="4000" b="1" smtClean="0">
                <a:solidFill>
                  <a:srgbClr val="C00000"/>
                </a:solidFill>
              </a:rPr>
              <a:t>“</a:t>
            </a:r>
            <a:r>
              <a:rPr lang="en-MY" sz="4000" b="1" dirty="0" err="1">
                <a:solidFill>
                  <a:srgbClr val="C00000"/>
                </a:solidFill>
              </a:rPr>
              <a:t>Sesungguhnya</a:t>
            </a:r>
            <a:r>
              <a:rPr lang="en-MY" sz="4000" b="1" dirty="0">
                <a:solidFill>
                  <a:srgbClr val="C00000"/>
                </a:solidFill>
              </a:rPr>
              <a:t> </a:t>
            </a:r>
            <a:r>
              <a:rPr lang="en-MY" sz="4000" b="1" dirty="0" err="1">
                <a:solidFill>
                  <a:srgbClr val="C00000"/>
                </a:solidFill>
              </a:rPr>
              <a:t>Tuhan</a:t>
            </a:r>
            <a:r>
              <a:rPr lang="en-MY" sz="4000" b="1" dirty="0">
                <a:solidFill>
                  <a:srgbClr val="C00000"/>
                </a:solidFill>
              </a:rPr>
              <a:t> </a:t>
            </a:r>
            <a:r>
              <a:rPr lang="en-MY" sz="4000" b="1" dirty="0" err="1">
                <a:solidFill>
                  <a:srgbClr val="C00000"/>
                </a:solidFill>
              </a:rPr>
              <a:t>kita</a:t>
            </a:r>
            <a:r>
              <a:rPr lang="en-MY" sz="4000" b="1" dirty="0">
                <a:solidFill>
                  <a:srgbClr val="C00000"/>
                </a:solidFill>
              </a:rPr>
              <a:t> </a:t>
            </a:r>
            <a:r>
              <a:rPr lang="en-MY" sz="4000" b="1" dirty="0" err="1">
                <a:solidFill>
                  <a:srgbClr val="C00000"/>
                </a:solidFill>
              </a:rPr>
              <a:t>meminta</a:t>
            </a:r>
            <a:r>
              <a:rPr lang="en-MY" sz="4000" b="1" dirty="0">
                <a:solidFill>
                  <a:srgbClr val="C00000"/>
                </a:solidFill>
              </a:rPr>
              <a:t> </a:t>
            </a:r>
            <a:r>
              <a:rPr lang="en-MY" sz="4000" b="1" dirty="0" err="1">
                <a:solidFill>
                  <a:srgbClr val="C00000"/>
                </a:solidFill>
              </a:rPr>
              <a:t>untuk</a:t>
            </a:r>
            <a:r>
              <a:rPr lang="en-MY" sz="4000" b="1" dirty="0">
                <a:solidFill>
                  <a:srgbClr val="C00000"/>
                </a:solidFill>
              </a:rPr>
              <a:t> </a:t>
            </a:r>
            <a:r>
              <a:rPr lang="en-MY" sz="4000" b="1" dirty="0" err="1">
                <a:solidFill>
                  <a:srgbClr val="C00000"/>
                </a:solidFill>
              </a:rPr>
              <a:t>kita</a:t>
            </a:r>
            <a:r>
              <a:rPr lang="en-MY" sz="4000" b="1" dirty="0">
                <a:solidFill>
                  <a:srgbClr val="C00000"/>
                </a:solidFill>
              </a:rPr>
              <a:t> </a:t>
            </a:r>
            <a:r>
              <a:rPr lang="en-MY" sz="4000" b="1" dirty="0" err="1">
                <a:solidFill>
                  <a:srgbClr val="C00000"/>
                </a:solidFill>
              </a:rPr>
              <a:t>mengeluarkan</a:t>
            </a:r>
            <a:r>
              <a:rPr lang="en-MY" sz="4000" b="1" dirty="0">
                <a:solidFill>
                  <a:srgbClr val="C00000"/>
                </a:solidFill>
              </a:rPr>
              <a:t> </a:t>
            </a:r>
            <a:r>
              <a:rPr lang="en-MY" sz="4000" b="1" dirty="0" err="1">
                <a:solidFill>
                  <a:srgbClr val="C00000"/>
                </a:solidFill>
              </a:rPr>
              <a:t>infak</a:t>
            </a:r>
            <a:r>
              <a:rPr lang="en-MY" sz="4000" b="1" dirty="0">
                <a:solidFill>
                  <a:srgbClr val="C00000"/>
                </a:solidFill>
              </a:rPr>
              <a:t> </a:t>
            </a:r>
            <a:r>
              <a:rPr lang="en-MY" sz="4000" b="1" dirty="0" err="1">
                <a:solidFill>
                  <a:srgbClr val="C00000"/>
                </a:solidFill>
              </a:rPr>
              <a:t>daripada</a:t>
            </a:r>
            <a:r>
              <a:rPr lang="en-MY" sz="4000" b="1" dirty="0">
                <a:solidFill>
                  <a:srgbClr val="C00000"/>
                </a:solidFill>
              </a:rPr>
              <a:t> </a:t>
            </a:r>
            <a:r>
              <a:rPr lang="en-MY" sz="4000" b="1" dirty="0" err="1">
                <a:solidFill>
                  <a:srgbClr val="C00000"/>
                </a:solidFill>
              </a:rPr>
              <a:t>harta</a:t>
            </a:r>
            <a:r>
              <a:rPr lang="en-MY" sz="4000" b="1" dirty="0">
                <a:solidFill>
                  <a:srgbClr val="C00000"/>
                </a:solidFill>
              </a:rPr>
              <a:t> </a:t>
            </a:r>
            <a:r>
              <a:rPr lang="en-MY" sz="4000" b="1" dirty="0" err="1">
                <a:solidFill>
                  <a:srgbClr val="C00000"/>
                </a:solidFill>
              </a:rPr>
              <a:t>kita</a:t>
            </a:r>
            <a:r>
              <a:rPr lang="en-MY" sz="4000" b="1" dirty="0">
                <a:solidFill>
                  <a:srgbClr val="C00000"/>
                </a:solidFill>
              </a:rPr>
              <a:t>, </a:t>
            </a:r>
            <a:r>
              <a:rPr lang="en-MY" sz="4000" b="1" dirty="0" err="1">
                <a:solidFill>
                  <a:srgbClr val="C00000"/>
                </a:solidFill>
              </a:rPr>
              <a:t>maka</a:t>
            </a:r>
            <a:r>
              <a:rPr lang="en-MY" sz="4000" b="1" dirty="0">
                <a:solidFill>
                  <a:srgbClr val="C00000"/>
                </a:solidFill>
              </a:rPr>
              <a:t> </a:t>
            </a:r>
            <a:r>
              <a:rPr lang="en-MY" sz="4000" b="1" dirty="0" err="1">
                <a:solidFill>
                  <a:srgbClr val="C00000"/>
                </a:solidFill>
              </a:rPr>
              <a:t>aku</a:t>
            </a:r>
            <a:r>
              <a:rPr lang="en-MY" sz="4000" b="1" dirty="0">
                <a:solidFill>
                  <a:srgbClr val="C00000"/>
                </a:solidFill>
              </a:rPr>
              <a:t> </a:t>
            </a:r>
            <a:r>
              <a:rPr lang="en-MY" sz="4000" b="1" dirty="0" err="1">
                <a:solidFill>
                  <a:srgbClr val="C00000"/>
                </a:solidFill>
              </a:rPr>
              <a:t>bersaksikan</a:t>
            </a:r>
            <a:r>
              <a:rPr lang="en-MY" sz="4000" b="1" dirty="0">
                <a:solidFill>
                  <a:srgbClr val="C00000"/>
                </a:solidFill>
              </a:rPr>
              <a:t> </a:t>
            </a:r>
            <a:r>
              <a:rPr lang="en-MY" sz="4000" b="1" dirty="0" err="1">
                <a:solidFill>
                  <a:srgbClr val="C00000"/>
                </a:solidFill>
              </a:rPr>
              <a:t>kamu</a:t>
            </a:r>
            <a:r>
              <a:rPr lang="en-MY" sz="4000" b="1" dirty="0">
                <a:solidFill>
                  <a:srgbClr val="C00000"/>
                </a:solidFill>
              </a:rPr>
              <a:t> </a:t>
            </a:r>
            <a:r>
              <a:rPr lang="en-MY" sz="4000" b="1" dirty="0" err="1">
                <a:solidFill>
                  <a:srgbClr val="C00000"/>
                </a:solidFill>
              </a:rPr>
              <a:t>wahai</a:t>
            </a:r>
            <a:r>
              <a:rPr lang="en-MY" sz="4000" b="1" dirty="0">
                <a:solidFill>
                  <a:srgbClr val="C00000"/>
                </a:solidFill>
              </a:rPr>
              <a:t> </a:t>
            </a:r>
            <a:r>
              <a:rPr lang="en-MY" sz="4000" b="1" dirty="0" err="1">
                <a:solidFill>
                  <a:srgbClr val="C00000"/>
                </a:solidFill>
              </a:rPr>
              <a:t>Rasulullah</a:t>
            </a:r>
            <a:r>
              <a:rPr lang="en-MY" sz="4000" b="1" dirty="0">
                <a:solidFill>
                  <a:srgbClr val="C00000"/>
                </a:solidFill>
              </a:rPr>
              <a:t> SAW, </a:t>
            </a:r>
            <a:r>
              <a:rPr lang="en-MY" sz="4000" b="1" dirty="0" err="1">
                <a:solidFill>
                  <a:srgbClr val="C00000"/>
                </a:solidFill>
              </a:rPr>
              <a:t>bahawa</a:t>
            </a:r>
            <a:r>
              <a:rPr lang="en-MY" sz="4000" b="1" dirty="0">
                <a:solidFill>
                  <a:srgbClr val="C00000"/>
                </a:solidFill>
              </a:rPr>
              <a:t> </a:t>
            </a:r>
            <a:r>
              <a:rPr lang="en-MY" sz="4000" b="1" dirty="0" err="1">
                <a:solidFill>
                  <a:srgbClr val="C00000"/>
                </a:solidFill>
              </a:rPr>
              <a:t>aku</a:t>
            </a:r>
            <a:r>
              <a:rPr lang="en-MY" sz="4000" b="1" dirty="0">
                <a:solidFill>
                  <a:srgbClr val="C00000"/>
                </a:solidFill>
              </a:rPr>
              <a:t> </a:t>
            </a:r>
            <a:r>
              <a:rPr lang="en-MY" sz="4000" b="1" dirty="0" err="1">
                <a:solidFill>
                  <a:srgbClr val="C00000"/>
                </a:solidFill>
              </a:rPr>
              <a:t>menjadikan</a:t>
            </a:r>
            <a:r>
              <a:rPr lang="en-MY" sz="4000" b="1" dirty="0">
                <a:solidFill>
                  <a:srgbClr val="C00000"/>
                </a:solidFill>
              </a:rPr>
              <a:t> </a:t>
            </a:r>
            <a:r>
              <a:rPr lang="en-MY" sz="4000" b="1" dirty="0" err="1">
                <a:solidFill>
                  <a:srgbClr val="C00000"/>
                </a:solidFill>
              </a:rPr>
              <a:t>tanah</a:t>
            </a:r>
            <a:r>
              <a:rPr lang="en-MY" sz="4000" b="1" dirty="0">
                <a:solidFill>
                  <a:srgbClr val="C00000"/>
                </a:solidFill>
              </a:rPr>
              <a:t> </a:t>
            </a:r>
            <a:r>
              <a:rPr lang="en-MY" sz="4000" b="1" dirty="0" err="1">
                <a:solidFill>
                  <a:srgbClr val="C00000"/>
                </a:solidFill>
              </a:rPr>
              <a:t>ini</a:t>
            </a:r>
            <a:r>
              <a:rPr lang="en-MY" sz="4000" b="1" dirty="0">
                <a:solidFill>
                  <a:srgbClr val="C00000"/>
                </a:solidFill>
              </a:rPr>
              <a:t> </a:t>
            </a:r>
            <a:r>
              <a:rPr lang="en-MY" sz="4000" b="1" dirty="0" err="1">
                <a:solidFill>
                  <a:srgbClr val="C00000"/>
                </a:solidFill>
              </a:rPr>
              <a:t>milik</a:t>
            </a:r>
            <a:r>
              <a:rPr lang="en-MY" sz="4000" b="1" dirty="0">
                <a:solidFill>
                  <a:srgbClr val="C00000"/>
                </a:solidFill>
              </a:rPr>
              <a:t> Allah SWT (</a:t>
            </a:r>
            <a:r>
              <a:rPr lang="en-MY" sz="4000" b="1" dirty="0" err="1">
                <a:solidFill>
                  <a:srgbClr val="C00000"/>
                </a:solidFill>
              </a:rPr>
              <a:t>untuk</a:t>
            </a:r>
            <a:r>
              <a:rPr lang="en-MY" sz="4000" b="1" dirty="0">
                <a:solidFill>
                  <a:srgbClr val="C00000"/>
                </a:solidFill>
              </a:rPr>
              <a:t> </a:t>
            </a:r>
            <a:r>
              <a:rPr lang="en-MY" sz="4000" b="1" dirty="0" err="1">
                <a:solidFill>
                  <a:srgbClr val="C00000"/>
                </a:solidFill>
              </a:rPr>
              <a:t>diwakafkan</a:t>
            </a:r>
            <a:r>
              <a:rPr lang="en-MY" sz="4000" b="1" dirty="0">
                <a:solidFill>
                  <a:srgbClr val="C00000"/>
                </a:solidFill>
              </a:rPr>
              <a:t>).”</a:t>
            </a:r>
            <a:endParaRPr lang="en-MY" sz="4000" b="1" dirty="0"/>
          </a:p>
        </p:txBody>
      </p:sp>
    </p:spTree>
    <p:extLst>
      <p:ext uri="{BB962C8B-B14F-4D97-AF65-F5344CB8AC3E}">
        <p14:creationId xmlns:p14="http://schemas.microsoft.com/office/powerpoint/2010/main" val="1852033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EF4FDB9-BF61-4F70-9DCC-E5DB1CE0F290}"/>
              </a:ext>
            </a:extLst>
          </p:cNvPr>
          <p:cNvSpPr/>
          <p:nvPr/>
        </p:nvSpPr>
        <p:spPr>
          <a:xfrm>
            <a:off x="269575" y="409755"/>
            <a:ext cx="8610600" cy="14952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Sejarah telah mengabadikan senarai para dermawan seperti :</a:t>
            </a:r>
          </a:p>
        </p:txBody>
      </p:sp>
      <p:sp>
        <p:nvSpPr>
          <p:cNvPr id="4" name="Rectangle: Rounded Corners 3">
            <a:extLst>
              <a:ext uri="{FF2B5EF4-FFF2-40B4-BE49-F238E27FC236}">
                <a16:creationId xmlns:a16="http://schemas.microsoft.com/office/drawing/2014/main" xmlns="" id="{9B308716-98F0-46D7-B705-CD8A96645A6C}"/>
              </a:ext>
            </a:extLst>
          </p:cNvPr>
          <p:cNvSpPr/>
          <p:nvPr/>
        </p:nvSpPr>
        <p:spPr>
          <a:xfrm>
            <a:off x="269575" y="2057400"/>
            <a:ext cx="8610600" cy="4572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Saidatina Asmaa’ binti Abu Bakar R.Anhuma yang  telah mewakafkan rumahnya untuk maslahat kaum muslimin dan </a:t>
            </a:r>
          </a:p>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Ummul Mukminin Ummu Habibah R.Anha yang telah mewakafkan sekeping tanahnya buat kegunaan masyarakat Madinah</a:t>
            </a:r>
            <a:endParaRPr lang="sv-SE" sz="24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7474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4ECB5FB-2D39-47C1-A4D0-DF2B5C9D334E}"/>
              </a:ext>
            </a:extLst>
          </p:cNvPr>
          <p:cNvSpPr/>
          <p:nvPr/>
        </p:nvSpPr>
        <p:spPr>
          <a:xfrm>
            <a:off x="952500" y="152400"/>
            <a:ext cx="7239000" cy="139172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Seruan Mimbar</a:t>
            </a:r>
          </a:p>
        </p:txBody>
      </p:sp>
      <p:sp>
        <p:nvSpPr>
          <p:cNvPr id="5" name="Rectangle: Rounded Corners 4">
            <a:extLst>
              <a:ext uri="{FF2B5EF4-FFF2-40B4-BE49-F238E27FC236}">
                <a16:creationId xmlns:a16="http://schemas.microsoft.com/office/drawing/2014/main" xmlns="" id="{B9D33E1E-C241-4B5D-A7A8-C1D2651AA151}"/>
              </a:ext>
            </a:extLst>
          </p:cNvPr>
          <p:cNvSpPr/>
          <p:nvPr/>
        </p:nvSpPr>
        <p:spPr>
          <a:xfrm>
            <a:off x="266700" y="2057400"/>
            <a:ext cx="8610600" cy="4419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Menyeru para dermawan untuk terus berwakaf melalui </a:t>
            </a:r>
          </a:p>
          <a:p>
            <a:pPr algn="ctr">
              <a:defRPr/>
            </a:pPr>
            <a:r>
              <a:rPr lang="sv-SE" sz="3600"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rPr>
              <a:t>Majlis Agama Islam dan Adat Melayu Terengganu </a:t>
            </a:r>
          </a:p>
          <a:p>
            <a:pPr algn="ctr">
              <a:defRPr/>
            </a:pPr>
            <a:r>
              <a:rPr lang="sv-SE" sz="3600"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rPr>
              <a:t>(MAIDAM) </a:t>
            </a: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demi ganjaran pahala yang bakal dituai di akhirat kelak</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5568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596137" y="214416"/>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solidFill>
                  <a:schemeClr val="accent3">
                    <a:lumMod val="50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a:t>
            </a:r>
            <a:r>
              <a:rPr lang="ar-SA"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الرَّجِيمِ</a:t>
            </a:r>
            <a:endParaRPr lang="en-US"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0" name="Rectangle 9">
            <a:extLst>
              <a:ext uri="{FF2B5EF4-FFF2-40B4-BE49-F238E27FC236}">
                <a16:creationId xmlns:a16="http://schemas.microsoft.com/office/drawing/2014/main" xmlns="" id="{C198609E-80DE-4CD2-9FD6-A570F2B68768}"/>
              </a:ext>
            </a:extLst>
          </p:cNvPr>
          <p:cNvSpPr/>
          <p:nvPr/>
        </p:nvSpPr>
        <p:spPr>
          <a:xfrm>
            <a:off x="380997" y="3200772"/>
            <a:ext cx="8382000" cy="3539430"/>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err="1">
                <a:solidFill>
                  <a:srgbClr val="C00000"/>
                </a:solidFill>
                <a:ea typeface="Calibri" panose="020F0502020204030204" pitchFamily="34" charset="0"/>
                <a:cs typeface="Arial" panose="020B0604020202020204" pitchFamily="34" charset="0"/>
              </a:rPr>
              <a:t>Bandingan</a:t>
            </a:r>
            <a:r>
              <a:rPr lang="en-US" sz="2800" b="1" dirty="0">
                <a:solidFill>
                  <a:srgbClr val="C00000"/>
                </a:solidFill>
                <a:ea typeface="Calibri" panose="020F0502020204030204" pitchFamily="34" charset="0"/>
                <a:cs typeface="Arial" panose="020B0604020202020204" pitchFamily="34" charset="0"/>
              </a:rPr>
              <a:t> (derma) orang-orang yang </a:t>
            </a:r>
            <a:r>
              <a:rPr lang="en-US" sz="2800" b="1" dirty="0" err="1">
                <a:solidFill>
                  <a:srgbClr val="C00000"/>
                </a:solidFill>
                <a:ea typeface="Calibri" panose="020F0502020204030204" pitchFamily="34" charset="0"/>
                <a:cs typeface="Arial" panose="020B0604020202020204" pitchFamily="34" charset="0"/>
              </a:rPr>
              <a:t>membelanjakan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hartanya</a:t>
            </a:r>
            <a:r>
              <a:rPr lang="en-US" sz="2800" b="1" dirty="0">
                <a:solidFill>
                  <a:srgbClr val="C00000"/>
                </a:solidFill>
                <a:ea typeface="Calibri" panose="020F0502020204030204" pitchFamily="34" charset="0"/>
                <a:cs typeface="Arial" panose="020B0604020202020204" pitchFamily="34" charset="0"/>
              </a:rPr>
              <a:t> pada </a:t>
            </a:r>
            <a:r>
              <a:rPr lang="en-US" sz="2800" b="1" dirty="0" err="1">
                <a:solidFill>
                  <a:srgbClr val="C00000"/>
                </a:solidFill>
                <a:ea typeface="Calibri" panose="020F0502020204030204" pitchFamily="34" charset="0"/>
                <a:cs typeface="Arial" panose="020B0604020202020204" pitchFamily="34" charset="0"/>
              </a:rPr>
              <a:t>jalan</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ialah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sama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seperti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sebiji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benih</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tumbuh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menerbitkan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tujuh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tangkai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tiap-tiap</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tangkai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itu</a:t>
            </a:r>
            <a:r>
              <a:rPr lang="en-US" sz="2800" b="1" dirty="0">
                <a:solidFill>
                  <a:srgbClr val="C00000"/>
                </a:solidFill>
                <a:ea typeface="Calibri" panose="020F0502020204030204" pitchFamily="34" charset="0"/>
                <a:cs typeface="Arial" panose="020B0604020202020204" pitchFamily="34" charset="0"/>
              </a:rPr>
              <a:t> pula </a:t>
            </a:r>
            <a:r>
              <a:rPr lang="en-US" sz="2800" b="1" dirty="0" err="1">
                <a:solidFill>
                  <a:srgbClr val="C00000"/>
                </a:solidFill>
                <a:ea typeface="Calibri" panose="020F0502020204030204" pitchFamily="34" charset="0"/>
                <a:cs typeface="Arial" panose="020B0604020202020204" pitchFamily="34" charset="0"/>
              </a:rPr>
              <a:t>mengandungi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seratus</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biji</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ingatlah</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melipat-gandakan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pahala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bagi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sesiapa</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dikehendaki</a:t>
            </a:r>
            <a:r>
              <a:rPr lang="en-US" sz="2800" b="1" dirty="0">
                <a:solidFill>
                  <a:srgbClr val="C00000"/>
                </a:solidFill>
                <a:ea typeface="Calibri" panose="020F0502020204030204" pitchFamily="34" charset="0"/>
                <a:cs typeface="Arial" panose="020B0604020202020204" pitchFamily="34" charset="0"/>
              </a:rPr>
              <a:t>-Nya, dan Allah </a:t>
            </a:r>
            <a:r>
              <a:rPr lang="en-US" sz="2800" b="1" dirty="0" err="1">
                <a:solidFill>
                  <a:srgbClr val="C00000"/>
                </a:solidFill>
                <a:ea typeface="Calibri" panose="020F0502020204030204" pitchFamily="34" charset="0"/>
                <a:cs typeface="Arial" panose="020B0604020202020204" pitchFamily="34" charset="0"/>
              </a:rPr>
              <a:t>Maha</a:t>
            </a:r>
            <a:r>
              <a:rPr lang="en-US" sz="2800" b="1" dirty="0">
                <a:solidFill>
                  <a:srgbClr val="C00000"/>
                </a:solidFill>
                <a:ea typeface="Calibri" panose="020F0502020204030204" pitchFamily="34" charset="0"/>
                <a:cs typeface="Arial" panose="020B0604020202020204" pitchFamily="34" charset="0"/>
              </a:rPr>
              <a:t> Luas (</a:t>
            </a:r>
            <a:r>
              <a:rPr lang="en-US" sz="2800" b="1" dirty="0" err="1">
                <a:solidFill>
                  <a:srgbClr val="C00000"/>
                </a:solidFill>
                <a:ea typeface="Calibri" panose="020F0502020204030204" pitchFamily="34" charset="0"/>
                <a:cs typeface="Arial" panose="020B0604020202020204" pitchFamily="34" charset="0"/>
              </a:rPr>
              <a:t>rahmat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kurnia</a:t>
            </a:r>
            <a:r>
              <a:rPr lang="en-US" sz="2800" b="1" dirty="0">
                <a:solidFill>
                  <a:srgbClr val="C00000"/>
                </a:solidFill>
                <a:ea typeface="Calibri" panose="020F0502020204030204" pitchFamily="34" charset="0"/>
                <a:cs typeface="Arial" panose="020B0604020202020204" pitchFamily="34" charset="0"/>
              </a:rPr>
              <a:t>-Nya, </a:t>
            </a:r>
            <a:r>
              <a:rPr lang="en-US" sz="2800" b="1" dirty="0" err="1">
                <a:solidFill>
                  <a:srgbClr val="C00000"/>
                </a:solidFill>
                <a:ea typeface="Calibri" panose="020F0502020204030204" pitchFamily="34" charset="0"/>
                <a:cs typeface="Arial" panose="020B0604020202020204" pitchFamily="34" charset="0"/>
              </a:rPr>
              <a:t>lagi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meliputi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ilmu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pengetahuanNya</a:t>
            </a: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(Surah al-Baqarah : 261)</a:t>
            </a:r>
          </a:p>
        </p:txBody>
      </p:sp>
      <p:pic>
        <p:nvPicPr>
          <p:cNvPr id="4" name="Picture 3">
            <a:extLst>
              <a:ext uri="{FF2B5EF4-FFF2-40B4-BE49-F238E27FC236}">
                <a16:creationId xmlns:a16="http://schemas.microsoft.com/office/drawing/2014/main" xmlns="" id="{AABF87D0-0CB8-4635-B270-F1A8918DD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77" y="984781"/>
            <a:ext cx="8394920" cy="2493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الْعَظِيْمِ.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وَنَفَعَنِي وَاِيَّاكُمْ بِمَا فِيْهِ مِنَ الآيَاتِ وَالذِّكْرِ الْحَكِيْمِ.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 مِنِّي وَمِنْكُمْ تِلاوَتَهُ اِنَّهُ هُوَ السَّمِيْعُ الْعَلِيْمُ.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68000" b="-68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blipFill>
            <a:blip r:embed="rId4">
              <a:alphaModFix amt="90000"/>
            </a:blip>
            <a:tile tx="0" ty="0" sx="100000" sy="100000" flip="none" algn="tl"/>
          </a:blip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5" cstate="print">
            <a:lum bright="40000" contrast="-40000"/>
          </a:blip>
          <a:srcRect/>
          <a:stretch>
            <a:fillRect/>
          </a:stretch>
        </p:blipFill>
        <p:spPr bwMode="auto">
          <a:xfrm>
            <a:off x="228600" y="3886200"/>
            <a:ext cx="8686800" cy="1341438"/>
          </a:xfrm>
          <a:prstGeom prst="rect">
            <a:avLst/>
          </a:prstGeom>
          <a:blipFill>
            <a:blip r:embed="rId6">
              <a:alphaModFix amt="90000"/>
            </a:blip>
            <a:tile tx="0" ty="0" sx="100000" sy="100000" flip="none" algn="tl"/>
          </a:blip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609600" y="1905000"/>
            <a:ext cx="7924800" cy="37338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40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Kita kini mula berada pada musim tengkujuh yang boleh mendatangkan musibah pada bila-bila masa.</a:t>
            </a:r>
            <a:endPar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nip Diagonal Corner Rectangle 5"/>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11912" y="91440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لَا إِلٰهَ إِلَّا اللهُ وَحْدَهُ لَا شَرِيْكَ لَهُ،</a:t>
            </a:r>
          </a:p>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سَيِّدَنَا مُحَمَّدًا عَبْدُهُ وَرَسُوْلُهُ.</a:t>
            </a:r>
          </a:p>
        </p:txBody>
      </p:sp>
      <p:sp>
        <p:nvSpPr>
          <p:cNvPr id="5" name="TextBox 4"/>
          <p:cNvSpPr txBox="1"/>
          <p:nvPr/>
        </p:nvSpPr>
        <p:spPr>
          <a:xfrm>
            <a:off x="111912" y="3255792"/>
            <a:ext cx="88904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1910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Perlu diingatkan bahawa, setiap musibah yang menimpa adalah ujian dan ketentuan daripada Allah SWT.</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63967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1910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Maka dengan ini, hendaklah seorang muslim itu bersabar terhadap ujian atau musibah yang menimpanya, di samping mengharapkan rahmat dan ganjaran Allah.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429851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sebuah hadis Qudsi yang bermaksud </a:t>
            </a: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t>
            </a:r>
          </a:p>
        </p:txBody>
      </p:sp>
      <p:sp>
        <p:nvSpPr>
          <p:cNvPr id="4" name="Rectangle 3"/>
          <p:cNvSpPr/>
          <p:nvPr/>
        </p:nvSpPr>
        <p:spPr>
          <a:xfrm>
            <a:off x="361353" y="2133600"/>
            <a:ext cx="8421290" cy="3806170"/>
          </a:xfrm>
          <a:prstGeom prst="rect">
            <a:avLst/>
          </a:prstGeom>
        </p:spPr>
        <p:txBody>
          <a:bodyPr wrap="square">
            <a:spAutoFit/>
          </a:bodyPr>
          <a:lstStyle/>
          <a:p>
            <a:pPr algn="just">
              <a:spcAft>
                <a:spcPts val="800"/>
              </a:spcAft>
            </a:pPr>
            <a:r>
              <a:rPr lang="en-US" sz="4000" b="1" dirty="0" err="1">
                <a:solidFill>
                  <a:srgbClr val="C00000"/>
                </a:solidFill>
                <a:ea typeface="Calibri" panose="020F0502020204030204" pitchFamily="34" charset="0"/>
                <a:cs typeface="Arial" panose="020B0604020202020204" pitchFamily="34" charset="0"/>
              </a:rPr>
              <a:t>Wahai</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anak</a:t>
            </a:r>
            <a:r>
              <a:rPr lang="en-US" sz="4000" b="1" dirty="0">
                <a:solidFill>
                  <a:srgbClr val="C00000"/>
                </a:solidFill>
                <a:ea typeface="Calibri" panose="020F0502020204030204" pitchFamily="34" charset="0"/>
                <a:cs typeface="Arial" panose="020B0604020202020204" pitchFamily="34" charset="0"/>
              </a:rPr>
              <a:t> Adam, </a:t>
            </a:r>
            <a:r>
              <a:rPr lang="en-US" sz="4000" b="1" dirty="0" err="1">
                <a:solidFill>
                  <a:srgbClr val="C00000"/>
                </a:solidFill>
                <a:ea typeface="Calibri" panose="020F0502020204030204" pitchFamily="34" charset="0"/>
                <a:cs typeface="Arial" panose="020B0604020202020204" pitchFamily="34" charset="0"/>
              </a:rPr>
              <a:t>jika</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engkau</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bersabar</a:t>
            </a:r>
            <a:r>
              <a:rPr lang="en-US" sz="4000" b="1" dirty="0">
                <a:solidFill>
                  <a:srgbClr val="C00000"/>
                </a:solidFill>
                <a:ea typeface="Calibri" panose="020F0502020204030204" pitchFamily="34" charset="0"/>
                <a:cs typeface="Arial" panose="020B0604020202020204" pitchFamily="34" charset="0"/>
              </a:rPr>
              <a:t> dan </a:t>
            </a:r>
            <a:r>
              <a:rPr lang="en-US" sz="4000" b="1" dirty="0" err="1">
                <a:solidFill>
                  <a:srgbClr val="C00000"/>
                </a:solidFill>
                <a:ea typeface="Calibri" panose="020F0502020204030204" pitchFamily="34" charset="0"/>
                <a:cs typeface="Arial" panose="020B0604020202020204" pitchFamily="34" charset="0"/>
              </a:rPr>
              <a:t>mengharap</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pahala</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sejak</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awal</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tertimpa</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musibah</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maka</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Aku</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pasti</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jaminan</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syurga</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untuk</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kamu</a:t>
            </a:r>
            <a:r>
              <a:rPr lang="en-US" sz="4000" b="1" dirty="0">
                <a:solidFill>
                  <a:srgbClr val="C00000"/>
                </a:solidFill>
                <a:ea typeface="Calibri" panose="020F0502020204030204" pitchFamily="34" charset="0"/>
                <a:cs typeface="Arial" panose="020B0604020202020204" pitchFamily="34" charset="0"/>
              </a:rPr>
              <a:t>. </a:t>
            </a:r>
          </a:p>
          <a:p>
            <a:pPr algn="just">
              <a:spcAft>
                <a:spcPts val="800"/>
              </a:spcAft>
            </a:pPr>
            <a:endParaRPr lang="en-US" sz="4000" b="1" dirty="0">
              <a:solidFill>
                <a:srgbClr val="C00000"/>
              </a:solidFill>
              <a:ea typeface="Calibri" panose="020F0502020204030204" pitchFamily="34" charset="0"/>
              <a:cs typeface="Arial" panose="020B0604020202020204" pitchFamily="34" charset="0"/>
            </a:endParaRPr>
          </a:p>
          <a:p>
            <a:pPr algn="r">
              <a:spcAft>
                <a:spcPts val="800"/>
              </a:spcAft>
            </a:pPr>
            <a:r>
              <a:rPr lang="en-US" sz="2800" b="1" dirty="0">
                <a:ea typeface="Calibri" panose="020F0502020204030204" pitchFamily="34" charset="0"/>
                <a:cs typeface="Arial" panose="020B0604020202020204" pitchFamily="34" charset="0"/>
              </a:rPr>
              <a:t>(Hadis </a:t>
            </a:r>
            <a:r>
              <a:rPr lang="en-US" sz="2800" b="1" dirty="0" err="1">
                <a:ea typeface="Calibri" panose="020F0502020204030204" pitchFamily="34" charset="0"/>
                <a:cs typeface="Arial" panose="020B0604020202020204" pitchFamily="34" charset="0"/>
              </a:rPr>
              <a:t>riwayat</a:t>
            </a:r>
            <a:r>
              <a:rPr lang="en-US" sz="2800" b="1" dirty="0">
                <a:ea typeface="Calibri" panose="020F0502020204030204" pitchFamily="34" charset="0"/>
                <a:cs typeface="Arial" panose="020B0604020202020204" pitchFamily="34" charset="0"/>
              </a:rPr>
              <a:t> </a:t>
            </a:r>
            <a:r>
              <a:rPr lang="en-US" sz="2800" b="1" dirty="0" err="1">
                <a:ea typeface="Calibri" panose="020F0502020204030204" pitchFamily="34" charset="0"/>
                <a:cs typeface="Arial" panose="020B0604020202020204" pitchFamily="34" charset="0"/>
              </a:rPr>
              <a:t>Ibnu</a:t>
            </a:r>
            <a:r>
              <a:rPr lang="en-US" sz="2800" b="1" dirty="0">
                <a:ea typeface="Calibri" panose="020F0502020204030204" pitchFamily="34" charset="0"/>
                <a:cs typeface="Arial" panose="020B0604020202020204" pitchFamily="34" charset="0"/>
              </a:rPr>
              <a:t> </a:t>
            </a:r>
            <a:r>
              <a:rPr lang="en-US" sz="2800" b="1" dirty="0" err="1">
                <a:ea typeface="Calibri" panose="020F0502020204030204" pitchFamily="34" charset="0"/>
                <a:cs typeface="Arial" panose="020B0604020202020204" pitchFamily="34" charset="0"/>
              </a:rPr>
              <a:t>Majah</a:t>
            </a:r>
            <a:r>
              <a:rPr lang="en-US" sz="2800" b="1" dirty="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7736600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1910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Buatlah persediaan yang sewajarnya, patuhilah saranan yang dikeluarkan oleh pihak berkuasa, dengan menjalankan ikhtiar mencegah sebarang kemalangan dan celaka, juga persiapan menyelamatkan diri dan harta.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843265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1910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Dapatkanlah maklumat berkenaan keadaan cuaca daripada sumber yang sahih dan elakkan daripada menyebarkan berita palsu.</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421020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1910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Sama-samalah kita menghulurkan bantuan kepada mangsa bencana bagi meringankan beban yang mereka hadapi.</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572309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50292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Jadikan musim tengkujuh ini sebagai ruang muhasabah diri terhadap sebarang kecuaian kepada Pencipta, juga musim merebut ganjaran daripada Allah SWT, sama ada dengan bersabar terhadap ujian-Nya, mahupun dengan menghulurkan bantuan kepada mereka yang memerlukan.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2277101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7115" y="1066800"/>
            <a:ext cx="91440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نَبِيِّنَا مُحَمَّدٍ،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وَعَلَى آلِهِ وَصَحْبِهِ وَأَتْبَاعِهِ الْأَبْرَارِ الْمُتَّقِينَ.</a:t>
            </a:r>
          </a:p>
        </p:txBody>
      </p:sp>
      <p:sp>
        <p:nvSpPr>
          <p:cNvPr id="4" name="TextBox 3"/>
          <p:cNvSpPr txBox="1"/>
          <p:nvPr/>
        </p:nvSpPr>
        <p:spPr>
          <a:xfrm>
            <a:off x="0" y="3505200"/>
            <a:ext cx="914400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selawat dan salam ke atas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 kami Muhammad, Keluarganya, Sahabatnya dan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para pengikutnya yang banyak melakukan kebajikan lagi bertaqwa</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20 JAMADILAWAL 1446H / 22 NOVEMBER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352551" y="76200"/>
            <a:ext cx="6438898"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5" name="Rectangle 4">
            <a:extLst>
              <a:ext uri="{FF2B5EF4-FFF2-40B4-BE49-F238E27FC236}">
                <a16:creationId xmlns:a16="http://schemas.microsoft.com/office/drawing/2014/main" xmlns="" id="{D243F6EE-B7AA-4543-9022-B1C2214C1230}"/>
              </a:ext>
            </a:extLst>
          </p:cNvPr>
          <p:cNvSpPr/>
          <p:nvPr/>
        </p:nvSpPr>
        <p:spPr>
          <a:xfrm>
            <a:off x="704850" y="3276600"/>
            <a:ext cx="7734300" cy="2039602"/>
          </a:xfrm>
          <a:prstGeom prst="rect">
            <a:avLst/>
          </a:prstGeom>
        </p:spPr>
        <p:txBody>
          <a:bodyPr wrap="square">
            <a:noAutofit/>
          </a:bodyPr>
          <a:lstStyle/>
          <a:p>
            <a:pPr algn="ctr"/>
            <a:r>
              <a:rPr lang="fi-FI" sz="5400" b="1" dirty="0">
                <a:ln w="13462">
                  <a:solidFill>
                    <a:schemeClr val="tx2"/>
                  </a:solidFill>
                  <a:prstDash val="solid"/>
                </a:ln>
                <a:solidFill>
                  <a:schemeClr val="bg1"/>
                </a:solidFill>
                <a:effectLst>
                  <a:outerShdw dist="38100" dir="2700000" algn="bl" rotWithShape="0">
                    <a:schemeClr val="accent5"/>
                  </a:outerShdw>
                </a:effectLst>
                <a:latin typeface="Arial Black" panose="020B0A04020102020204" pitchFamily="34" charset="0"/>
              </a:rPr>
              <a:t>WAKAF SEBAGAI AMALAN JARIAH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6700" y="228600"/>
            <a:ext cx="86106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AGAMA ISLAM</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t>
            </a:r>
          </a:p>
        </p:txBody>
      </p:sp>
      <p:sp>
        <p:nvSpPr>
          <p:cNvPr id="4" name="Rectangle: Rounded Corners 3">
            <a:extLst>
              <a:ext uri="{FF2B5EF4-FFF2-40B4-BE49-F238E27FC236}">
                <a16:creationId xmlns:a16="http://schemas.microsoft.com/office/drawing/2014/main" xmlns="" id="{B215B174-0C65-4DC9-97EC-4177DA28C37B}"/>
              </a:ext>
            </a:extLst>
          </p:cNvPr>
          <p:cNvSpPr/>
          <p:nvPr/>
        </p:nvSpPr>
        <p:spPr>
          <a:xfrm>
            <a:off x="266700" y="1600200"/>
            <a:ext cx="8610600" cy="4800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Menganjurkan semangat bantu membantu dan mengambil cakna terhadap sesama ahli masyarakatnya </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al-Maidah, ayat 2 </a:t>
            </a: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t>
            </a:r>
          </a:p>
        </p:txBody>
      </p:sp>
      <p:sp>
        <p:nvSpPr>
          <p:cNvPr id="4" name="Rectangle 3"/>
          <p:cNvSpPr/>
          <p:nvPr/>
        </p:nvSpPr>
        <p:spPr>
          <a:xfrm>
            <a:off x="361353" y="3739991"/>
            <a:ext cx="8421290" cy="3108543"/>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a:solidFill>
                  <a:srgbClr val="C00000"/>
                </a:solidFill>
                <a:ea typeface="Calibri" panose="020F0502020204030204" pitchFamily="34" charset="0"/>
                <a:cs typeface="Arial" panose="020B0604020202020204" pitchFamily="34" charset="0"/>
              </a:rPr>
              <a:t>Dan </a:t>
            </a:r>
            <a:r>
              <a:rPr lang="en-US" sz="2800" b="1" dirty="0" err="1">
                <a:solidFill>
                  <a:srgbClr val="C00000"/>
                </a:solidFill>
                <a:ea typeface="Calibri" panose="020F0502020204030204" pitchFamily="34" charset="0"/>
                <a:cs typeface="Arial" panose="020B0604020202020204" pitchFamily="34" charset="0"/>
              </a:rPr>
              <a:t>hendaklah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bertolong-tolongan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untuk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membuat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kebajikan</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bertaqwa</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janganlah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bertolong-tolongan</a:t>
            </a:r>
            <a:r>
              <a:rPr lang="en-US" sz="2800" b="1" dirty="0">
                <a:solidFill>
                  <a:srgbClr val="C00000"/>
                </a:solidFill>
                <a:ea typeface="Calibri" panose="020F0502020204030204" pitchFamily="34" charset="0"/>
                <a:cs typeface="Arial" panose="020B0604020202020204" pitchFamily="34" charset="0"/>
              </a:rPr>
              <a:t> pada </a:t>
            </a:r>
            <a:r>
              <a:rPr lang="en-US" sz="2800" b="1" dirty="0" err="1">
                <a:solidFill>
                  <a:srgbClr val="C00000"/>
                </a:solidFill>
                <a:ea typeface="Calibri" panose="020F0502020204030204" pitchFamily="34" charset="0"/>
                <a:cs typeface="Arial" panose="020B0604020202020204" pitchFamily="34" charset="0"/>
              </a:rPr>
              <a:t>melakukan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dosa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maksiat</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pencerobohan</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bertaqwalah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a:t>
            </a:r>
            <a:r>
              <a:rPr lang="en-US" sz="2800" b="1" dirty="0">
                <a:solidFill>
                  <a:srgbClr val="C00000"/>
                </a:solidFill>
                <a:ea typeface="Calibri" panose="020F0502020204030204" pitchFamily="34" charset="0"/>
                <a:cs typeface="Arial" panose="020B0604020202020204" pitchFamily="34" charset="0"/>
              </a:rPr>
              <a:t> Allah, kerana </a:t>
            </a:r>
            <a:r>
              <a:rPr lang="en-US" sz="2800" b="1" dirty="0" err="1">
                <a:solidFill>
                  <a:srgbClr val="C00000"/>
                </a:solidFill>
                <a:ea typeface="Calibri" panose="020F0502020204030204" pitchFamily="34" charset="0"/>
                <a:cs typeface="Arial" panose="020B0604020202020204" pitchFamily="34" charset="0"/>
              </a:rPr>
              <a:t>sesungguhnya</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Maha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azab</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seksaNya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bagi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sesiapa</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melanggar</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perintahNya</a:t>
            </a:r>
            <a:r>
              <a:rPr lang="en-US" sz="2800" b="1" dirty="0">
                <a:solidFill>
                  <a:srgbClr val="C00000"/>
                </a:solidFill>
                <a:ea typeface="Calibri" panose="020F050202020403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xmlns="" id="{AC9EC70B-A936-45D2-8274-6100BA1F4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18" y="1447800"/>
            <a:ext cx="8303472" cy="2536156"/>
          </a:xfrm>
          <a:prstGeom prst="rect">
            <a:avLst/>
          </a:prstGeom>
        </p:spPr>
      </p:pic>
    </p:spTree>
    <p:extLst>
      <p:ext uri="{BB962C8B-B14F-4D97-AF65-F5344CB8AC3E}">
        <p14:creationId xmlns:p14="http://schemas.microsoft.com/office/powerpoint/2010/main" val="155481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323850" y="533400"/>
            <a:ext cx="8496300" cy="5791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Sifat tolong menolong sudah tentu akan mewujudkan perpaduan sosial yang menguatkan lagi pertalian dan persaudaraan islamiah yang dianjurkan oleh </a:t>
            </a:r>
          </a:p>
          <a:p>
            <a:pPr algn="ctr">
              <a:defRPr/>
            </a:pPr>
            <a:r>
              <a:rPr lang="sv-SE" sz="40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Rasulullah SAW</a:t>
            </a:r>
          </a:p>
        </p:txBody>
      </p:sp>
    </p:spTree>
    <p:extLst>
      <p:ext uri="{BB962C8B-B14F-4D97-AF65-F5344CB8AC3E}">
        <p14:creationId xmlns:p14="http://schemas.microsoft.com/office/powerpoint/2010/main" val="3627076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3574</TotalTime>
  <Words>1487</Words>
  <Application>Microsoft Office PowerPoint</Application>
  <PresentationFormat>On-screen Show (4:3)</PresentationFormat>
  <Paragraphs>183</Paragraphs>
  <Slides>50</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50</vt:i4>
      </vt:variant>
    </vt:vector>
  </HeadingPairs>
  <TitlesOfParts>
    <vt:vector size="67"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2006</cp:revision>
  <dcterms:created xsi:type="dcterms:W3CDTF">2017-12-24T04:47:00Z</dcterms:created>
  <dcterms:modified xsi:type="dcterms:W3CDTF">2024-11-20T12:53:15Z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