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62"/>
  </p:notesMasterIdLst>
  <p:sldIdLst>
    <p:sldId id="898" r:id="rId6"/>
    <p:sldId id="259" r:id="rId7"/>
    <p:sldId id="260" r:id="rId8"/>
    <p:sldId id="261" r:id="rId9"/>
    <p:sldId id="262" r:id="rId10"/>
    <p:sldId id="755" r:id="rId11"/>
    <p:sldId id="1554" r:id="rId12"/>
    <p:sldId id="1529" r:id="rId13"/>
    <p:sldId id="1468" r:id="rId14"/>
    <p:sldId id="1552" r:id="rId15"/>
    <p:sldId id="1531" r:id="rId16"/>
    <p:sldId id="1532" r:id="rId17"/>
    <p:sldId id="1556" r:id="rId18"/>
    <p:sldId id="1535" r:id="rId19"/>
    <p:sldId id="1558" r:id="rId20"/>
    <p:sldId id="1559" r:id="rId21"/>
    <p:sldId id="1560" r:id="rId22"/>
    <p:sldId id="1563" r:id="rId23"/>
    <p:sldId id="1354" r:id="rId24"/>
    <p:sldId id="1536" r:id="rId25"/>
    <p:sldId id="1566" r:id="rId26"/>
    <p:sldId id="1567" r:id="rId27"/>
    <p:sldId id="1568" r:id="rId28"/>
    <p:sldId id="1569" r:id="rId29"/>
    <p:sldId id="1570" r:id="rId30"/>
    <p:sldId id="1571" r:id="rId31"/>
    <p:sldId id="1357" r:id="rId32"/>
    <p:sldId id="1409" r:id="rId33"/>
    <p:sldId id="407" r:id="rId34"/>
    <p:sldId id="417" r:id="rId35"/>
    <p:sldId id="281" r:id="rId36"/>
    <p:sldId id="950" r:id="rId37"/>
    <p:sldId id="276" r:id="rId38"/>
    <p:sldId id="277" r:id="rId39"/>
    <p:sldId id="278" r:id="rId40"/>
    <p:sldId id="1365" r:id="rId41"/>
    <p:sldId id="1573" r:id="rId42"/>
    <p:sldId id="1523" r:id="rId43"/>
    <p:sldId id="1551" r:id="rId44"/>
    <p:sldId id="1574" r:id="rId45"/>
    <p:sldId id="1505" r:id="rId46"/>
    <p:sldId id="283" r:id="rId47"/>
    <p:sldId id="284" r:id="rId48"/>
    <p:sldId id="309" r:id="rId49"/>
    <p:sldId id="310" r:id="rId50"/>
    <p:sldId id="961" r:id="rId51"/>
    <p:sldId id="962" r:id="rId52"/>
    <p:sldId id="1181" r:id="rId53"/>
    <p:sldId id="976" r:id="rId54"/>
    <p:sldId id="977" r:id="rId55"/>
    <p:sldId id="1575" r:id="rId56"/>
    <p:sldId id="978" r:id="rId57"/>
    <p:sldId id="312" r:id="rId58"/>
    <p:sldId id="313" r:id="rId59"/>
    <p:sldId id="1289" r:id="rId60"/>
    <p:sldId id="3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554"/>
            <p14:sldId id="1529"/>
            <p14:sldId id="1468"/>
            <p14:sldId id="1552"/>
            <p14:sldId id="1531"/>
            <p14:sldId id="1532"/>
            <p14:sldId id="1556"/>
            <p14:sldId id="1535"/>
            <p14:sldId id="1558"/>
            <p14:sldId id="1559"/>
            <p14:sldId id="1560"/>
            <p14:sldId id="1563"/>
            <p14:sldId id="1354"/>
            <p14:sldId id="1536"/>
            <p14:sldId id="1566"/>
            <p14:sldId id="1567"/>
            <p14:sldId id="1568"/>
            <p14:sldId id="1569"/>
            <p14:sldId id="1570"/>
            <p14:sldId id="1571"/>
            <p14:sldId id="1357"/>
            <p14:sldId id="1409"/>
            <p14:sldId id="407"/>
            <p14:sldId id="417"/>
            <p14:sldId id="281"/>
            <p14:sldId id="950"/>
            <p14:sldId id="276"/>
            <p14:sldId id="277"/>
            <p14:sldId id="278"/>
            <p14:sldId id="1365"/>
            <p14:sldId id="1573"/>
            <p14:sldId id="1523"/>
            <p14:sldId id="1551"/>
            <p14:sldId id="1574"/>
            <p14:sldId id="1505"/>
            <p14:sldId id="283"/>
            <p14:sldId id="284"/>
            <p14:sldId id="309"/>
            <p14:sldId id="310"/>
            <p14:sldId id="961"/>
            <p14:sldId id="962"/>
            <p14:sldId id="1181"/>
            <p14:sldId id="976"/>
            <p14:sldId id="977"/>
            <p14:sldId id="1575"/>
            <p14:sldId id="978"/>
            <p14:sldId id="312"/>
            <p14:sldId id="313"/>
            <p14:sldId id="128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84032"/>
    <a:srgbClr val="FF939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111" d="100"/>
          <a:sy n="111" d="100"/>
        </p:scale>
        <p:origin x="1428" y="12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15125603-1E84-4B66-B58C-99C503CC609C}"/>
    <pc:docChg chg="undo custSel addSld delSld modSld modSection">
      <pc:chgData name="faizul alfalah" userId="b097e28588539e7c" providerId="LiveId" clId="{15125603-1E84-4B66-B58C-99C503CC609C}" dt="2024-09-19T01:58:00.031" v="274" actId="1076"/>
      <pc:docMkLst>
        <pc:docMk/>
      </pc:docMkLst>
      <pc:sldChg chg="modSp mod setBg">
        <pc:chgData name="faizul alfalah" userId="b097e28588539e7c" providerId="LiveId" clId="{15125603-1E84-4B66-B58C-99C503CC609C}" dt="2024-09-19T01:46:11.290" v="191" actId="20577"/>
        <pc:sldMkLst>
          <pc:docMk/>
          <pc:sldMk cId="2202966617" sldId="1354"/>
        </pc:sldMkLst>
        <pc:spChg chg="mod">
          <ac:chgData name="faizul alfalah" userId="b097e28588539e7c" providerId="LiveId" clId="{15125603-1E84-4B66-B58C-99C503CC609C}" dt="2024-09-19T01:46:11.290" v="191" actId="20577"/>
          <ac:spMkLst>
            <pc:docMk/>
            <pc:sldMk cId="2202966617" sldId="1354"/>
            <ac:spMk id="4" creationId="{00000000-0000-0000-0000-000000000000}"/>
          </ac:spMkLst>
        </pc:spChg>
        <pc:spChg chg="mod">
          <ac:chgData name="faizul alfalah" userId="b097e28588539e7c" providerId="LiveId" clId="{15125603-1E84-4B66-B58C-99C503CC609C}" dt="2024-09-19T01:44:53.340" v="110" actId="14100"/>
          <ac:spMkLst>
            <pc:docMk/>
            <pc:sldMk cId="2202966617" sldId="1354"/>
            <ac:spMk id="6" creationId="{0AEA0A4F-7F45-44E2-96AA-FC84710C1BAC}"/>
          </ac:spMkLst>
        </pc:spChg>
      </pc:sldChg>
      <pc:sldChg chg="addSp delSp modSp add mod setBg">
        <pc:chgData name="faizul alfalah" userId="b097e28588539e7c" providerId="LiveId" clId="{15125603-1E84-4B66-B58C-99C503CC609C}" dt="2024-09-19T01:52:57.003" v="229" actId="1076"/>
        <pc:sldMkLst>
          <pc:docMk/>
          <pc:sldMk cId="3293894906" sldId="1357"/>
        </pc:sldMkLst>
        <pc:spChg chg="del">
          <ac:chgData name="faizul alfalah" userId="b097e28588539e7c" providerId="LiveId" clId="{15125603-1E84-4B66-B58C-99C503CC609C}" dt="2024-09-19T01:51:55.845" v="218" actId="478"/>
          <ac:spMkLst>
            <pc:docMk/>
            <pc:sldMk cId="3293894906" sldId="1357"/>
            <ac:spMk id="2" creationId="{03E6E195-130E-D726-0F59-9E464C619C79}"/>
          </ac:spMkLst>
        </pc:spChg>
        <pc:spChg chg="del">
          <ac:chgData name="faizul alfalah" userId="b097e28588539e7c" providerId="LiveId" clId="{15125603-1E84-4B66-B58C-99C503CC609C}" dt="2024-09-19T01:51:55.845" v="218" actId="478"/>
          <ac:spMkLst>
            <pc:docMk/>
            <pc:sldMk cId="3293894906" sldId="1357"/>
            <ac:spMk id="3" creationId="{AF851107-2A1F-E726-F7FB-285CB28058D5}"/>
          </ac:spMkLst>
        </pc:spChg>
        <pc:spChg chg="add mod">
          <ac:chgData name="faizul alfalah" userId="b097e28588539e7c" providerId="LiveId" clId="{15125603-1E84-4B66-B58C-99C503CC609C}" dt="2024-09-19T01:52:57.003" v="229" actId="1076"/>
          <ac:spMkLst>
            <pc:docMk/>
            <pc:sldMk cId="3293894906" sldId="1357"/>
            <ac:spMk id="7" creationId="{088208AB-A88A-4162-B1AF-E2E0C443AAA8}"/>
          </ac:spMkLst>
        </pc:spChg>
        <pc:spChg chg="mod">
          <ac:chgData name="faizul alfalah" userId="b097e28588539e7c" providerId="LiveId" clId="{15125603-1E84-4B66-B58C-99C503CC609C}" dt="2024-09-19T01:52:40.678" v="225" actId="20577"/>
          <ac:spMkLst>
            <pc:docMk/>
            <pc:sldMk cId="3293894906" sldId="1357"/>
            <ac:spMk id="9" creationId="{FA9C5201-3937-4A66-A830-C32FEA0519A1}"/>
          </ac:spMkLst>
        </pc:spChg>
      </pc:sldChg>
      <pc:sldChg chg="modSp mod">
        <pc:chgData name="faizul alfalah" userId="b097e28588539e7c" providerId="LiveId" clId="{15125603-1E84-4B66-B58C-99C503CC609C}" dt="2024-09-19T01:53:55.005" v="238" actId="1076"/>
        <pc:sldMkLst>
          <pc:docMk/>
          <pc:sldMk cId="0" sldId="1409"/>
        </pc:sldMkLst>
        <pc:spChg chg="mod">
          <ac:chgData name="faizul alfalah" userId="b097e28588539e7c" providerId="LiveId" clId="{15125603-1E84-4B66-B58C-99C503CC609C}" dt="2024-09-19T01:53:55.005" v="238" actId="1076"/>
          <ac:spMkLst>
            <pc:docMk/>
            <pc:sldMk cId="0" sldId="1409"/>
            <ac:spMk id="6" creationId="{00000000-0000-0000-0000-000000000000}"/>
          </ac:spMkLst>
        </pc:spChg>
        <pc:picChg chg="mod">
          <ac:chgData name="faizul alfalah" userId="b097e28588539e7c" providerId="LiveId" clId="{15125603-1E84-4B66-B58C-99C503CC609C}" dt="2024-09-19T01:53:44.820" v="236" actId="1076"/>
          <ac:picMkLst>
            <pc:docMk/>
            <pc:sldMk cId="0" sldId="1409"/>
            <ac:picMk id="2" creationId="{00000000-0000-0000-0000-000000000000}"/>
          </ac:picMkLst>
        </pc:picChg>
      </pc:sldChg>
      <pc:sldChg chg="addSp delSp modSp mod">
        <pc:chgData name="faizul alfalah" userId="b097e28588539e7c" providerId="LiveId" clId="{15125603-1E84-4B66-B58C-99C503CC609C}" dt="2024-09-19T01:30:58.066" v="23" actId="478"/>
        <pc:sldMkLst>
          <pc:docMk/>
          <pc:sldMk cId="0" sldId="1468"/>
        </pc:sldMkLst>
        <pc:spChg chg="add del mod">
          <ac:chgData name="faizul alfalah" userId="b097e28588539e7c" providerId="LiveId" clId="{15125603-1E84-4B66-B58C-99C503CC609C}" dt="2024-09-19T01:30:58.066" v="23" actId="478"/>
          <ac:spMkLst>
            <pc:docMk/>
            <pc:sldMk cId="0" sldId="1468"/>
            <ac:spMk id="3" creationId="{686A3A71-5557-4E95-88A9-C1B06F4E25EF}"/>
          </ac:spMkLst>
        </pc:spChg>
        <pc:spChg chg="add del mod">
          <ac:chgData name="faizul alfalah" userId="b097e28588539e7c" providerId="LiveId" clId="{15125603-1E84-4B66-B58C-99C503CC609C}" dt="2024-09-19T01:30:58.066" v="23" actId="478"/>
          <ac:spMkLst>
            <pc:docMk/>
            <pc:sldMk cId="0" sldId="1468"/>
            <ac:spMk id="6" creationId="{00000000-0000-0000-0000-000000000000}"/>
          </ac:spMkLst>
        </pc:spChg>
      </pc:sldChg>
      <pc:sldChg chg="del">
        <pc:chgData name="faizul alfalah" userId="b097e28588539e7c" providerId="LiveId" clId="{15125603-1E84-4B66-B58C-99C503CC609C}" dt="2024-09-19T01:34:03.933" v="53" actId="47"/>
        <pc:sldMkLst>
          <pc:docMk/>
          <pc:sldMk cId="0" sldId="1472"/>
        </pc:sldMkLst>
      </pc:sldChg>
      <pc:sldChg chg="addSp delSp modSp mod">
        <pc:chgData name="faizul alfalah" userId="b097e28588539e7c" providerId="LiveId" clId="{15125603-1E84-4B66-B58C-99C503CC609C}" dt="2024-09-19T01:25:09.406" v="2" actId="1076"/>
        <pc:sldMkLst>
          <pc:docMk/>
          <pc:sldMk cId="1554810667" sldId="1529"/>
        </pc:sldMkLst>
        <pc:spChg chg="del">
          <ac:chgData name="faizul alfalah" userId="b097e28588539e7c" providerId="LiveId" clId="{15125603-1E84-4B66-B58C-99C503CC609C}" dt="2024-09-19T01:25:05.017" v="0" actId="478"/>
          <ac:spMkLst>
            <pc:docMk/>
            <pc:sldMk cId="1554810667" sldId="1529"/>
            <ac:spMk id="5" creationId="{BBC70770-D108-46A8-A057-68E4C20116FF}"/>
          </ac:spMkLst>
        </pc:spChg>
        <pc:picChg chg="add mod">
          <ac:chgData name="faizul alfalah" userId="b097e28588539e7c" providerId="LiveId" clId="{15125603-1E84-4B66-B58C-99C503CC609C}" dt="2024-09-19T01:25:09.406" v="2" actId="1076"/>
          <ac:picMkLst>
            <pc:docMk/>
            <pc:sldMk cId="1554810667" sldId="1529"/>
            <ac:picMk id="7" creationId="{BDBB635D-4792-4E6A-B119-907311F9CFAF}"/>
          </ac:picMkLst>
        </pc:picChg>
      </pc:sldChg>
      <pc:sldChg chg="addSp modSp mod">
        <pc:chgData name="faizul alfalah" userId="b097e28588539e7c" providerId="LiveId" clId="{15125603-1E84-4B66-B58C-99C503CC609C}" dt="2024-09-19T01:33:44.572" v="52" actId="1076"/>
        <pc:sldMkLst>
          <pc:docMk/>
          <pc:sldMk cId="3639450170" sldId="1531"/>
        </pc:sldMkLst>
        <pc:spChg chg="mod">
          <ac:chgData name="faizul alfalah" userId="b097e28588539e7c" providerId="LiveId" clId="{15125603-1E84-4B66-B58C-99C503CC609C}" dt="2024-09-19T01:33:34.802" v="50" actId="1076"/>
          <ac:spMkLst>
            <pc:docMk/>
            <pc:sldMk cId="3639450170" sldId="1531"/>
            <ac:spMk id="3" creationId="{6AEB0B67-69F1-4D8E-BF8A-CF3A812B853A}"/>
          </ac:spMkLst>
        </pc:spChg>
        <pc:spChg chg="add mod">
          <ac:chgData name="faizul alfalah" userId="b097e28588539e7c" providerId="LiveId" clId="{15125603-1E84-4B66-B58C-99C503CC609C}" dt="2024-09-19T01:33:44.572" v="52" actId="1076"/>
          <ac:spMkLst>
            <pc:docMk/>
            <pc:sldMk cId="3639450170" sldId="1531"/>
            <ac:spMk id="4" creationId="{9FC4953F-29A2-4657-B88E-E2B9E562DE8E}"/>
          </ac:spMkLst>
        </pc:spChg>
      </pc:sldChg>
      <pc:sldChg chg="addSp modSp mod">
        <pc:chgData name="faizul alfalah" userId="b097e28588539e7c" providerId="LiveId" clId="{15125603-1E84-4B66-B58C-99C503CC609C}" dt="2024-09-19T01:35:07.603" v="64" actId="1076"/>
        <pc:sldMkLst>
          <pc:docMk/>
          <pc:sldMk cId="3529568787" sldId="1532"/>
        </pc:sldMkLst>
        <pc:spChg chg="mod">
          <ac:chgData name="faizul alfalah" userId="b097e28588539e7c" providerId="LiveId" clId="{15125603-1E84-4B66-B58C-99C503CC609C}" dt="2024-09-19T01:34:53.795" v="61" actId="14100"/>
          <ac:spMkLst>
            <pc:docMk/>
            <pc:sldMk cId="3529568787" sldId="1532"/>
            <ac:spMk id="3" creationId="{0D3FD35A-0F09-4455-8AE6-A265EAEDF5B5}"/>
          </ac:spMkLst>
        </pc:spChg>
        <pc:spChg chg="add mod">
          <ac:chgData name="faizul alfalah" userId="b097e28588539e7c" providerId="LiveId" clId="{15125603-1E84-4B66-B58C-99C503CC609C}" dt="2024-09-19T01:35:07.603" v="64" actId="1076"/>
          <ac:spMkLst>
            <pc:docMk/>
            <pc:sldMk cId="3529568787" sldId="1532"/>
            <ac:spMk id="4" creationId="{E8E2403C-AD74-453B-80E9-B46E5424C37A}"/>
          </ac:spMkLst>
        </pc:spChg>
      </pc:sldChg>
      <pc:sldChg chg="del">
        <pc:chgData name="faizul alfalah" userId="b097e28588539e7c" providerId="LiveId" clId="{15125603-1E84-4B66-B58C-99C503CC609C}" dt="2024-09-19T01:35:25.622" v="65" actId="47"/>
        <pc:sldMkLst>
          <pc:docMk/>
          <pc:sldMk cId="2888526693" sldId="1533"/>
        </pc:sldMkLst>
      </pc:sldChg>
      <pc:sldChg chg="modSp mod">
        <pc:chgData name="faizul alfalah" userId="b097e28588539e7c" providerId="LiveId" clId="{15125603-1E84-4B66-B58C-99C503CC609C}" dt="2024-09-19T01:38:08.475" v="86" actId="1076"/>
        <pc:sldMkLst>
          <pc:docMk/>
          <pc:sldMk cId="3674477663" sldId="1535"/>
        </pc:sldMkLst>
        <pc:spChg chg="mod">
          <ac:chgData name="faizul alfalah" userId="b097e28588539e7c" providerId="LiveId" clId="{15125603-1E84-4B66-B58C-99C503CC609C}" dt="2024-09-19T01:38:08.475" v="86" actId="1076"/>
          <ac:spMkLst>
            <pc:docMk/>
            <pc:sldMk cId="3674477663" sldId="1535"/>
            <ac:spMk id="3" creationId="{FFDCD7F8-B650-4122-BEC5-EE6E9D8FB295}"/>
          </ac:spMkLst>
        </pc:spChg>
      </pc:sldChg>
      <pc:sldChg chg="modSp mod">
        <pc:chgData name="faizul alfalah" userId="b097e28588539e7c" providerId="LiveId" clId="{15125603-1E84-4B66-B58C-99C503CC609C}" dt="2024-09-19T01:46:57.169" v="198" actId="403"/>
        <pc:sldMkLst>
          <pc:docMk/>
          <pc:sldMk cId="3126684913" sldId="1536"/>
        </pc:sldMkLst>
        <pc:spChg chg="mod">
          <ac:chgData name="faizul alfalah" userId="b097e28588539e7c" providerId="LiveId" clId="{15125603-1E84-4B66-B58C-99C503CC609C}" dt="2024-09-19T01:46:57.169" v="198" actId="403"/>
          <ac:spMkLst>
            <pc:docMk/>
            <pc:sldMk cId="3126684913" sldId="1536"/>
            <ac:spMk id="2" creationId="{00000000-0000-0000-0000-000000000000}"/>
          </ac:spMkLst>
        </pc:spChg>
        <pc:spChg chg="mod">
          <ac:chgData name="faizul alfalah" userId="b097e28588539e7c" providerId="LiveId" clId="{15125603-1E84-4B66-B58C-99C503CC609C}" dt="2024-09-19T01:46:43.720" v="195" actId="1076"/>
          <ac:spMkLst>
            <pc:docMk/>
            <pc:sldMk cId="3126684913" sldId="1536"/>
            <ac:spMk id="3" creationId="{C92A6CCE-93C8-4B39-BF61-4199756DBA54}"/>
          </ac:spMkLst>
        </pc:spChg>
      </pc:sldChg>
      <pc:sldChg chg="modSp mod setBg">
        <pc:chgData name="faizul alfalah" userId="b097e28588539e7c" providerId="LiveId" clId="{15125603-1E84-4B66-B58C-99C503CC609C}" dt="2024-09-19T01:31:49.944" v="31" actId="14100"/>
        <pc:sldMkLst>
          <pc:docMk/>
          <pc:sldMk cId="3255573456" sldId="1552"/>
        </pc:sldMkLst>
        <pc:spChg chg="mod">
          <ac:chgData name="faizul alfalah" userId="b097e28588539e7c" providerId="LiveId" clId="{15125603-1E84-4B66-B58C-99C503CC609C}" dt="2024-09-19T01:31:49.944" v="31" actId="14100"/>
          <ac:spMkLst>
            <pc:docMk/>
            <pc:sldMk cId="3255573456" sldId="1552"/>
            <ac:spMk id="6" creationId="{00000000-0000-0000-0000-000000000000}"/>
          </ac:spMkLst>
        </pc:spChg>
      </pc:sldChg>
      <pc:sldChg chg="addSp modSp mod">
        <pc:chgData name="faizul alfalah" userId="b097e28588539e7c" providerId="LiveId" clId="{15125603-1E84-4B66-B58C-99C503CC609C}" dt="2024-09-19T01:36:18.940" v="75" actId="14100"/>
        <pc:sldMkLst>
          <pc:docMk/>
          <pc:sldMk cId="493160665" sldId="1556"/>
        </pc:sldMkLst>
        <pc:spChg chg="add mod">
          <ac:chgData name="faizul alfalah" userId="b097e28588539e7c" providerId="LiveId" clId="{15125603-1E84-4B66-B58C-99C503CC609C}" dt="2024-09-19T01:36:18.940" v="75" actId="14100"/>
          <ac:spMkLst>
            <pc:docMk/>
            <pc:sldMk cId="493160665" sldId="1556"/>
            <ac:spMk id="3" creationId="{5842CDDE-F263-47F1-9FC7-054C3749DA9E}"/>
          </ac:spMkLst>
        </pc:spChg>
        <pc:spChg chg="mod">
          <ac:chgData name="faizul alfalah" userId="b097e28588539e7c" providerId="LiveId" clId="{15125603-1E84-4B66-B58C-99C503CC609C}" dt="2024-09-19T01:35:57.681" v="69" actId="14100"/>
          <ac:spMkLst>
            <pc:docMk/>
            <pc:sldMk cId="493160665" sldId="1556"/>
            <ac:spMk id="6" creationId="{00000000-0000-0000-0000-000000000000}"/>
          </ac:spMkLst>
        </pc:spChg>
      </pc:sldChg>
      <pc:sldChg chg="delSp del mod">
        <pc:chgData name="faizul alfalah" userId="b097e28588539e7c" providerId="LiveId" clId="{15125603-1E84-4B66-B58C-99C503CC609C}" dt="2024-09-19T01:36:26.371" v="76" actId="47"/>
        <pc:sldMkLst>
          <pc:docMk/>
          <pc:sldMk cId="144791513" sldId="1557"/>
        </pc:sldMkLst>
        <pc:spChg chg="del">
          <ac:chgData name="faizul alfalah" userId="b097e28588539e7c" providerId="LiveId" clId="{15125603-1E84-4B66-B58C-99C503CC609C}" dt="2024-09-19T01:36:03.097" v="70" actId="21"/>
          <ac:spMkLst>
            <pc:docMk/>
            <pc:sldMk cId="144791513" sldId="1557"/>
            <ac:spMk id="6" creationId="{00000000-0000-0000-0000-000000000000}"/>
          </ac:spMkLst>
        </pc:spChg>
      </pc:sldChg>
      <pc:sldChg chg="modSp add del mod setBg">
        <pc:chgData name="faizul alfalah" userId="b097e28588539e7c" providerId="LiveId" clId="{15125603-1E84-4B66-B58C-99C503CC609C}" dt="2024-09-19T01:55:45.652" v="256" actId="1076"/>
        <pc:sldMkLst>
          <pc:docMk/>
          <pc:sldMk cId="665630063" sldId="1558"/>
        </pc:sldMkLst>
        <pc:spChg chg="mod">
          <ac:chgData name="faizul alfalah" userId="b097e28588539e7c" providerId="LiveId" clId="{15125603-1E84-4B66-B58C-99C503CC609C}" dt="2024-09-19T01:55:45.652" v="256" actId="1076"/>
          <ac:spMkLst>
            <pc:docMk/>
            <pc:sldMk cId="665630063" sldId="1558"/>
            <ac:spMk id="2" creationId="{00000000-0000-0000-0000-000000000000}"/>
          </ac:spMkLst>
        </pc:spChg>
        <pc:spChg chg="mod">
          <ac:chgData name="faizul alfalah" userId="b097e28588539e7c" providerId="LiveId" clId="{15125603-1E84-4B66-B58C-99C503CC609C}" dt="2024-09-19T01:55:42.949" v="255" actId="1076"/>
          <ac:spMkLst>
            <pc:docMk/>
            <pc:sldMk cId="665630063" sldId="1558"/>
            <ac:spMk id="3" creationId="{FFDCD7F8-B650-4122-BEC5-EE6E9D8FB295}"/>
          </ac:spMkLst>
        </pc:spChg>
      </pc:sldChg>
      <pc:sldChg chg="modSp add del mod setBg">
        <pc:chgData name="faizul alfalah" userId="b097e28588539e7c" providerId="LiveId" clId="{15125603-1E84-4B66-B58C-99C503CC609C}" dt="2024-09-19T01:55:34.467" v="254" actId="1076"/>
        <pc:sldMkLst>
          <pc:docMk/>
          <pc:sldMk cId="668184760" sldId="1559"/>
        </pc:sldMkLst>
        <pc:spChg chg="mod">
          <ac:chgData name="faizul alfalah" userId="b097e28588539e7c" providerId="LiveId" clId="{15125603-1E84-4B66-B58C-99C503CC609C}" dt="2024-09-19T01:55:34.467" v="254" actId="1076"/>
          <ac:spMkLst>
            <pc:docMk/>
            <pc:sldMk cId="668184760" sldId="1559"/>
            <ac:spMk id="2" creationId="{00000000-0000-0000-0000-000000000000}"/>
          </ac:spMkLst>
        </pc:spChg>
      </pc:sldChg>
      <pc:sldChg chg="modSp mod">
        <pc:chgData name="faizul alfalah" userId="b097e28588539e7c" providerId="LiveId" clId="{15125603-1E84-4B66-B58C-99C503CC609C}" dt="2024-09-19T01:38:37.194" v="93" actId="1076"/>
        <pc:sldMkLst>
          <pc:docMk/>
          <pc:sldMk cId="4274380848" sldId="1560"/>
        </pc:sldMkLst>
        <pc:spChg chg="mod">
          <ac:chgData name="faizul alfalah" userId="b097e28588539e7c" providerId="LiveId" clId="{15125603-1E84-4B66-B58C-99C503CC609C}" dt="2024-09-19T01:38:37.194" v="93" actId="1076"/>
          <ac:spMkLst>
            <pc:docMk/>
            <pc:sldMk cId="4274380848" sldId="1560"/>
            <ac:spMk id="2" creationId="{00000000-0000-0000-0000-000000000000}"/>
          </ac:spMkLst>
        </pc:spChg>
      </pc:sldChg>
      <pc:sldChg chg="del">
        <pc:chgData name="faizul alfalah" userId="b097e28588539e7c" providerId="LiveId" clId="{15125603-1E84-4B66-B58C-99C503CC609C}" dt="2024-09-19T01:38:45.122" v="94" actId="47"/>
        <pc:sldMkLst>
          <pc:docMk/>
          <pc:sldMk cId="2184323850" sldId="1562"/>
        </pc:sldMkLst>
      </pc:sldChg>
      <pc:sldChg chg="modSp mod">
        <pc:chgData name="faizul alfalah" userId="b097e28588539e7c" providerId="LiveId" clId="{15125603-1E84-4B66-B58C-99C503CC609C}" dt="2024-09-19T01:39:40.647" v="102" actId="14100"/>
        <pc:sldMkLst>
          <pc:docMk/>
          <pc:sldMk cId="3546161027" sldId="1563"/>
        </pc:sldMkLst>
        <pc:spChg chg="mod">
          <ac:chgData name="faizul alfalah" userId="b097e28588539e7c" providerId="LiveId" clId="{15125603-1E84-4B66-B58C-99C503CC609C}" dt="2024-09-19T01:39:40.647" v="102" actId="14100"/>
          <ac:spMkLst>
            <pc:docMk/>
            <pc:sldMk cId="3546161027" sldId="1563"/>
            <ac:spMk id="2" creationId="{00000000-0000-0000-0000-000000000000}"/>
          </ac:spMkLst>
        </pc:spChg>
      </pc:sldChg>
      <pc:sldChg chg="delSp modSp del mod">
        <pc:chgData name="faizul alfalah" userId="b097e28588539e7c" providerId="LiveId" clId="{15125603-1E84-4B66-B58C-99C503CC609C}" dt="2024-09-19T01:46:18.849" v="192" actId="47"/>
        <pc:sldMkLst>
          <pc:docMk/>
          <pc:sldMk cId="111580568" sldId="1564"/>
        </pc:sldMkLst>
        <pc:spChg chg="del mod">
          <ac:chgData name="faizul alfalah" userId="b097e28588539e7c" providerId="LiveId" clId="{15125603-1E84-4B66-B58C-99C503CC609C}" dt="2024-09-19T01:44:36.308" v="107"/>
          <ac:spMkLst>
            <pc:docMk/>
            <pc:sldMk cId="111580568" sldId="1564"/>
            <ac:spMk id="4" creationId="{00000000-0000-0000-0000-000000000000}"/>
          </ac:spMkLst>
        </pc:spChg>
      </pc:sldChg>
      <pc:sldChg chg="del">
        <pc:chgData name="faizul alfalah" userId="b097e28588539e7c" providerId="LiveId" clId="{15125603-1E84-4B66-B58C-99C503CC609C}" dt="2024-09-19T01:46:23.301" v="193" actId="47"/>
        <pc:sldMkLst>
          <pc:docMk/>
          <pc:sldMk cId="2462858313" sldId="1565"/>
        </pc:sldMkLst>
      </pc:sldChg>
      <pc:sldChg chg="modSp mod">
        <pc:chgData name="faizul alfalah" userId="b097e28588539e7c" providerId="LiveId" clId="{15125603-1E84-4B66-B58C-99C503CC609C}" dt="2024-09-19T01:48:55.611" v="207" actId="207"/>
        <pc:sldMkLst>
          <pc:docMk/>
          <pc:sldMk cId="942118786" sldId="1566"/>
        </pc:sldMkLst>
        <pc:spChg chg="mod">
          <ac:chgData name="faizul alfalah" userId="b097e28588539e7c" providerId="LiveId" clId="{15125603-1E84-4B66-B58C-99C503CC609C}" dt="2024-09-19T01:48:55.611" v="207" actId="207"/>
          <ac:spMkLst>
            <pc:docMk/>
            <pc:sldMk cId="942118786" sldId="1566"/>
            <ac:spMk id="2" creationId="{00000000-0000-0000-0000-000000000000}"/>
          </ac:spMkLst>
        </pc:spChg>
      </pc:sldChg>
      <pc:sldChg chg="modSp mod">
        <pc:chgData name="faizul alfalah" userId="b097e28588539e7c" providerId="LiveId" clId="{15125603-1E84-4B66-B58C-99C503CC609C}" dt="2024-09-19T01:49:13.389" v="210" actId="207"/>
        <pc:sldMkLst>
          <pc:docMk/>
          <pc:sldMk cId="2304823022" sldId="1569"/>
        </pc:sldMkLst>
        <pc:spChg chg="mod">
          <ac:chgData name="faizul alfalah" userId="b097e28588539e7c" providerId="LiveId" clId="{15125603-1E84-4B66-B58C-99C503CC609C}" dt="2024-09-19T01:49:13.389" v="210" actId="207"/>
          <ac:spMkLst>
            <pc:docMk/>
            <pc:sldMk cId="2304823022" sldId="1569"/>
            <ac:spMk id="2" creationId="{00000000-0000-0000-0000-000000000000}"/>
          </ac:spMkLst>
        </pc:spChg>
      </pc:sldChg>
      <pc:sldChg chg="del">
        <pc:chgData name="faizul alfalah" userId="b097e28588539e7c" providerId="LiveId" clId="{15125603-1E84-4B66-B58C-99C503CC609C}" dt="2024-09-19T01:52:59.455" v="230" actId="47"/>
        <pc:sldMkLst>
          <pc:docMk/>
          <pc:sldMk cId="973803143" sldId="1572"/>
        </pc:sldMkLst>
      </pc:sldChg>
      <pc:sldChg chg="modSp add mod setBg">
        <pc:chgData name="faizul alfalah" userId="b097e28588539e7c" providerId="LiveId" clId="{15125603-1E84-4B66-B58C-99C503CC609C}" dt="2024-09-19T01:58:00.031" v="274" actId="1076"/>
        <pc:sldMkLst>
          <pc:docMk/>
          <pc:sldMk cId="136595768" sldId="1575"/>
        </pc:sldMkLst>
        <pc:spChg chg="mod">
          <ac:chgData name="faizul alfalah" userId="b097e28588539e7c" providerId="LiveId" clId="{15125603-1E84-4B66-B58C-99C503CC609C}" dt="2024-09-19T01:58:00.031" v="274" actId="1076"/>
          <ac:spMkLst>
            <pc:docMk/>
            <pc:sldMk cId="136595768" sldId="1575"/>
            <ac:spMk id="4" creationId="{00000000-0000-0000-0000-000000000000}"/>
          </ac:spMkLst>
        </pc:spChg>
      </pc:sldChg>
      <pc:sldChg chg="add del setBg">
        <pc:chgData name="faizul alfalah" userId="b097e28588539e7c" providerId="LiveId" clId="{15125603-1E84-4B66-B58C-99C503CC609C}" dt="2024-09-19T01:30:21.340" v="21"/>
        <pc:sldMkLst>
          <pc:docMk/>
          <pc:sldMk cId="4245206231" sldId="15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9/19/2024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19/09/2024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9/19/2024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9.jpeg"/><Relationship Id="rId1" Type="http://schemas.openxmlformats.org/officeDocument/2006/relationships/slideLayout" Target="../slideLayouts/slideLayout24.xml"/><Relationship Id="rId4" Type="http://schemas.openxmlformats.org/officeDocument/2006/relationships/image" Target="../media/image49.jpeg"/></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69000" b="-69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38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800100" y="3708630"/>
            <a:ext cx="7620000" cy="2696294"/>
          </a:xfrm>
          <a:prstGeom prst="rect">
            <a:avLst/>
          </a:prstGeom>
        </p:spPr>
        <p:txBody>
          <a:bodyPr wrap="square">
            <a:noAutofit/>
          </a:bodyPr>
          <a:lstStyle/>
          <a:p>
            <a:pPr algn="ctr"/>
            <a:r>
              <a:rPr lang="fi-FI" sz="4800"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anose="020B0A04020102020204" pitchFamily="34" charset="0"/>
              </a:rPr>
              <a:t>RASULULLAH SAW PEMIMPIN ULUNG NEGARA MADINAH</a:t>
            </a:r>
          </a:p>
        </p:txBody>
      </p:sp>
      <p:sp>
        <p:nvSpPr>
          <p:cNvPr id="4" name="Rectangle 3"/>
          <p:cNvSpPr/>
          <p:nvPr/>
        </p:nvSpPr>
        <p:spPr>
          <a:xfrm>
            <a:off x="1219200" y="2687706"/>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16 </a:t>
            </a:r>
            <a:r>
              <a:rPr lang="en-US" sz="2400" b="1" dirty="0" err="1">
                <a:solidFill>
                  <a:srgbClr val="FFFF00"/>
                </a:solidFill>
                <a:effectLst>
                  <a:glow rad="139700">
                    <a:schemeClr val="tx1">
                      <a:alpha val="40000"/>
                    </a:schemeClr>
                  </a:glow>
                  <a:outerShdw dist="38100" dir="2700000" algn="tl">
                    <a:srgbClr val="000000">
                      <a:alpha val="94000"/>
                    </a:srgbClr>
                  </a:outerShdw>
                </a:effectLst>
              </a:rPr>
              <a:t>Rabiulawal</a:t>
            </a:r>
            <a:r>
              <a:rPr lang="en-US" sz="2400" b="1" dirty="0">
                <a:solidFill>
                  <a:srgbClr val="FF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20  September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685800"/>
            <a:ext cx="8686800" cy="5867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Kaum Saba’ kemudiannya telah disuruh mensyukuri rezeki-rezeki yang dikurniakan Allah itu. </a:t>
            </a:r>
          </a:p>
          <a:p>
            <a:pPr algn="ctr">
              <a:defRPr/>
            </a:pPr>
            <a:endParaRPr lang="sv-SE" sz="3200" dirty="0">
              <a:ln>
                <a:solidFill>
                  <a:schemeClr val="bg1"/>
                </a:solidFill>
              </a:ln>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200" dirty="0">
                <a:ln>
                  <a:solidFill>
                    <a:schemeClr val="bg1"/>
                  </a:solidFill>
                </a:ln>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Justeru, negeri Saba bukan sahaja mendapat nikmat kemakmuran di bumi bahkan mendapat keampunan di langit. Inilah balasan bagi umat yang sentiasa bersyukur.</a:t>
            </a:r>
          </a:p>
        </p:txBody>
      </p:sp>
    </p:spTree>
    <p:extLst>
      <p:ext uri="{BB962C8B-B14F-4D97-AF65-F5344CB8AC3E}">
        <p14:creationId xmlns:p14="http://schemas.microsoft.com/office/powerpoint/2010/main" val="325557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50000" b="-50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EB0B67-69F1-4D8E-BF8A-CF3A812B853A}"/>
              </a:ext>
            </a:extLst>
          </p:cNvPr>
          <p:cNvSpPr/>
          <p:nvPr/>
        </p:nvSpPr>
        <p:spPr>
          <a:xfrm>
            <a:off x="228600" y="152400"/>
            <a:ext cx="8686800" cy="2971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Percayalah, </a:t>
            </a:r>
          </a:p>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sekiranya kita memerlukan sebuah model negara gemilang, maka kita perlu mencontohi negara Islam Madinah yang telah diasaskan oleh Rasulullah SAW. </a:t>
            </a:r>
          </a:p>
        </p:txBody>
      </p:sp>
      <p:sp>
        <p:nvSpPr>
          <p:cNvPr id="4" name="Rectangle: Rounded Corners 3">
            <a:extLst>
              <a:ext uri="{FF2B5EF4-FFF2-40B4-BE49-F238E27FC236}">
                <a16:creationId xmlns:a16="http://schemas.microsoft.com/office/drawing/2014/main" id="{9FC4953F-29A2-4657-B88E-E2B9E562DE8E}"/>
              </a:ext>
            </a:extLst>
          </p:cNvPr>
          <p:cNvSpPr/>
          <p:nvPr/>
        </p:nvSpPr>
        <p:spPr>
          <a:xfrm>
            <a:off x="228600" y="3395932"/>
            <a:ext cx="8686800" cy="3200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Sebelum hijrah baginda, kota Madinah merupakan sebuah penempatan yang mundur. Keadaan masyarakatnya terdiri daripada Aus dan Khazraj dan sentiasa berperang akibat hasutan orang Yahudi.</a:t>
            </a:r>
          </a:p>
        </p:txBody>
      </p:sp>
    </p:spTree>
    <p:extLst>
      <p:ext uri="{BB962C8B-B14F-4D97-AF65-F5344CB8AC3E}">
        <p14:creationId xmlns:p14="http://schemas.microsoft.com/office/powerpoint/2010/main" val="363945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68000" b="-68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D3FD35A-0F09-4455-8AE6-A265EAEDF5B5}"/>
              </a:ext>
            </a:extLst>
          </p:cNvPr>
          <p:cNvSpPr/>
          <p:nvPr/>
        </p:nvSpPr>
        <p:spPr>
          <a:xfrm>
            <a:off x="228600" y="152400"/>
            <a:ext cx="8686800" cy="214078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Kota Madinah kemudiannya menjadi sebuah negara model yang terbaik dan sudah tentu ianya tidak berlaku dalam tempoh yang singkat. </a:t>
            </a:r>
          </a:p>
        </p:txBody>
      </p:sp>
      <p:sp>
        <p:nvSpPr>
          <p:cNvPr id="4" name="Rectangle: Rounded Corners 3">
            <a:extLst>
              <a:ext uri="{FF2B5EF4-FFF2-40B4-BE49-F238E27FC236}">
                <a16:creationId xmlns:a16="http://schemas.microsoft.com/office/drawing/2014/main" id="{E8E2403C-AD74-453B-80E9-B46E5424C37A}"/>
              </a:ext>
            </a:extLst>
          </p:cNvPr>
          <p:cNvSpPr/>
          <p:nvPr/>
        </p:nvSpPr>
        <p:spPr>
          <a:xfrm>
            <a:off x="266700" y="2520351"/>
            <a:ext cx="8610600" cy="4198189"/>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Ini kerana usaha Baginda SAW dalam mentarbiyah dan menyampaikan dakwah yang berterusan bermula sejak awal lagi sehinggalah umat Islam benar-benar mengamalkan syariat Islam, menghayati serta mendalami ajaran agama.</a:t>
            </a:r>
          </a:p>
        </p:txBody>
      </p:sp>
    </p:spTree>
    <p:extLst>
      <p:ext uri="{BB962C8B-B14F-4D97-AF65-F5344CB8AC3E}">
        <p14:creationId xmlns:p14="http://schemas.microsoft.com/office/powerpoint/2010/main" val="352956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190500" y="304800"/>
            <a:ext cx="8763000" cy="3124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Titik permulaan pembinaan sebuah negara model ini sudah tentu asasnya adalah syariat Allah yang mampu mengangkat martabat insan termasuk hubungannya dengan hal ehwal kemasyarakatan dan negara.</a:t>
            </a:r>
          </a:p>
        </p:txBody>
      </p:sp>
      <p:sp>
        <p:nvSpPr>
          <p:cNvPr id="3" name="Rectangle: Rounded Corners 2">
            <a:extLst>
              <a:ext uri="{FF2B5EF4-FFF2-40B4-BE49-F238E27FC236}">
                <a16:creationId xmlns:a16="http://schemas.microsoft.com/office/drawing/2014/main" id="{5842CDDE-F263-47F1-9FC7-054C3749DA9E}"/>
              </a:ext>
            </a:extLst>
          </p:cNvPr>
          <p:cNvSpPr/>
          <p:nvPr/>
        </p:nvSpPr>
        <p:spPr>
          <a:xfrm>
            <a:off x="304800" y="3733800"/>
            <a:ext cx="8534400" cy="2667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Rasulullah SAW sebagai pemimpin ulung telah mampu membawa Madinah ke mercu kegemilangan, melalui beberapa prinsipnya yang istimewa, antaranya :</a:t>
            </a:r>
          </a:p>
        </p:txBody>
      </p:sp>
    </p:spTree>
    <p:extLst>
      <p:ext uri="{BB962C8B-B14F-4D97-AF65-F5344CB8AC3E}">
        <p14:creationId xmlns:p14="http://schemas.microsoft.com/office/powerpoint/2010/main" val="49316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28000" b="-28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FDCD7F8-B650-4122-BEC5-EE6E9D8FB295}"/>
              </a:ext>
            </a:extLst>
          </p:cNvPr>
          <p:cNvSpPr/>
          <p:nvPr/>
        </p:nvSpPr>
        <p:spPr>
          <a:xfrm>
            <a:off x="419100" y="762000"/>
            <a:ext cx="8305800" cy="5334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PERTAMA :</a:t>
            </a:r>
          </a:p>
          <a:p>
            <a:pPr algn="ctr">
              <a:defRPr/>
            </a:pPr>
            <a:endPar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2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rPr>
              <a:t> AGAMA MENJADI TERAS KEPADA PEMBANGUNAN NEGARA.</a:t>
            </a:r>
          </a:p>
          <a:p>
            <a:pPr algn="ctr">
              <a:defRPr/>
            </a:pPr>
            <a:endPar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Sebaik sahaja Rasulullah SAW melangkah ke bumi Madinah, langkah pertama yang dilakukan oleh Baginda SAW ialah membina sebuah masjid. </a:t>
            </a:r>
          </a:p>
        </p:txBody>
      </p:sp>
    </p:spTree>
    <p:extLst>
      <p:ext uri="{BB962C8B-B14F-4D97-AF65-F5344CB8AC3E}">
        <p14:creationId xmlns:p14="http://schemas.microsoft.com/office/powerpoint/2010/main" val="367447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FDCD7F8-B650-4122-BEC5-EE6E9D8FB295}"/>
              </a:ext>
            </a:extLst>
          </p:cNvPr>
          <p:cNvSpPr/>
          <p:nvPr/>
        </p:nvSpPr>
        <p:spPr>
          <a:xfrm>
            <a:off x="419100" y="381000"/>
            <a:ext cx="8305800" cy="4114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Ianya bukan hanya berfungsi sebagai tempat menunaikan solat, tetapi turut berperanan sebagai tempat perlindungan golongan dhaif, menuntut ilmu, menyambut utusan luar negara dan tempat pertemuan pemimpin dengan kaum Muslimin. </a:t>
            </a:r>
          </a:p>
        </p:txBody>
      </p:sp>
      <p:sp>
        <p:nvSpPr>
          <p:cNvPr id="2" name="Rounded Rectangle 1"/>
          <p:cNvSpPr/>
          <p:nvPr/>
        </p:nvSpPr>
        <p:spPr>
          <a:xfrm>
            <a:off x="424851" y="4661140"/>
            <a:ext cx="8305800" cy="1828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Hal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ini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menunjukkan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bahawa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agama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menjadi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teras</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dalam</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segala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urusan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pembinaan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negara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66563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95300" y="990600"/>
            <a:ext cx="8153400" cy="5029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Sebagai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lambang</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kesyumulan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Islam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dan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teras</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pembinaan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negara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alhamdulillah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kita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dapati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pihak</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pemerintah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semenjak</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kemerdekaan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sehingga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ke</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hari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ini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telah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membina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banyak</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masjid-masjid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sebagai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pusat</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penyatuan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ummah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dan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pelbagai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aktiviti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keagamaan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dapat</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diimarahkan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66818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68000" b="-68000"/>
          </a:stretch>
        </a:blipFill>
        <a:effectLst/>
      </p:bgPr>
    </p:bg>
    <p:spTree>
      <p:nvGrpSpPr>
        <p:cNvPr id="1" name=""/>
        <p:cNvGrpSpPr/>
        <p:nvPr/>
      </p:nvGrpSpPr>
      <p:grpSpPr>
        <a:xfrm>
          <a:off x="0" y="0"/>
          <a:ext cx="0" cy="0"/>
          <a:chOff x="0" y="0"/>
          <a:chExt cx="0" cy="0"/>
        </a:xfrm>
      </p:grpSpPr>
      <p:sp>
        <p:nvSpPr>
          <p:cNvPr id="2" name="Rounded Rectangle 1"/>
          <p:cNvSpPr/>
          <p:nvPr/>
        </p:nvSpPr>
        <p:spPr>
          <a:xfrm>
            <a:off x="609600" y="381000"/>
            <a:ext cx="8153400" cy="6096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KEDUA : </a:t>
            </a:r>
          </a:p>
          <a:p>
            <a:pPr algn="ctr"/>
            <a:endParaRPr lang="en-MY" sz="3200" dirty="0">
              <a:ln>
                <a:solidFill>
                  <a:schemeClr val="bg1"/>
                </a:solidFill>
              </a:ln>
              <a:solidFill>
                <a:schemeClr val="accent1"/>
              </a:solidFill>
              <a:effectLst>
                <a:outerShdw blurRad="38100" dist="38100" dir="2700000" algn="tl">
                  <a:srgbClr val="000000">
                    <a:alpha val="43137"/>
                  </a:srgbClr>
                </a:outerShdw>
              </a:effectLst>
              <a:latin typeface="Arial Black" panose="020B0A04020102020204" pitchFamily="34" charset="0"/>
            </a:endParaRPr>
          </a:p>
          <a:p>
            <a:pPr algn="ctr"/>
            <a:r>
              <a:rPr lang="en-MY" sz="32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rPr>
              <a:t>PERPADUAN DALAM MASYARAKAT</a:t>
            </a:r>
          </a:p>
          <a:p>
            <a:pPr algn="ctr"/>
            <a:endParaRPr lang="en-MY" sz="32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endParaRPr>
          </a:p>
          <a:p>
            <a:pPr algn="ct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Rasulullah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SAW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telah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memperkenalkan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budaya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persaudaraan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sesama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muslimin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di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mana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setiap</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Muhajirin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mempunyai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saudara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angkat</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di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kalangan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Ansar</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di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Madinah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427438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50000" b="-50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838200"/>
            <a:ext cx="8534400" cy="5410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Semangat</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perpaduan</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ini</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perlu</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kita</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contohi</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p>
          <a:p>
            <a:pPr algn="ctr"/>
            <a:endPar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endParaRPr>
          </a:p>
          <a:p>
            <a:pPr algn="ct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Dengan</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perpaduan</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yang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dibina</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proses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membangunkan</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negeri dan negara yang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gemilang</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dapat</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4000" dirty="0" err="1">
                <a:ln>
                  <a:solidFill>
                    <a:schemeClr val="bg1"/>
                  </a:solidFill>
                </a:ln>
                <a:effectLst>
                  <a:outerShdw blurRad="38100" dist="38100" dir="2700000" algn="tl">
                    <a:srgbClr val="000000">
                      <a:alpha val="43137"/>
                    </a:srgbClr>
                  </a:outerShdw>
                </a:effectLst>
                <a:latin typeface="Arial Black" panose="020B0A04020102020204" pitchFamily="34" charset="0"/>
              </a:rPr>
              <a:t>dicapai</a:t>
            </a:r>
            <a:r>
              <a:rPr lang="en-MY" sz="4000" dirty="0">
                <a:ln>
                  <a:solidFill>
                    <a:schemeClr val="bg1"/>
                  </a:solidFill>
                </a:ln>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354616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81000" y="1447800"/>
            <a:ext cx="8382000" cy="5262979"/>
          </a:xfrm>
          <a:prstGeom prst="rect">
            <a:avLst/>
          </a:prstGeom>
        </p:spPr>
        <p:txBody>
          <a:bodyPr wrap="square">
            <a:spAutoFit/>
          </a:bodyPr>
          <a:lstStyle/>
          <a:p>
            <a:pPr lvl="0" algn="just">
              <a:defRPr/>
            </a:pPr>
            <a:r>
              <a:rPr lang="ms-MY" sz="2400" b="1" dirty="0">
                <a:solidFill>
                  <a:srgbClr val="C00000"/>
                </a:solidFill>
              </a:rPr>
              <a:t>“Janganlah kamu dengki-mendengki, dan jangan kamu tipu-menipu, dan jangan benci-membenci, dan jangan musuh-memusuhi, dan jangan kamu menjual barang yang telah dijual kepada orang lain, dan jadilah kamu sekalian sebagai hamba-hamba Allah yang bersaudara. Seorang Muslim adalah bersaudara sesama Muslim, tidak boleh menganiayanya, tidak boleh membiarkannya tertindas, tidak boleh mendustakannya dan tidak boleh menghinanya. Taqwa itu berpunca dari sini– sambil Nabi SAW menunjukkan ke dadanya tiga kali. Sudah memadailah kejahatan seorang itu jika ia menghina saudaranya yang Islam. Seorang Muslim ke atas seorang Muslim yang lain diharamkan darahnya, harta bendanya dan kehormatannya.”</a:t>
            </a:r>
          </a:p>
          <a:p>
            <a:pPr lvl="0" algn="r">
              <a:defRPr/>
            </a:pPr>
            <a:endParaRPr lang="ms-MY" sz="2400" b="1" dirty="0"/>
          </a:p>
          <a:p>
            <a:pPr lvl="0" algn="r">
              <a:defRPr/>
            </a:pPr>
            <a:r>
              <a:rPr lang="ms-MY" sz="2400" b="1" dirty="0"/>
              <a:t>(Hadis Riwayat Imam Muslim)</a:t>
            </a:r>
            <a:endParaRPr lang="ms-MY" b="1" dirty="0"/>
          </a:p>
        </p:txBody>
      </p:sp>
      <p:sp>
        <p:nvSpPr>
          <p:cNvPr id="6" name="Snip Diagonal Corner Rectangle 7">
            <a:extLst>
              <a:ext uri="{FF2B5EF4-FFF2-40B4-BE49-F238E27FC236}">
                <a16:creationId xmlns:a16="http://schemas.microsoft.com/office/drawing/2014/main" id="{0AEA0A4F-7F45-44E2-96AA-FC84710C1BAC}"/>
              </a:ext>
            </a:extLst>
          </p:cNvPr>
          <p:cNvSpPr/>
          <p:nvPr/>
        </p:nvSpPr>
        <p:spPr>
          <a:xfrm>
            <a:off x="531018" y="191631"/>
            <a:ext cx="8081964" cy="1027569"/>
          </a:xfrm>
          <a:prstGeom prst="snip2DiagRect">
            <a:avLst>
              <a:gd name="adj1" fmla="val 50000"/>
              <a:gd name="adj2"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Rasulullah SAW yang bermaksud : </a:t>
            </a:r>
            <a:endParaRPr lang="sv-SE"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029666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69000" b="-6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92A6CCE-93C8-4B39-BF61-4199756DBA54}"/>
              </a:ext>
            </a:extLst>
          </p:cNvPr>
          <p:cNvSpPr/>
          <p:nvPr/>
        </p:nvSpPr>
        <p:spPr>
          <a:xfrm>
            <a:off x="457200" y="152400"/>
            <a:ext cx="8305800" cy="3657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Bayangkan, apakah nasib yang akan menimpa umat islam jika kita tidak berusaha untuk mencari titik pertemuan dan sentiasa saling bermusuhan? Pasti umat islam akan menjadi lemah dan mudah ditindas. </a:t>
            </a:r>
          </a:p>
        </p:txBody>
      </p:sp>
      <p:sp>
        <p:nvSpPr>
          <p:cNvPr id="2" name="Rounded Rectangle 1"/>
          <p:cNvSpPr/>
          <p:nvPr/>
        </p:nvSpPr>
        <p:spPr>
          <a:xfrm>
            <a:off x="457200" y="4038600"/>
            <a:ext cx="8382000" cy="26670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3200" dirty="0">
                <a:ln>
                  <a:solidFill>
                    <a:schemeClr val="bg1"/>
                  </a:solidFill>
                </a:ln>
                <a:effectLst>
                  <a:outerShdw blurRad="38100" dist="38100" dir="2700000" algn="tl">
                    <a:srgbClr val="000000">
                      <a:alpha val="43137"/>
                    </a:srgbClr>
                  </a:outerShdw>
                </a:effectLst>
                <a:latin typeface="Arial Black" panose="020B0A04020102020204" pitchFamily="34" charset="0"/>
              </a:rPr>
              <a:t>Yakin dan percayalah, </a:t>
            </a:r>
          </a:p>
          <a:p>
            <a:pPr algn="ctr"/>
            <a:r>
              <a:rPr lang="sv-SE" sz="3200" dirty="0">
                <a:ln>
                  <a:solidFill>
                    <a:schemeClr val="bg1"/>
                  </a:solidFill>
                </a:ln>
                <a:effectLst>
                  <a:outerShdw blurRad="38100" dist="38100" dir="2700000" algn="tl">
                    <a:srgbClr val="000000">
                      <a:alpha val="43137"/>
                    </a:srgbClr>
                  </a:outerShdw>
                </a:effectLst>
                <a:latin typeface="Arial Black" panose="020B0A04020102020204" pitchFamily="34" charset="0"/>
              </a:rPr>
              <a:t>hanya dengan bersatu hati dan bantu - membantu, pasti umat islam akan menjadi kuat, dihormati, cemerlang dan berjaya.</a:t>
            </a:r>
            <a:endPar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126684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83000" b="-83000"/>
          </a:stretch>
        </a:blipFill>
        <a:effectLst/>
      </p:bgPr>
    </p:bg>
    <p:spTree>
      <p:nvGrpSpPr>
        <p:cNvPr id="1" name=""/>
        <p:cNvGrpSpPr/>
        <p:nvPr/>
      </p:nvGrpSpPr>
      <p:grpSpPr>
        <a:xfrm>
          <a:off x="0" y="0"/>
          <a:ext cx="0" cy="0"/>
          <a:chOff x="0" y="0"/>
          <a:chExt cx="0" cy="0"/>
        </a:xfrm>
      </p:grpSpPr>
      <p:sp>
        <p:nvSpPr>
          <p:cNvPr id="2" name="Rounded Rectangle 1"/>
          <p:cNvSpPr/>
          <p:nvPr/>
        </p:nvSpPr>
        <p:spPr>
          <a:xfrm>
            <a:off x="533400" y="381000"/>
            <a:ext cx="8153400" cy="62484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PRINSIP KETIGA : </a:t>
            </a:r>
          </a:p>
          <a:p>
            <a:pPr algn="ctr"/>
            <a:endParaRPr lang="en-MY" sz="32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endParaRPr>
          </a:p>
          <a:p>
            <a:pPr algn="ctr"/>
            <a:r>
              <a:rPr lang="en-MY" sz="32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rPr>
              <a:t>MADINAH SEBAGAI MODEL KECEMERLANGAN DENGAN ADANYA PIAGAM ATAU PERLEMBAGAAN NEGARA.</a:t>
            </a:r>
          </a:p>
          <a:p>
            <a:pPr algn="ctr"/>
            <a:endPar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endParaRPr>
          </a:p>
          <a:p>
            <a:pPr algn="ct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Setelah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Rasulullah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SAW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mempersaudarakan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golongan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Muhajirin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dan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Ansar</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Baginda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SAW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seterusnya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merangka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sebuah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perlembagaan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94211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50000" b="-50000"/>
          </a:stretch>
        </a:blipFill>
        <a:effectLst/>
      </p:bgPr>
    </p:bg>
    <p:spTree>
      <p:nvGrpSpPr>
        <p:cNvPr id="1" name=""/>
        <p:cNvGrpSpPr/>
        <p:nvPr/>
      </p:nvGrpSpPr>
      <p:grpSpPr>
        <a:xfrm>
          <a:off x="0" y="0"/>
          <a:ext cx="0" cy="0"/>
          <a:chOff x="0" y="0"/>
          <a:chExt cx="0" cy="0"/>
        </a:xfrm>
      </p:grpSpPr>
      <p:sp>
        <p:nvSpPr>
          <p:cNvPr id="2" name="Rounded Rectangle 1"/>
          <p:cNvSpPr/>
          <p:nvPr/>
        </p:nvSpPr>
        <p:spPr>
          <a:xfrm>
            <a:off x="533400" y="1371600"/>
            <a:ext cx="8153400" cy="4495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a:ln>
                  <a:solidFill>
                    <a:schemeClr val="bg1"/>
                  </a:solidFill>
                </a:ln>
                <a:effectLst>
                  <a:outerShdw blurRad="38100" dist="38100" dir="2700000" algn="tl">
                    <a:srgbClr val="000000">
                      <a:alpha val="43137"/>
                    </a:srgbClr>
                  </a:outerShdw>
                </a:effectLst>
                <a:latin typeface="Arial Black" panose="020B0A04020102020204" pitchFamily="34" charset="0"/>
              </a:rPr>
              <a:t>Perlembagaan ini dinamakan sebagai Sahifah atau Piagam Madinah. Ia merupakan perlembagaan bertulis pertama di dunia yang mengandungi 47 perkara, melibatkan seluruh penduduk Madinah yang Islam mahupun bukan Islam.</a:t>
            </a:r>
            <a:endPar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440727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69000" b="-69000"/>
          </a:stretch>
        </a:blipFill>
        <a:effectLst/>
      </p:bgPr>
    </p:bg>
    <p:spTree>
      <p:nvGrpSpPr>
        <p:cNvPr id="1" name=""/>
        <p:cNvGrpSpPr/>
        <p:nvPr/>
      </p:nvGrpSpPr>
      <p:grpSpPr>
        <a:xfrm>
          <a:off x="0" y="0"/>
          <a:ext cx="0" cy="0"/>
          <a:chOff x="0" y="0"/>
          <a:chExt cx="0" cy="0"/>
        </a:xfrm>
      </p:grpSpPr>
      <p:sp>
        <p:nvSpPr>
          <p:cNvPr id="2" name="Rounded Rectangle 1"/>
          <p:cNvSpPr/>
          <p:nvPr/>
        </p:nvSpPr>
        <p:spPr>
          <a:xfrm>
            <a:off x="457200" y="1752600"/>
            <a:ext cx="8153400" cy="3352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a:ln>
                  <a:solidFill>
                    <a:schemeClr val="bg1"/>
                  </a:solidFill>
                </a:ln>
                <a:effectLst>
                  <a:outerShdw blurRad="38100" dist="38100" dir="2700000" algn="tl">
                    <a:srgbClr val="000000">
                      <a:alpha val="43137"/>
                    </a:srgbClr>
                  </a:outerShdw>
                </a:effectLst>
                <a:latin typeface="Arial Black" panose="020B0A04020102020204" pitchFamily="34" charset="0"/>
              </a:rPr>
              <a:t>Justeru, dalam konteks Malaysia, perlembagaan negara perlu dijunjung bagi mengekalkan keharmonian dalam kalangan rakyat yang pelbagai kaum dan agama. </a:t>
            </a:r>
            <a:endPar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352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95300" y="609600"/>
            <a:ext cx="8153400" cy="5334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KEEMPAT : </a:t>
            </a:r>
          </a:p>
          <a:p>
            <a:pPr algn="ctr"/>
            <a:endParaRPr lang="en-MY" sz="32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endParaRPr>
          </a:p>
          <a:p>
            <a:pPr algn="ctr"/>
            <a:r>
              <a:rPr lang="en-MY" sz="3200" dirty="0">
                <a:ln>
                  <a:solidFill>
                    <a:schemeClr val="bg1"/>
                  </a:solidFill>
                </a:ln>
                <a:solidFill>
                  <a:srgbClr val="0070C0"/>
                </a:solidFill>
                <a:effectLst>
                  <a:outerShdw blurRad="38100" dist="38100" dir="2700000" algn="tl">
                    <a:srgbClr val="000000">
                      <a:alpha val="43137"/>
                    </a:srgbClr>
                  </a:outerShdw>
                </a:effectLst>
                <a:latin typeface="Arial Black" panose="020B0A04020102020204" pitchFamily="34" charset="0"/>
              </a:rPr>
              <a:t>PENGUASAAN EKONOMI</a:t>
            </a:r>
          </a:p>
          <a:p>
            <a:pPr algn="ctr"/>
            <a:endPar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endParaRPr>
          </a:p>
          <a:p>
            <a:pPr algn="ct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Sebelum</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kedatangan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Rasulullah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SAW,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sistem</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ekonomi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Madinah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dikuasai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oleh</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bangsa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Yahudi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Mereka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mengamalkan</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sistem</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ekonomi</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riba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yang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menindas</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t>
            </a:r>
            <a:r>
              <a:rPr lang="en-MY" sz="3200" dirty="0" err="1">
                <a:ln>
                  <a:solidFill>
                    <a:schemeClr val="bg1"/>
                  </a:solidFill>
                </a:ln>
                <a:effectLst>
                  <a:outerShdw blurRad="38100" dist="38100" dir="2700000" algn="tl">
                    <a:srgbClr val="000000">
                      <a:alpha val="43137"/>
                    </a:srgbClr>
                  </a:outerShdw>
                </a:effectLst>
                <a:latin typeface="Arial Black" panose="020B0A04020102020204" pitchFamily="34" charset="0"/>
              </a:rPr>
              <a:t>bangsa</a:t>
            </a:r>
            <a:r>
              <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rPr>
              <a:t> Arab. </a:t>
            </a:r>
          </a:p>
        </p:txBody>
      </p:sp>
    </p:spTree>
    <p:extLst>
      <p:ext uri="{BB962C8B-B14F-4D97-AF65-F5344CB8AC3E}">
        <p14:creationId xmlns:p14="http://schemas.microsoft.com/office/powerpoint/2010/main" val="230482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457200" y="990600"/>
            <a:ext cx="8153400" cy="4419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a:ln>
                  <a:solidFill>
                    <a:schemeClr val="bg1"/>
                  </a:solidFill>
                </a:ln>
                <a:effectLst>
                  <a:outerShdw blurRad="38100" dist="38100" dir="2700000" algn="tl">
                    <a:srgbClr val="000000">
                      <a:alpha val="43137"/>
                    </a:srgbClr>
                  </a:outerShdw>
                </a:effectLst>
                <a:latin typeface="Arial Black" panose="020B0A04020102020204" pitchFamily="34" charset="0"/>
              </a:rPr>
              <a:t>Bagi membebaskan mereka dari sistem ini, Rasulullah SAW telah membina sebuah pasar baru yang dinamakan Pasar Ansar. Dengan kewujudan pasar baru ini, umat Islam di Madinah tidak lagi perlu bergantung kepada bangsa Yahudi dari segi ekonomi.</a:t>
            </a:r>
            <a:endPar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856723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68000" b="-68000"/>
          </a:stretch>
        </a:blipFill>
        <a:effectLst/>
      </p:bgPr>
    </p:bg>
    <p:spTree>
      <p:nvGrpSpPr>
        <p:cNvPr id="1" name=""/>
        <p:cNvGrpSpPr/>
        <p:nvPr/>
      </p:nvGrpSpPr>
      <p:grpSpPr>
        <a:xfrm>
          <a:off x="0" y="0"/>
          <a:ext cx="0" cy="0"/>
          <a:chOff x="0" y="0"/>
          <a:chExt cx="0" cy="0"/>
        </a:xfrm>
      </p:grpSpPr>
      <p:sp>
        <p:nvSpPr>
          <p:cNvPr id="2" name="Rounded Rectangle 1"/>
          <p:cNvSpPr/>
          <p:nvPr/>
        </p:nvSpPr>
        <p:spPr>
          <a:xfrm>
            <a:off x="457200" y="1905000"/>
            <a:ext cx="8153400" cy="3505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MY" sz="3200">
                <a:ln>
                  <a:solidFill>
                    <a:schemeClr val="bg1"/>
                  </a:solidFill>
                </a:ln>
                <a:effectLst>
                  <a:outerShdw blurRad="38100" dist="38100" dir="2700000" algn="tl">
                    <a:srgbClr val="000000">
                      <a:alpha val="43137"/>
                    </a:srgbClr>
                  </a:outerShdw>
                </a:effectLst>
                <a:latin typeface="Arial Black" panose="020B0A04020102020204" pitchFamily="34" charset="0"/>
              </a:rPr>
              <a:t>Secara tidak langsung, ia melatih sifat berdikari umat Islam dan menggalakkan umat Islam membangunkan ekonomi mereka sendiri di Madinah.</a:t>
            </a:r>
            <a:endParaRPr lang="en-MY" sz="3200" dirty="0">
              <a:ln>
                <a:solidFill>
                  <a:schemeClr val="bg1"/>
                </a:solidFill>
              </a:ln>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0422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9"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180975" y="1295400"/>
            <a:ext cx="8782050" cy="2133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kita sama-sama menjadikan Rasulullah saw sebagai contoh pemimpin ummah dalam mengurus negara</a:t>
            </a:r>
          </a:p>
        </p:txBody>
      </p:sp>
      <p:sp>
        <p:nvSpPr>
          <p:cNvPr id="7" name="Rectangle: Rounded Corners 8">
            <a:extLst>
              <a:ext uri="{FF2B5EF4-FFF2-40B4-BE49-F238E27FC236}">
                <a16:creationId xmlns:a16="http://schemas.microsoft.com/office/drawing/2014/main" id="{088208AB-A88A-4162-B1AF-E2E0C443AAA8}"/>
              </a:ext>
            </a:extLst>
          </p:cNvPr>
          <p:cNvSpPr txBox="1">
            <a:spLocks/>
          </p:cNvSpPr>
          <p:nvPr/>
        </p:nvSpPr>
        <p:spPr>
          <a:xfrm>
            <a:off x="180975" y="3810000"/>
            <a:ext cx="8782050" cy="21336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Meningkatkan penghayatan Islam dalam kehidupan, serta mengekalkan keharmonian sesama umat Islam</a:t>
            </a:r>
          </a:p>
        </p:txBody>
      </p:sp>
    </p:spTree>
    <p:extLst>
      <p:ext uri="{BB962C8B-B14F-4D97-AF65-F5344CB8AC3E}">
        <p14:creationId xmlns:p14="http://schemas.microsoft.com/office/powerpoint/2010/main" val="329389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80000"/>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id="{A02BAFCE-5B79-444B-84A7-336E0E42C8FF}"/>
              </a:ext>
            </a:extLst>
          </p:cNvPr>
          <p:cNvSpPr/>
          <p:nvPr/>
        </p:nvSpPr>
        <p:spPr>
          <a:xfrm>
            <a:off x="572518" y="152400"/>
            <a:ext cx="8077199" cy="77036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id="{06113AE1-BC43-40AB-B16D-BC26D1E66FA3}"/>
              </a:ext>
            </a:extLst>
          </p:cNvPr>
          <p:cNvSpPr/>
          <p:nvPr/>
        </p:nvSpPr>
        <p:spPr>
          <a:xfrm>
            <a:off x="2596138" y="239525"/>
            <a:ext cx="395172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solidFill>
                  <a:schemeClr val="accent3">
                    <a:lumMod val="50000"/>
                  </a:schemeClr>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أعُوذُ بِاللهِ مِنَ الشَّيْطَانِ </a:t>
            </a:r>
            <a:r>
              <a:rPr lang="ar-SA"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الرَّجِيمِ</a:t>
            </a:r>
            <a:endParaRPr lang="en-US" sz="3600" b="1" spc="50" dirty="0">
              <a:ln w="11430"/>
              <a:solidFill>
                <a:schemeClr val="accent3">
                  <a:lumMod val="50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6" name="Rectangle 5"/>
          <p:cNvSpPr/>
          <p:nvPr/>
        </p:nvSpPr>
        <p:spPr>
          <a:xfrm>
            <a:off x="572517" y="2949238"/>
            <a:ext cx="8077199" cy="3908762"/>
          </a:xfrm>
          <a:prstGeom prst="rect">
            <a:avLst/>
          </a:prstGeom>
        </p:spPr>
        <p:txBody>
          <a:bodyPr wrap="square">
            <a:spAutoFit/>
          </a:bodyPr>
          <a:lstStyle/>
          <a:p>
            <a:pPr algn="just">
              <a:spcAft>
                <a:spcPts val="0"/>
              </a:spcAft>
            </a:pPr>
            <a:r>
              <a:rPr lang="en-MY" sz="2800" b="1" dirty="0" err="1">
                <a:ea typeface="Calibri" panose="020F0502020204030204" pitchFamily="34" charset="0"/>
                <a:cs typeface="Arial" panose="020B0604020202020204" pitchFamily="34" charset="0"/>
              </a:rPr>
              <a:t>Maksudnya</a:t>
            </a:r>
            <a:r>
              <a:rPr lang="en-MY" sz="2800" b="1" dirty="0">
                <a:ea typeface="Calibri" panose="020F0502020204030204" pitchFamily="34" charset="0"/>
                <a:cs typeface="Arial" panose="020B0604020202020204" pitchFamily="34" charset="0"/>
              </a:rPr>
              <a:t> : </a:t>
            </a:r>
            <a:r>
              <a:rPr lang="en-MY" sz="2800" b="1" dirty="0">
                <a:solidFill>
                  <a:srgbClr val="C00000"/>
                </a:solidFill>
                <a:ea typeface="Calibri" panose="020F0502020204030204" pitchFamily="34" charset="0"/>
                <a:cs typeface="Arial" panose="020B0604020202020204" pitchFamily="34" charset="0"/>
              </a:rPr>
              <a:t>Dan </a:t>
            </a:r>
            <a:r>
              <a:rPr lang="en-MY" sz="2800" b="1" dirty="0" err="1">
                <a:solidFill>
                  <a:srgbClr val="C00000"/>
                </a:solidFill>
                <a:ea typeface="Calibri" panose="020F0502020204030204" pitchFamily="34" charset="0"/>
                <a:cs typeface="Arial" panose="020B0604020202020204" pitchFamily="34" charset="0"/>
              </a:rPr>
              <a:t>apabila</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sampai</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tempoh</a:t>
            </a:r>
            <a:r>
              <a:rPr lang="en-MY" sz="2800" b="1" dirty="0">
                <a:solidFill>
                  <a:srgbClr val="C00000"/>
                </a:solidFill>
                <a:ea typeface="Calibri" panose="020F0502020204030204" pitchFamily="34" charset="0"/>
                <a:cs typeface="Arial" panose="020B0604020202020204" pitchFamily="34" charset="0"/>
              </a:rPr>
              <a:t> Kami </a:t>
            </a:r>
            <a:r>
              <a:rPr lang="en-MY" sz="2800" b="1" dirty="0" err="1">
                <a:solidFill>
                  <a:srgbClr val="C00000"/>
                </a:solidFill>
                <a:ea typeface="Calibri" panose="020F0502020204030204" pitchFamily="34" charset="0"/>
                <a:cs typeface="Arial" panose="020B0604020202020204" pitchFamily="34" charset="0"/>
              </a:rPr>
              <a:t>hendak</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membinasakan</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penduduk</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sesebuah</a:t>
            </a:r>
            <a:r>
              <a:rPr lang="en-MY" sz="2800" b="1" dirty="0">
                <a:solidFill>
                  <a:srgbClr val="C00000"/>
                </a:solidFill>
                <a:ea typeface="Calibri" panose="020F0502020204030204" pitchFamily="34" charset="0"/>
                <a:cs typeface="Arial" panose="020B0604020202020204" pitchFamily="34" charset="0"/>
              </a:rPr>
              <a:t> negeri, Kami </a:t>
            </a:r>
            <a:r>
              <a:rPr lang="en-MY" sz="2800" b="1" dirty="0" err="1">
                <a:solidFill>
                  <a:srgbClr val="C00000"/>
                </a:solidFill>
                <a:ea typeface="Calibri" panose="020F0502020204030204" pitchFamily="34" charset="0"/>
                <a:cs typeface="Arial" panose="020B0604020202020204" pitchFamily="34" charset="0"/>
              </a:rPr>
              <a:t>perintahkan</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terlebih</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dahulu</a:t>
            </a:r>
            <a:r>
              <a:rPr lang="en-MY" sz="2800" b="1" dirty="0">
                <a:solidFill>
                  <a:srgbClr val="C00000"/>
                </a:solidFill>
                <a:ea typeface="Calibri" panose="020F0502020204030204" pitchFamily="34" charset="0"/>
                <a:cs typeface="Arial" panose="020B0604020202020204" pitchFamily="34" charset="0"/>
              </a:rPr>
              <a:t>) orang-orang yang </a:t>
            </a:r>
            <a:r>
              <a:rPr lang="en-MY" sz="2800" b="1" dirty="0" err="1">
                <a:solidFill>
                  <a:srgbClr val="C00000"/>
                </a:solidFill>
                <a:ea typeface="Calibri" panose="020F0502020204030204" pitchFamily="34" charset="0"/>
                <a:cs typeface="Arial" panose="020B0604020202020204" pitchFamily="34" charset="0"/>
              </a:rPr>
              <a:t>melampau-lampau</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dengan</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kemewahan</a:t>
            </a:r>
            <a:r>
              <a:rPr lang="en-MY" sz="2800" b="1" dirty="0">
                <a:solidFill>
                  <a:srgbClr val="C00000"/>
                </a:solidFill>
                <a:ea typeface="Calibri" panose="020F0502020204030204" pitchFamily="34" charset="0"/>
                <a:cs typeface="Arial" panose="020B0604020202020204" pitchFamily="34" charset="0"/>
              </a:rPr>
              <a:t> di </a:t>
            </a:r>
            <a:r>
              <a:rPr lang="en-MY" sz="2800" b="1" dirty="0" err="1">
                <a:solidFill>
                  <a:srgbClr val="C00000"/>
                </a:solidFill>
                <a:ea typeface="Calibri" panose="020F0502020204030204" pitchFamily="34" charset="0"/>
                <a:cs typeface="Arial" panose="020B0604020202020204" pitchFamily="34" charset="0"/>
              </a:rPr>
              <a:t>antara</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mereka</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supaya</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taat</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lalu</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mereka</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menderhaka</a:t>
            </a:r>
            <a:r>
              <a:rPr lang="en-MY" sz="2800" b="1" dirty="0">
                <a:solidFill>
                  <a:srgbClr val="C00000"/>
                </a:solidFill>
                <a:ea typeface="Calibri" panose="020F0502020204030204" pitchFamily="34" charset="0"/>
                <a:cs typeface="Arial" panose="020B0604020202020204" pitchFamily="34" charset="0"/>
              </a:rPr>
              <a:t> dan </a:t>
            </a:r>
            <a:r>
              <a:rPr lang="en-MY" sz="2800" b="1" dirty="0" err="1">
                <a:solidFill>
                  <a:srgbClr val="C00000"/>
                </a:solidFill>
                <a:ea typeface="Calibri" panose="020F0502020204030204" pitchFamily="34" charset="0"/>
                <a:cs typeface="Arial" panose="020B0604020202020204" pitchFamily="34" charset="0"/>
              </a:rPr>
              <a:t>melakukan</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maksiat</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padanya</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maka</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layaklah</a:t>
            </a:r>
            <a:r>
              <a:rPr lang="en-MY" sz="2800" b="1" dirty="0">
                <a:solidFill>
                  <a:srgbClr val="C00000"/>
                </a:solidFill>
                <a:ea typeface="Calibri" panose="020F0502020204030204" pitchFamily="34" charset="0"/>
                <a:cs typeface="Arial" panose="020B0604020202020204" pitchFamily="34" charset="0"/>
              </a:rPr>
              <a:t> negeri </a:t>
            </a:r>
            <a:r>
              <a:rPr lang="en-MY" sz="2800" b="1" dirty="0" err="1">
                <a:solidFill>
                  <a:srgbClr val="C00000"/>
                </a:solidFill>
                <a:ea typeface="Calibri" panose="020F0502020204030204" pitchFamily="34" charset="0"/>
                <a:cs typeface="Arial" panose="020B0604020202020204" pitchFamily="34" charset="0"/>
              </a:rPr>
              <a:t>itu</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dibinasakan</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lalu</a:t>
            </a:r>
            <a:r>
              <a:rPr lang="en-MY" sz="2800" b="1" dirty="0">
                <a:solidFill>
                  <a:srgbClr val="C00000"/>
                </a:solidFill>
                <a:ea typeface="Calibri" panose="020F0502020204030204" pitchFamily="34" charset="0"/>
                <a:cs typeface="Arial" panose="020B0604020202020204" pitchFamily="34" charset="0"/>
              </a:rPr>
              <a:t> Kami </a:t>
            </a:r>
            <a:r>
              <a:rPr lang="en-MY" sz="2800" b="1" dirty="0" err="1">
                <a:solidFill>
                  <a:srgbClr val="C00000"/>
                </a:solidFill>
                <a:ea typeface="Calibri" panose="020F0502020204030204" pitchFamily="34" charset="0"/>
                <a:cs typeface="Arial" panose="020B0604020202020204" pitchFamily="34" charset="0"/>
              </a:rPr>
              <a:t>menghancurkannya</a:t>
            </a:r>
            <a:r>
              <a:rPr lang="en-MY" sz="2800" b="1" dirty="0">
                <a:solidFill>
                  <a:srgbClr val="C00000"/>
                </a:solidFill>
                <a:ea typeface="Calibri" panose="020F0502020204030204" pitchFamily="34" charset="0"/>
                <a:cs typeface="Arial" panose="020B0604020202020204" pitchFamily="34" charset="0"/>
              </a:rPr>
              <a:t> </a:t>
            </a:r>
            <a:r>
              <a:rPr lang="en-MY" sz="2800" b="1" dirty="0" err="1">
                <a:solidFill>
                  <a:srgbClr val="C00000"/>
                </a:solidFill>
                <a:ea typeface="Calibri" panose="020F0502020204030204" pitchFamily="34" charset="0"/>
                <a:cs typeface="Arial" panose="020B0604020202020204" pitchFamily="34" charset="0"/>
              </a:rPr>
              <a:t>sehancur-hancurnya</a:t>
            </a:r>
            <a:r>
              <a:rPr lang="en-MY" sz="2800" b="1" dirty="0">
                <a:solidFill>
                  <a:srgbClr val="C00000"/>
                </a:solidFill>
                <a:ea typeface="Calibri" panose="020F0502020204030204" pitchFamily="34" charset="0"/>
                <a:cs typeface="Arial" panose="020B0604020202020204" pitchFamily="34" charset="0"/>
              </a:rPr>
              <a:t>. </a:t>
            </a:r>
          </a:p>
          <a:p>
            <a:pPr algn="r">
              <a:spcAft>
                <a:spcPts val="0"/>
              </a:spcAft>
            </a:pPr>
            <a:r>
              <a:rPr lang="en-MY" sz="2400" b="1" dirty="0">
                <a:solidFill>
                  <a:srgbClr val="20431D"/>
                </a:solidFill>
                <a:ea typeface="Calibri" panose="020F0502020204030204" pitchFamily="34" charset="0"/>
                <a:cs typeface="Arial" panose="020B0604020202020204" pitchFamily="34" charset="0"/>
              </a:rPr>
              <a:t>(Surah Al-</a:t>
            </a:r>
            <a:r>
              <a:rPr lang="en-MY" sz="2400" b="1" dirty="0" err="1">
                <a:solidFill>
                  <a:srgbClr val="20431D"/>
                </a:solidFill>
                <a:ea typeface="Calibri" panose="020F0502020204030204" pitchFamily="34" charset="0"/>
                <a:cs typeface="Arial" panose="020B0604020202020204" pitchFamily="34" charset="0"/>
              </a:rPr>
              <a:t>Isra</a:t>
            </a:r>
            <a:r>
              <a:rPr lang="en-MY" sz="2400" b="1" dirty="0">
                <a:solidFill>
                  <a:srgbClr val="20431D"/>
                </a:solidFill>
                <a:ea typeface="Calibri" panose="020F0502020204030204" pitchFamily="34" charset="0"/>
                <a:cs typeface="Arial" panose="020B0604020202020204" pitchFamily="34" charset="0"/>
              </a:rPr>
              <a:t>’ Ayat 16)</a:t>
            </a:r>
            <a:endParaRPr lang="en-MY" sz="2400" b="1" dirty="0">
              <a:solidFill>
                <a:srgbClr val="20431D"/>
              </a:solidFill>
              <a:effectLst/>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1725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الْعَظِيْمِ.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وَنَفَعَنِي وَاِيَّاكُمْ بِمَا فِيْهِ مِنَ الآيَاتِ وَالذِّكْرِ الْحَكِيْمِ.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 مِنِّي وَمِنْكُمْ تِلاوَتَهُ اِنَّهُ هُوَ السَّمِيْعُ الْعَلِيْمُ.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27727" y="1245727"/>
            <a:ext cx="8890488" cy="1754326"/>
          </a:xfrm>
          <a:prstGeom prst="rect">
            <a:avLst/>
          </a:prstGeom>
          <a:solidFill>
            <a:schemeClr val="accent2">
              <a:lumMod val="50000"/>
              <a:alpha val="55000"/>
            </a:schemeClr>
          </a:solidFill>
        </p:spPr>
        <p:txBody>
          <a:bodyPr wrap="square">
            <a:spAutoFit/>
          </a:bodyPr>
          <a:lstStyle/>
          <a:p>
            <a:pPr lvl="1"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لَا إِلٰهَ إِلَّا اللهُ وَحْدَهُ لَا شَرِيْكَ لَهُ،</a:t>
            </a:r>
          </a:p>
          <a:p>
            <a:pPr lvl="1"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سَيِّدَنَا مُحَمَّدًا عَبْدُهُ وَرَسُوْلُهُ.</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11912" y="350520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Pertama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Hamba-Nya 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endPar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68000" b="-68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blipFill>
            <a:blip r:embed="rId4">
              <a:alphaModFix amt="90000"/>
            </a:blip>
            <a:tile tx="0" ty="0" sx="100000" sy="100000" flip="none" algn="tl"/>
          </a:blip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5" cstate="print">
            <a:lum bright="40000" contrast="-40000"/>
          </a:blip>
          <a:srcRect/>
          <a:stretch>
            <a:fillRect/>
          </a:stretch>
        </p:blipFill>
        <p:spPr bwMode="auto">
          <a:xfrm>
            <a:off x="228600" y="3886200"/>
            <a:ext cx="8686800" cy="1341438"/>
          </a:xfrm>
          <a:prstGeom prst="rect">
            <a:avLst/>
          </a:prstGeom>
          <a:blipFill>
            <a:blip r:embed="rId6">
              <a:alphaModFix amt="90000"/>
            </a:blip>
            <a:tile tx="0" ty="0" sx="100000" sy="100000" flip="none" algn="tl"/>
          </a:blip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2057400"/>
            <a:ext cx="8863740" cy="41910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fi-FI" sz="360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Berbaktilah kepada Allah SWT dengan sepenuh hati. Manfaatkanlah peluang kehidupan ini dengan melakukan ketaatan untuk mendapat keredaan-Nya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Snip Diagonal Corner Rectangle 5"/>
          <p:cNvSpPr/>
          <p:nvPr/>
        </p:nvSpPr>
        <p:spPr>
          <a:xfrm>
            <a:off x="267989" y="602776"/>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2057400"/>
            <a:ext cx="8863740" cy="41910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fi-FI" sz="360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Ketahuilah bahawa Allah telah menjadikan hari Jumaat sebagai penghulu segala hari yang dipenuhi dengan pelbagai kelebihan sepertimana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Snip Diagonal Corner Rectangle 5"/>
          <p:cNvSpPr/>
          <p:nvPr/>
        </p:nvSpPr>
        <p:spPr>
          <a:xfrm>
            <a:off x="267989" y="602776"/>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639672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457200" y="762000"/>
            <a:ext cx="8394271" cy="56388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sabda Rasulullah SAW yang bermaksud :</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”Sebaik-baik hari ialah hari Jumaat. Padanya dijadikan Nabi Adam. Padanya dimasukkan baginda ke syurga dan padanya juga dikeluarkan daripada syurga, dan tidak berlaku Kiamat melainkan pada hari Jumaat.”</a:t>
            </a: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                                                                               </a:t>
            </a:r>
            <a:r>
              <a:rPr lang="fi-FI" sz="3200" dirty="0">
                <a:ln>
                  <a:solidFill>
                    <a:sysClr val="windowText" lastClr="000000"/>
                  </a:solidFill>
                </a:ln>
                <a:solidFill>
                  <a:srgbClr val="20431D"/>
                </a:solidFill>
                <a:effectLst>
                  <a:outerShdw blurRad="38100" dist="38100" dir="2700000" algn="tl">
                    <a:srgbClr val="000000">
                      <a:alpha val="43137"/>
                    </a:srgbClr>
                  </a:outerShdw>
                </a:effectLst>
                <a:latin typeface="Arial Black" panose="020B0A04020102020204" pitchFamily="34" charset="0"/>
              </a:rPr>
              <a:t>(Hadis riwayat Muslim</a:t>
            </a:r>
            <a:r>
              <a:rPr lang="fi-FI" sz="3600" dirty="0">
                <a:ln>
                  <a:solidFill>
                    <a:sysClr val="windowText" lastClr="000000"/>
                  </a:solidFill>
                </a:ln>
                <a:solidFill>
                  <a:srgbClr val="20431D"/>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3051747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685799" y="1828800"/>
            <a:ext cx="8165671" cy="43434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Maka bersempena dengan hari yang mulia ini, sayugialah kita umat Islam mengambil peluang melakukan amal kebaikan seperti berniat iktikaf ketika berada dalam masjid,</a:t>
            </a:r>
          </a:p>
        </p:txBody>
      </p:sp>
      <p:sp>
        <p:nvSpPr>
          <p:cNvPr id="3" name="Snip Diagonal Corner Rectangle 5"/>
          <p:cNvSpPr/>
          <p:nvPr/>
        </p:nvSpPr>
        <p:spPr>
          <a:xfrm>
            <a:off x="267989" y="602776"/>
            <a:ext cx="8583482" cy="914400"/>
          </a:xfrm>
          <a:prstGeom prst="snip2DiagRect">
            <a:avLst>
              <a:gd name="adj1" fmla="val 50000"/>
              <a:gd name="adj2"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102733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1224677"/>
            <a:ext cx="9144000" cy="1754326"/>
          </a:xfrm>
          <a:prstGeom prst="rect">
            <a:avLst/>
          </a:prstGeom>
          <a:solidFill>
            <a:srgbClr val="002060">
              <a:alpha val="39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وَبَارِكْ عَلَى سَيِّدِنَا مُحَمَّدٍ وَعَلَى آلِهِ وَأَصْحَابِهِ وَمَنْ تَبِعَهُمْ اِلىَ يَوْمِ الدِّيْنِ.</a:t>
            </a:r>
          </a:p>
        </p:txBody>
      </p:sp>
      <p:sp>
        <p:nvSpPr>
          <p:cNvPr id="4" name="TextBox 3"/>
          <p:cNvSpPr txBox="1"/>
          <p:nvPr/>
        </p:nvSpPr>
        <p:spPr>
          <a:xfrm>
            <a:off x="214370" y="3505200"/>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kurniakan rahmat, kesejahteraan dan keberkatan ke atas junjungan kami Muhammad, dan ke atas keluarga Baginda, para Sahabat serta orang yang mengikuti mereka sehinggalah hari kiamat</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685799" y="1828800"/>
            <a:ext cx="8165671" cy="43434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mengambil pengajaran daripada kandungan khutbah Jumaat, berzikir serta menunaikan solat Jumaat dengan tertib dan khusyuk. Janganlah melakukan perkara yang boleh mengganggu jemaah lain sepanjang berada di masjid, kerana perbuatan tersebut dilarang dalam Islam.</a:t>
            </a:r>
          </a:p>
        </p:txBody>
      </p:sp>
      <p:sp>
        <p:nvSpPr>
          <p:cNvPr id="3" name="Snip Diagonal Corner Rectangle 5"/>
          <p:cNvSpPr/>
          <p:nvPr/>
        </p:nvSpPr>
        <p:spPr>
          <a:xfrm>
            <a:off x="267989" y="602776"/>
            <a:ext cx="8583482" cy="914400"/>
          </a:xfrm>
          <a:prstGeom prst="snip2DiagRect">
            <a:avLst>
              <a:gd name="adj1" fmla="val 50000"/>
              <a:gd name="adj2"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273138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2514600"/>
            <a:ext cx="8863740" cy="32004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Begitu juga, marilah kita memperbanyakkan ucapan selawat dan salam kepada Rasulullah SAW sebagaimana firman Allah dalam surah al-Ahzab ayat 56 :</a:t>
            </a:r>
          </a:p>
        </p:txBody>
      </p:sp>
      <p:sp>
        <p:nvSpPr>
          <p:cNvPr id="3" name="Snip Diagonal Corner Rectangle 5"/>
          <p:cNvSpPr/>
          <p:nvPr/>
        </p:nvSpPr>
        <p:spPr>
          <a:xfrm>
            <a:off x="267989" y="602776"/>
            <a:ext cx="8583482" cy="914400"/>
          </a:xfrm>
          <a:prstGeom prst="snip2DiagRect">
            <a:avLst>
              <a:gd name="adj1" fmla="val 50000"/>
              <a:gd name="adj2"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3277401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600200"/>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Anugerahilah keberkatan kepada para pembayar zakat dan pewakaf MAIDAM. Semoga Allah SWT mengurniakan ganjaran ke atas apa yang diberikan dan memberi keberkatan ke atas harta yang berbaki.</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36595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204056" y="3048000"/>
            <a:ext cx="8735886" cy="12003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5000" b="-30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16 RABIUAWAL 1446H / 20 SEPTEMBER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219200" y="0"/>
            <a:ext cx="6438898"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KHUTBAH HARI INI</a:t>
            </a:r>
            <a:endParaRPr lang="en-MY" sz="4800" b="1" u="sng" dirty="0">
              <a:ln w="9525">
                <a:solidFill>
                  <a:sysClr val="windowText" lastClr="000000"/>
                </a:solidFill>
                <a:prstDash val="solid"/>
              </a:ln>
              <a:solidFill>
                <a:schemeClr val="bg1"/>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6" name="Rectangle 5">
            <a:extLst>
              <a:ext uri="{FF2B5EF4-FFF2-40B4-BE49-F238E27FC236}">
                <a16:creationId xmlns:a16="http://schemas.microsoft.com/office/drawing/2014/main" id="{03AD5839-CB76-4EB3-8D30-21E36C4326C4}"/>
              </a:ext>
            </a:extLst>
          </p:cNvPr>
          <p:cNvSpPr/>
          <p:nvPr/>
        </p:nvSpPr>
        <p:spPr>
          <a:xfrm>
            <a:off x="762000" y="2438400"/>
            <a:ext cx="7620000" cy="2696294"/>
          </a:xfrm>
          <a:prstGeom prst="rect">
            <a:avLst/>
          </a:prstGeom>
        </p:spPr>
        <p:txBody>
          <a:bodyPr wrap="square">
            <a:noAutofit/>
          </a:bodyPr>
          <a:lstStyle/>
          <a:p>
            <a:pPr algn="ctr"/>
            <a:r>
              <a:rPr lang="fi-FI" sz="4800" b="1" dirty="0">
                <a:ln w="13462">
                  <a:solidFill>
                    <a:schemeClr val="bg1"/>
                  </a:solidFill>
                  <a:prstDash val="solid"/>
                </a:ln>
                <a:solidFill>
                  <a:schemeClr val="accent1">
                    <a:lumMod val="50000"/>
                  </a:schemeClr>
                </a:solidFill>
                <a:effectLst>
                  <a:glow rad="228600">
                    <a:schemeClr val="tx1">
                      <a:alpha val="40000"/>
                    </a:schemeClr>
                  </a:glow>
                  <a:outerShdw dist="38100" dir="2700000" algn="bl" rotWithShape="0">
                    <a:schemeClr val="accent5"/>
                  </a:outerShdw>
                </a:effectLst>
                <a:latin typeface="Arial Black" panose="020B0A04020102020204" pitchFamily="34" charset="0"/>
              </a:rPr>
              <a:t>RASULULLAH SAW PEMIMPIN ULUNG NEGARA MADINAH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32000" b="-32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18A0E98-4B2B-4FE1-9929-7CAF2967EF72}"/>
              </a:ext>
            </a:extLst>
          </p:cNvPr>
          <p:cNvSpPr/>
          <p:nvPr/>
        </p:nvSpPr>
        <p:spPr>
          <a:xfrm>
            <a:off x="533400" y="2057400"/>
            <a:ext cx="8077200" cy="4419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marilah kita bersatu hati dan sentiasa mendoakan agar Allah SWT mengekalkan nikmat kemakmuran, nikmat keamanan dan dilimpahkan rezeki serta dibuka pintu keampunan dan keberkatan. </a:t>
            </a:r>
          </a:p>
        </p:txBody>
      </p:sp>
      <p:sp>
        <p:nvSpPr>
          <p:cNvPr id="4" name="Rectangle: Rounded Corners 3">
            <a:extLst>
              <a:ext uri="{FF2B5EF4-FFF2-40B4-BE49-F238E27FC236}">
                <a16:creationId xmlns:a16="http://schemas.microsoft.com/office/drawing/2014/main" id="{E7F09976-03E7-4B52-A995-1F17060C6372}"/>
              </a:ext>
            </a:extLst>
          </p:cNvPr>
          <p:cNvSpPr/>
          <p:nvPr/>
        </p:nvSpPr>
        <p:spPr>
          <a:xfrm>
            <a:off x="533400" y="152400"/>
            <a:ext cx="8077200" cy="1524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tx1"/>
                  </a:solidFill>
                </a:ln>
                <a:solidFill>
                  <a:srgbClr val="92D050"/>
                </a:solidFill>
                <a:effectLst>
                  <a:outerShdw blurRad="38100" dist="38100" dir="2700000" algn="tl">
                    <a:srgbClr val="000000">
                      <a:alpha val="43137"/>
                    </a:srgbClr>
                  </a:outerShdw>
                </a:effectLst>
                <a:latin typeface="Arial Black" panose="020B0A04020102020204" pitchFamily="34" charset="0"/>
              </a:rPr>
              <a:t>SEBAGAI MENZAHIRKAN KESYUKURAN</a:t>
            </a:r>
          </a:p>
        </p:txBody>
      </p:sp>
    </p:spTree>
    <p:extLst>
      <p:ext uri="{BB962C8B-B14F-4D97-AF65-F5344CB8AC3E}">
        <p14:creationId xmlns:p14="http://schemas.microsoft.com/office/powerpoint/2010/main" val="409822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8" y="1524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al-Saba’, ayat 15 : </a:t>
            </a:r>
          </a:p>
        </p:txBody>
      </p:sp>
      <p:sp>
        <p:nvSpPr>
          <p:cNvPr id="6" name="Rectangle 5">
            <a:extLst>
              <a:ext uri="{FF2B5EF4-FFF2-40B4-BE49-F238E27FC236}">
                <a16:creationId xmlns:a16="http://schemas.microsoft.com/office/drawing/2014/main" id="{5275BFEF-4C54-4853-8B6D-1154F07E8EAD}"/>
              </a:ext>
            </a:extLst>
          </p:cNvPr>
          <p:cNvSpPr/>
          <p:nvPr/>
        </p:nvSpPr>
        <p:spPr>
          <a:xfrm>
            <a:off x="375711" y="3308506"/>
            <a:ext cx="8383949" cy="3539430"/>
          </a:xfrm>
          <a:prstGeom prst="rect">
            <a:avLst/>
          </a:prstGeom>
        </p:spPr>
        <p:txBody>
          <a:bodyPr wrap="square">
            <a:spAutoFit/>
          </a:bodyPr>
          <a:lstStyle/>
          <a:p>
            <a:pPr algn="just"/>
            <a:r>
              <a:rPr lang="en-MY" sz="2800" b="1" dirty="0" err="1"/>
              <a:t>Maksudnya</a:t>
            </a:r>
            <a:r>
              <a:rPr lang="en-MY" sz="2800" b="1" dirty="0"/>
              <a:t> : </a:t>
            </a:r>
            <a:r>
              <a:rPr lang="en-MY" sz="2800" b="1" dirty="0" err="1">
                <a:solidFill>
                  <a:srgbClr val="C00000"/>
                </a:solidFill>
              </a:rPr>
              <a:t>Sesungguhnya</a:t>
            </a:r>
            <a:r>
              <a:rPr lang="en-MY" sz="2800" b="1" dirty="0">
                <a:solidFill>
                  <a:srgbClr val="C00000"/>
                </a:solidFill>
              </a:rPr>
              <a:t> </a:t>
            </a:r>
            <a:r>
              <a:rPr lang="en-MY" sz="2800" b="1" dirty="0" err="1">
                <a:solidFill>
                  <a:srgbClr val="C00000"/>
                </a:solidFill>
              </a:rPr>
              <a:t>bagi</a:t>
            </a:r>
            <a:r>
              <a:rPr lang="en-MY" sz="2800" b="1" dirty="0">
                <a:solidFill>
                  <a:srgbClr val="C00000"/>
                </a:solidFill>
              </a:rPr>
              <a:t> </a:t>
            </a:r>
            <a:r>
              <a:rPr lang="en-MY" sz="2800" b="1" dirty="0" err="1">
                <a:solidFill>
                  <a:srgbClr val="C00000"/>
                </a:solidFill>
              </a:rPr>
              <a:t>kaum</a:t>
            </a:r>
            <a:r>
              <a:rPr lang="en-MY" sz="2800" b="1" dirty="0">
                <a:solidFill>
                  <a:srgbClr val="C00000"/>
                </a:solidFill>
              </a:rPr>
              <a:t> </a:t>
            </a:r>
            <a:r>
              <a:rPr lang="en-MY" sz="2800" b="1" dirty="0" err="1">
                <a:solidFill>
                  <a:srgbClr val="C00000"/>
                </a:solidFill>
              </a:rPr>
              <a:t>Saba</a:t>
            </a:r>
            <a:r>
              <a:rPr lang="en-MY" sz="2800" b="1" dirty="0">
                <a:solidFill>
                  <a:srgbClr val="C00000"/>
                </a:solidFill>
              </a:rPr>
              <a:t>’ </a:t>
            </a:r>
            <a:r>
              <a:rPr lang="en-MY" sz="2800" b="1" dirty="0" err="1">
                <a:solidFill>
                  <a:srgbClr val="C00000"/>
                </a:solidFill>
              </a:rPr>
              <a:t>ada</a:t>
            </a:r>
            <a:r>
              <a:rPr lang="en-MY" sz="2800" b="1" dirty="0">
                <a:solidFill>
                  <a:srgbClr val="C00000"/>
                </a:solidFill>
              </a:rPr>
              <a:t> </a:t>
            </a:r>
            <a:r>
              <a:rPr lang="en-MY" sz="2800" b="1" dirty="0" err="1">
                <a:solidFill>
                  <a:srgbClr val="C00000"/>
                </a:solidFill>
              </a:rPr>
              <a:t>tanda</a:t>
            </a:r>
            <a:r>
              <a:rPr lang="en-MY" sz="2800" b="1" dirty="0">
                <a:solidFill>
                  <a:srgbClr val="C00000"/>
                </a:solidFill>
              </a:rPr>
              <a:t> (</a:t>
            </a:r>
            <a:r>
              <a:rPr lang="en-MY" sz="2800" b="1" dirty="0" err="1">
                <a:solidFill>
                  <a:srgbClr val="C00000"/>
                </a:solidFill>
              </a:rPr>
              <a:t>kekuasaan</a:t>
            </a:r>
            <a:r>
              <a:rPr lang="en-MY" sz="2800" b="1" dirty="0">
                <a:solidFill>
                  <a:srgbClr val="C00000"/>
                </a:solidFill>
              </a:rPr>
              <a:t> </a:t>
            </a:r>
            <a:r>
              <a:rPr lang="en-MY" sz="2800" b="1" dirty="0" err="1">
                <a:solidFill>
                  <a:srgbClr val="C00000"/>
                </a:solidFill>
              </a:rPr>
              <a:t>Tuhan</a:t>
            </a:r>
            <a:r>
              <a:rPr lang="en-MY" sz="2800" b="1" dirty="0">
                <a:solidFill>
                  <a:srgbClr val="C00000"/>
                </a:solidFill>
              </a:rPr>
              <a:t>) di </a:t>
            </a:r>
            <a:r>
              <a:rPr lang="en-MY" sz="2800" b="1" dirty="0" err="1">
                <a:solidFill>
                  <a:srgbClr val="C00000"/>
                </a:solidFill>
              </a:rPr>
              <a:t>tempat</a:t>
            </a:r>
            <a:r>
              <a:rPr lang="en-MY" sz="2800" b="1" dirty="0">
                <a:solidFill>
                  <a:srgbClr val="C00000"/>
                </a:solidFill>
              </a:rPr>
              <a:t> </a:t>
            </a:r>
            <a:r>
              <a:rPr lang="en-MY" sz="2800" b="1" dirty="0" err="1">
                <a:solidFill>
                  <a:srgbClr val="C00000"/>
                </a:solidFill>
              </a:rPr>
              <a:t>kediaman</a:t>
            </a:r>
            <a:r>
              <a:rPr lang="en-MY" sz="2800" b="1" dirty="0">
                <a:solidFill>
                  <a:srgbClr val="C00000"/>
                </a:solidFill>
              </a:rPr>
              <a:t> </a:t>
            </a:r>
            <a:r>
              <a:rPr lang="en-MY" sz="2800" b="1" dirty="0" err="1">
                <a:solidFill>
                  <a:srgbClr val="C00000"/>
                </a:solidFill>
              </a:rPr>
              <a:t>mereka</a:t>
            </a:r>
            <a:r>
              <a:rPr lang="en-MY" sz="2800" b="1" dirty="0">
                <a:solidFill>
                  <a:srgbClr val="C00000"/>
                </a:solidFill>
              </a:rPr>
              <a:t> </a:t>
            </a:r>
            <a:r>
              <a:rPr lang="en-MY" sz="2800" b="1" dirty="0" err="1">
                <a:solidFill>
                  <a:srgbClr val="C00000"/>
                </a:solidFill>
              </a:rPr>
              <a:t>iaitu</a:t>
            </a:r>
            <a:r>
              <a:rPr lang="en-MY" sz="2800" b="1" dirty="0">
                <a:solidFill>
                  <a:srgbClr val="C00000"/>
                </a:solidFill>
              </a:rPr>
              <a:t> </a:t>
            </a:r>
            <a:r>
              <a:rPr lang="en-MY" sz="2800" b="1" dirty="0" err="1">
                <a:solidFill>
                  <a:srgbClr val="C00000"/>
                </a:solidFill>
              </a:rPr>
              <a:t>dua</a:t>
            </a:r>
            <a:r>
              <a:rPr lang="en-MY" sz="2800" b="1" dirty="0">
                <a:solidFill>
                  <a:srgbClr val="C00000"/>
                </a:solidFill>
              </a:rPr>
              <a:t> </a:t>
            </a:r>
            <a:r>
              <a:rPr lang="en-MY" sz="2800" b="1" dirty="0" err="1">
                <a:solidFill>
                  <a:srgbClr val="C00000"/>
                </a:solidFill>
              </a:rPr>
              <a:t>buah</a:t>
            </a:r>
            <a:r>
              <a:rPr lang="en-MY" sz="2800" b="1" dirty="0">
                <a:solidFill>
                  <a:srgbClr val="C00000"/>
                </a:solidFill>
              </a:rPr>
              <a:t> </a:t>
            </a:r>
            <a:r>
              <a:rPr lang="en-MY" sz="2800" b="1" dirty="0" err="1">
                <a:solidFill>
                  <a:srgbClr val="C00000"/>
                </a:solidFill>
              </a:rPr>
              <a:t>kebun</a:t>
            </a:r>
            <a:r>
              <a:rPr lang="en-MY" sz="2800" b="1" dirty="0">
                <a:solidFill>
                  <a:srgbClr val="C00000"/>
                </a:solidFill>
              </a:rPr>
              <a:t> di </a:t>
            </a:r>
            <a:r>
              <a:rPr lang="en-MY" sz="2800" b="1" dirty="0" err="1">
                <a:solidFill>
                  <a:srgbClr val="C00000"/>
                </a:solidFill>
              </a:rPr>
              <a:t>sebelah</a:t>
            </a:r>
            <a:r>
              <a:rPr lang="en-MY" sz="2800" b="1" dirty="0">
                <a:solidFill>
                  <a:srgbClr val="C00000"/>
                </a:solidFill>
              </a:rPr>
              <a:t> </a:t>
            </a:r>
            <a:r>
              <a:rPr lang="en-MY" sz="2800" b="1" dirty="0" err="1">
                <a:solidFill>
                  <a:srgbClr val="C00000"/>
                </a:solidFill>
              </a:rPr>
              <a:t>kanan</a:t>
            </a:r>
            <a:r>
              <a:rPr lang="en-MY" sz="2800" b="1" dirty="0">
                <a:solidFill>
                  <a:srgbClr val="C00000"/>
                </a:solidFill>
              </a:rPr>
              <a:t> </a:t>
            </a:r>
            <a:r>
              <a:rPr lang="en-MY" sz="2800" b="1" dirty="0" err="1">
                <a:solidFill>
                  <a:srgbClr val="C00000"/>
                </a:solidFill>
              </a:rPr>
              <a:t>dan</a:t>
            </a:r>
            <a:r>
              <a:rPr lang="en-MY" sz="2800" b="1" dirty="0">
                <a:solidFill>
                  <a:srgbClr val="C00000"/>
                </a:solidFill>
              </a:rPr>
              <a:t> di </a:t>
            </a:r>
            <a:r>
              <a:rPr lang="en-MY" sz="2800" b="1" dirty="0" err="1">
                <a:solidFill>
                  <a:srgbClr val="C00000"/>
                </a:solidFill>
              </a:rPr>
              <a:t>sebelah</a:t>
            </a:r>
            <a:r>
              <a:rPr lang="en-MY" sz="2800" b="1" dirty="0">
                <a:solidFill>
                  <a:srgbClr val="C00000"/>
                </a:solidFill>
              </a:rPr>
              <a:t> </a:t>
            </a:r>
            <a:r>
              <a:rPr lang="en-MY" sz="2800" b="1" dirty="0" err="1">
                <a:solidFill>
                  <a:srgbClr val="C00000"/>
                </a:solidFill>
              </a:rPr>
              <a:t>kiri</a:t>
            </a:r>
            <a:r>
              <a:rPr lang="en-MY" sz="2800" b="1" dirty="0">
                <a:solidFill>
                  <a:srgbClr val="C00000"/>
                </a:solidFill>
              </a:rPr>
              <a:t>. (</a:t>
            </a:r>
            <a:r>
              <a:rPr lang="en-MY" sz="2800" b="1" dirty="0" err="1">
                <a:solidFill>
                  <a:srgbClr val="C00000"/>
                </a:solidFill>
              </a:rPr>
              <a:t>kepada</a:t>
            </a:r>
            <a:r>
              <a:rPr lang="en-MY" sz="2800" b="1" dirty="0">
                <a:solidFill>
                  <a:srgbClr val="C00000"/>
                </a:solidFill>
              </a:rPr>
              <a:t> </a:t>
            </a:r>
            <a:r>
              <a:rPr lang="en-MY" sz="2800" b="1" dirty="0" err="1">
                <a:solidFill>
                  <a:srgbClr val="C00000"/>
                </a:solidFill>
              </a:rPr>
              <a:t>mereka</a:t>
            </a:r>
            <a:r>
              <a:rPr lang="en-MY" sz="2800" b="1" dirty="0">
                <a:solidFill>
                  <a:srgbClr val="C00000"/>
                </a:solidFill>
              </a:rPr>
              <a:t> </a:t>
            </a:r>
            <a:r>
              <a:rPr lang="en-MY" sz="2800" b="1" dirty="0" err="1">
                <a:solidFill>
                  <a:srgbClr val="C00000"/>
                </a:solidFill>
              </a:rPr>
              <a:t>dikatakan</a:t>
            </a:r>
            <a:r>
              <a:rPr lang="en-MY" sz="2800" b="1" dirty="0">
                <a:solidFill>
                  <a:srgbClr val="C00000"/>
                </a:solidFill>
              </a:rPr>
              <a:t>): “</a:t>
            </a:r>
            <a:r>
              <a:rPr lang="en-MY" sz="2800" b="1" dirty="0" err="1">
                <a:solidFill>
                  <a:srgbClr val="C00000"/>
                </a:solidFill>
              </a:rPr>
              <a:t>Makanlah</a:t>
            </a:r>
            <a:r>
              <a:rPr lang="en-MY" sz="2800" b="1" dirty="0">
                <a:solidFill>
                  <a:srgbClr val="C00000"/>
                </a:solidFill>
              </a:rPr>
              <a:t> </a:t>
            </a:r>
            <a:r>
              <a:rPr lang="en-MY" sz="2800" b="1" dirty="0" err="1">
                <a:solidFill>
                  <a:srgbClr val="C00000"/>
                </a:solidFill>
              </a:rPr>
              <a:t>olehmu</a:t>
            </a:r>
            <a:r>
              <a:rPr lang="en-MY" sz="2800" b="1" dirty="0">
                <a:solidFill>
                  <a:srgbClr val="C00000"/>
                </a:solidFill>
              </a:rPr>
              <a:t> </a:t>
            </a:r>
            <a:r>
              <a:rPr lang="en-MY" sz="2800" b="1" dirty="0" err="1">
                <a:solidFill>
                  <a:srgbClr val="C00000"/>
                </a:solidFill>
              </a:rPr>
              <a:t>dari</a:t>
            </a:r>
            <a:r>
              <a:rPr lang="en-MY" sz="2800" b="1" dirty="0">
                <a:solidFill>
                  <a:srgbClr val="C00000"/>
                </a:solidFill>
              </a:rPr>
              <a:t> </a:t>
            </a:r>
            <a:r>
              <a:rPr lang="en-MY" sz="2800" b="1" dirty="0" err="1">
                <a:solidFill>
                  <a:srgbClr val="C00000"/>
                </a:solidFill>
              </a:rPr>
              <a:t>rezeki</a:t>
            </a:r>
            <a:r>
              <a:rPr lang="en-MY" sz="2800" b="1" dirty="0">
                <a:solidFill>
                  <a:srgbClr val="C00000"/>
                </a:solidFill>
              </a:rPr>
              <a:t> yang (</a:t>
            </a:r>
            <a:r>
              <a:rPr lang="en-MY" sz="2800" b="1" dirty="0" err="1">
                <a:solidFill>
                  <a:srgbClr val="C00000"/>
                </a:solidFill>
              </a:rPr>
              <a:t>dianugerahkan</a:t>
            </a:r>
            <a:r>
              <a:rPr lang="en-MY" sz="2800" b="1" dirty="0">
                <a:solidFill>
                  <a:srgbClr val="C00000"/>
                </a:solidFill>
              </a:rPr>
              <a:t>) </a:t>
            </a:r>
            <a:r>
              <a:rPr lang="en-MY" sz="2800" b="1" dirty="0" err="1">
                <a:solidFill>
                  <a:srgbClr val="C00000"/>
                </a:solidFill>
              </a:rPr>
              <a:t>Tuhanmu</a:t>
            </a:r>
            <a:r>
              <a:rPr lang="en-MY" sz="2800" b="1" dirty="0">
                <a:solidFill>
                  <a:srgbClr val="C00000"/>
                </a:solidFill>
              </a:rPr>
              <a:t> </a:t>
            </a:r>
            <a:r>
              <a:rPr lang="en-MY" sz="2800" b="1" dirty="0" err="1">
                <a:solidFill>
                  <a:srgbClr val="C00000"/>
                </a:solidFill>
              </a:rPr>
              <a:t>dan</a:t>
            </a:r>
            <a:r>
              <a:rPr lang="en-MY" sz="2800" b="1" dirty="0">
                <a:solidFill>
                  <a:srgbClr val="C00000"/>
                </a:solidFill>
              </a:rPr>
              <a:t> </a:t>
            </a:r>
            <a:r>
              <a:rPr lang="en-MY" sz="2800" b="1" dirty="0" err="1">
                <a:solidFill>
                  <a:srgbClr val="C00000"/>
                </a:solidFill>
              </a:rPr>
              <a:t>bersyukurlah</a:t>
            </a:r>
            <a:r>
              <a:rPr lang="en-MY" sz="2800" b="1" dirty="0">
                <a:solidFill>
                  <a:srgbClr val="C00000"/>
                </a:solidFill>
              </a:rPr>
              <a:t> </a:t>
            </a:r>
            <a:r>
              <a:rPr lang="en-MY" sz="2800" b="1" dirty="0" err="1">
                <a:solidFill>
                  <a:srgbClr val="C00000"/>
                </a:solidFill>
              </a:rPr>
              <a:t>kamu</a:t>
            </a:r>
            <a:r>
              <a:rPr lang="en-MY" sz="2800" b="1" dirty="0">
                <a:solidFill>
                  <a:srgbClr val="C00000"/>
                </a:solidFill>
              </a:rPr>
              <a:t> </a:t>
            </a:r>
            <a:r>
              <a:rPr lang="en-MY" sz="2800" b="1" dirty="0" err="1">
                <a:solidFill>
                  <a:srgbClr val="C00000"/>
                </a:solidFill>
              </a:rPr>
              <a:t>kepada</a:t>
            </a:r>
            <a:r>
              <a:rPr lang="en-MY" sz="2800" b="1" dirty="0">
                <a:solidFill>
                  <a:srgbClr val="C00000"/>
                </a:solidFill>
              </a:rPr>
              <a:t>-Nya. (</a:t>
            </a:r>
            <a:r>
              <a:rPr lang="en-MY" sz="2800" b="1" dirty="0" err="1">
                <a:solidFill>
                  <a:srgbClr val="C00000"/>
                </a:solidFill>
              </a:rPr>
              <a:t>Negerimu</a:t>
            </a:r>
            <a:r>
              <a:rPr lang="en-MY" sz="2800" b="1" dirty="0">
                <a:solidFill>
                  <a:srgbClr val="C00000"/>
                </a:solidFill>
              </a:rPr>
              <a:t>) </a:t>
            </a:r>
            <a:r>
              <a:rPr lang="en-MY" sz="2800" b="1" dirty="0" err="1">
                <a:solidFill>
                  <a:srgbClr val="C00000"/>
                </a:solidFill>
              </a:rPr>
              <a:t>adalah</a:t>
            </a:r>
            <a:r>
              <a:rPr lang="en-MY" sz="2800" b="1" dirty="0">
                <a:solidFill>
                  <a:srgbClr val="C00000"/>
                </a:solidFill>
              </a:rPr>
              <a:t> </a:t>
            </a:r>
            <a:r>
              <a:rPr lang="en-MY" sz="2800" b="1" dirty="0" err="1">
                <a:solidFill>
                  <a:srgbClr val="C00000"/>
                </a:solidFill>
              </a:rPr>
              <a:t>negeri</a:t>
            </a:r>
            <a:r>
              <a:rPr lang="en-MY" sz="2800" b="1" dirty="0">
                <a:solidFill>
                  <a:srgbClr val="C00000"/>
                </a:solidFill>
              </a:rPr>
              <a:t> yang </a:t>
            </a:r>
            <a:r>
              <a:rPr lang="en-MY" sz="2800" b="1" dirty="0" err="1">
                <a:solidFill>
                  <a:srgbClr val="C00000"/>
                </a:solidFill>
              </a:rPr>
              <a:t>baik</a:t>
            </a:r>
            <a:r>
              <a:rPr lang="en-MY" sz="2800" b="1" dirty="0">
                <a:solidFill>
                  <a:srgbClr val="C00000"/>
                </a:solidFill>
              </a:rPr>
              <a:t> </a:t>
            </a:r>
            <a:r>
              <a:rPr lang="en-MY" sz="2800" b="1" dirty="0" err="1">
                <a:solidFill>
                  <a:srgbClr val="C00000"/>
                </a:solidFill>
              </a:rPr>
              <a:t>dan</a:t>
            </a:r>
            <a:r>
              <a:rPr lang="en-MY" sz="2800" b="1" dirty="0">
                <a:solidFill>
                  <a:srgbClr val="C00000"/>
                </a:solidFill>
              </a:rPr>
              <a:t> (</a:t>
            </a:r>
            <a:r>
              <a:rPr lang="en-MY" sz="2800" b="1" dirty="0" err="1">
                <a:solidFill>
                  <a:srgbClr val="C00000"/>
                </a:solidFill>
              </a:rPr>
              <a:t>Tuhanmu</a:t>
            </a:r>
            <a:r>
              <a:rPr lang="en-MY" sz="2800" b="1" dirty="0">
                <a:solidFill>
                  <a:srgbClr val="C00000"/>
                </a:solidFill>
              </a:rPr>
              <a:t>) </a:t>
            </a:r>
            <a:r>
              <a:rPr lang="en-MY" sz="2800" b="1" dirty="0" err="1">
                <a:solidFill>
                  <a:srgbClr val="C00000"/>
                </a:solidFill>
              </a:rPr>
              <a:t>adalah</a:t>
            </a:r>
            <a:r>
              <a:rPr lang="en-MY" sz="2800" b="1" dirty="0">
                <a:solidFill>
                  <a:srgbClr val="C00000"/>
                </a:solidFill>
              </a:rPr>
              <a:t> </a:t>
            </a:r>
            <a:r>
              <a:rPr lang="en-MY" sz="2800" b="1" dirty="0" err="1">
                <a:solidFill>
                  <a:srgbClr val="C00000"/>
                </a:solidFill>
              </a:rPr>
              <a:t>Tuhan</a:t>
            </a:r>
            <a:r>
              <a:rPr lang="en-MY" sz="2800" b="1" dirty="0">
                <a:solidFill>
                  <a:srgbClr val="C00000"/>
                </a:solidFill>
              </a:rPr>
              <a:t> Yang </a:t>
            </a:r>
            <a:r>
              <a:rPr lang="en-MY" sz="2800" b="1" dirty="0" err="1">
                <a:solidFill>
                  <a:srgbClr val="C00000"/>
                </a:solidFill>
              </a:rPr>
              <a:t>Maha</a:t>
            </a:r>
            <a:r>
              <a:rPr lang="en-MY" sz="2800" b="1" dirty="0">
                <a:solidFill>
                  <a:srgbClr val="C00000"/>
                </a:solidFill>
              </a:rPr>
              <a:t> </a:t>
            </a:r>
            <a:r>
              <a:rPr lang="en-MY" sz="2800" b="1" dirty="0" err="1">
                <a:solidFill>
                  <a:srgbClr val="C00000"/>
                </a:solidFill>
              </a:rPr>
              <a:t>Pengampun</a:t>
            </a:r>
            <a:r>
              <a:rPr lang="en-MY" sz="2800" b="1" dirty="0">
                <a:solidFill>
                  <a:srgbClr val="C00000"/>
                </a:solidFill>
              </a:rPr>
              <a:t>”.</a:t>
            </a:r>
          </a:p>
        </p:txBody>
      </p:sp>
      <p:pic>
        <p:nvPicPr>
          <p:cNvPr id="7" name="Picture 6">
            <a:extLst>
              <a:ext uri="{FF2B5EF4-FFF2-40B4-BE49-F238E27FC236}">
                <a16:creationId xmlns:a16="http://schemas.microsoft.com/office/drawing/2014/main" id="{BDBB635D-4792-4E6A-B119-907311F9C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67" y="1273995"/>
            <a:ext cx="8718036" cy="2127688"/>
          </a:xfrm>
          <a:prstGeom prst="rect">
            <a:avLst/>
          </a:prstGeom>
        </p:spPr>
      </p:pic>
    </p:spTree>
    <p:extLst>
      <p:ext uri="{BB962C8B-B14F-4D97-AF65-F5344CB8AC3E}">
        <p14:creationId xmlns:p14="http://schemas.microsoft.com/office/powerpoint/2010/main" val="155481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2895600"/>
            <a:ext cx="8686800" cy="32766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Negeri Saba’ yang berada di Selatan Yaman, merupakan sebuah negeri yang subur, mewah dan makmur. </a:t>
            </a:r>
          </a:p>
        </p:txBody>
      </p:sp>
      <p:sp>
        <p:nvSpPr>
          <p:cNvPr id="3" name="Rectangle: Rounded Corners 2">
            <a:extLst>
              <a:ext uri="{FF2B5EF4-FFF2-40B4-BE49-F238E27FC236}">
                <a16:creationId xmlns:a16="http://schemas.microsoft.com/office/drawing/2014/main" id="{686A3A71-5557-4E95-88A9-C1B06F4E25EF}"/>
              </a:ext>
            </a:extLst>
          </p:cNvPr>
          <p:cNvSpPr/>
          <p:nvPr/>
        </p:nvSpPr>
        <p:spPr>
          <a:xfrm>
            <a:off x="228600" y="304800"/>
            <a:ext cx="8686800" cy="22098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Sayyid Qutb Rahimahullah ketika mentafsirkan ayat ini di dalam </a:t>
            </a:r>
          </a:p>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Fi Zilalil Quran menyatakan;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1951</Words>
  <Application>Microsoft Office PowerPoint</Application>
  <PresentationFormat>On-screen Show (4:3)</PresentationFormat>
  <Paragraphs>198</Paragraphs>
  <Slides>56</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56</vt:i4>
      </vt:variant>
    </vt:vector>
  </HeadingPairs>
  <TitlesOfParts>
    <vt:vector size="71" baseType="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Office Theme</vt:lpstr>
      <vt:lpstr>1_Office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1926</cp:revision>
  <dcterms:created xsi:type="dcterms:W3CDTF">2017-12-24T04:47:00Z</dcterms:created>
  <dcterms:modified xsi:type="dcterms:W3CDTF">2024-09-19T06:41:15Z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