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51"/>
  </p:notesMasterIdLst>
  <p:sldIdLst>
    <p:sldId id="898" r:id="rId5"/>
    <p:sldId id="259" r:id="rId6"/>
    <p:sldId id="260" r:id="rId7"/>
    <p:sldId id="261" r:id="rId8"/>
    <p:sldId id="262" r:id="rId9"/>
    <p:sldId id="755" r:id="rId10"/>
    <p:sldId id="1601" r:id="rId11"/>
    <p:sldId id="1663" r:id="rId12"/>
    <p:sldId id="1529" r:id="rId13"/>
    <p:sldId id="1658" r:id="rId14"/>
    <p:sldId id="1651" r:id="rId15"/>
    <p:sldId id="1659" r:id="rId16"/>
    <p:sldId id="1660" r:id="rId17"/>
    <p:sldId id="1661" r:id="rId18"/>
    <p:sldId id="1662" r:id="rId19"/>
    <p:sldId id="1652" r:id="rId20"/>
    <p:sldId id="1642" r:id="rId21"/>
    <p:sldId id="1644" r:id="rId22"/>
    <p:sldId id="1626" r:id="rId23"/>
    <p:sldId id="1409" r:id="rId24"/>
    <p:sldId id="1670" r:id="rId25"/>
    <p:sldId id="417" r:id="rId26"/>
    <p:sldId id="281" r:id="rId27"/>
    <p:sldId id="950" r:id="rId28"/>
    <p:sldId id="276" r:id="rId29"/>
    <p:sldId id="277" r:id="rId30"/>
    <p:sldId id="278" r:id="rId31"/>
    <p:sldId id="1645" r:id="rId32"/>
    <p:sldId id="1665" r:id="rId33"/>
    <p:sldId id="1666" r:id="rId34"/>
    <p:sldId id="1667" r:id="rId35"/>
    <p:sldId id="283" r:id="rId36"/>
    <p:sldId id="284" r:id="rId37"/>
    <p:sldId id="309" r:id="rId38"/>
    <p:sldId id="310" r:id="rId39"/>
    <p:sldId id="961" r:id="rId40"/>
    <p:sldId id="962" r:id="rId41"/>
    <p:sldId id="1181" r:id="rId42"/>
    <p:sldId id="976" r:id="rId43"/>
    <p:sldId id="977" r:id="rId44"/>
    <p:sldId id="1668" r:id="rId45"/>
    <p:sldId id="978" r:id="rId46"/>
    <p:sldId id="312" r:id="rId47"/>
    <p:sldId id="313" r:id="rId48"/>
    <p:sldId id="1669"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663"/>
            <p14:sldId id="1529"/>
            <p14:sldId id="1658"/>
            <p14:sldId id="1651"/>
            <p14:sldId id="1659"/>
            <p14:sldId id="1660"/>
            <p14:sldId id="1661"/>
            <p14:sldId id="1662"/>
            <p14:sldId id="1652"/>
            <p14:sldId id="1642"/>
            <p14:sldId id="1644"/>
            <p14:sldId id="1626"/>
            <p14:sldId id="1409"/>
            <p14:sldId id="1670"/>
            <p14:sldId id="417"/>
            <p14:sldId id="281"/>
            <p14:sldId id="950"/>
            <p14:sldId id="276"/>
            <p14:sldId id="277"/>
            <p14:sldId id="278"/>
            <p14:sldId id="1645"/>
            <p14:sldId id="1665"/>
            <p14:sldId id="1666"/>
            <p14:sldId id="1667"/>
            <p14:sldId id="283"/>
            <p14:sldId id="284"/>
            <p14:sldId id="309"/>
            <p14:sldId id="310"/>
            <p14:sldId id="961"/>
            <p14:sldId id="962"/>
            <p14:sldId id="1181"/>
            <p14:sldId id="976"/>
            <p14:sldId id="977"/>
            <p14:sldId id="1668"/>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00FF00"/>
    <a:srgbClr val="67F000"/>
    <a:srgbClr val="EFF8BA"/>
    <a:srgbClr val="66FF99"/>
    <a:srgbClr val="DE12C6"/>
    <a:srgbClr val="006600"/>
    <a:srgbClr val="009900"/>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811C6374-841A-4A4F-AC8D-0F9205765C5E}"/>
    <pc:docChg chg="undo custSel delSld modSld modSection">
      <pc:chgData name="faizul alfalah" userId="b097e28588539e7c" providerId="LiveId" clId="{811C6374-841A-4A4F-AC8D-0F9205765C5E}" dt="2024-12-04T02:57:40.929" v="528" actId="478"/>
      <pc:docMkLst>
        <pc:docMk/>
      </pc:docMkLst>
      <pc:sldChg chg="addSp delSp mod setBg">
        <pc:chgData name="faizul alfalah" userId="b097e28588539e7c" providerId="LiveId" clId="{811C6374-841A-4A4F-AC8D-0F9205765C5E}" dt="2024-12-04T02:54:28.163" v="484"/>
        <pc:sldMkLst>
          <pc:docMk/>
          <pc:sldMk cId="0" sldId="259"/>
        </pc:sldMkLst>
        <pc:spChg chg="add del">
          <ac:chgData name="faizul alfalah" userId="b097e28588539e7c" providerId="LiveId" clId="{811C6374-841A-4A4F-AC8D-0F9205765C5E}" dt="2024-12-04T02:52:13.922" v="474" actId="478"/>
          <ac:spMkLst>
            <pc:docMk/>
            <pc:sldMk cId="0" sldId="259"/>
            <ac:spMk id="3" creationId="{00000000-0000-0000-0000-000000000000}"/>
          </ac:spMkLst>
        </pc:spChg>
        <pc:spChg chg="add del">
          <ac:chgData name="faizul alfalah" userId="b097e28588539e7c" providerId="LiveId" clId="{811C6374-841A-4A4F-AC8D-0F9205765C5E}" dt="2024-12-04T02:52:13.922" v="474" actId="478"/>
          <ac:spMkLst>
            <pc:docMk/>
            <pc:sldMk cId="0" sldId="259"/>
            <ac:spMk id="4" creationId="{00000000-0000-0000-0000-000000000000}"/>
          </ac:spMkLst>
        </pc:spChg>
        <pc:spChg chg="add del">
          <ac:chgData name="faizul alfalah" userId="b097e28588539e7c" providerId="LiveId" clId="{811C6374-841A-4A4F-AC8D-0F9205765C5E}" dt="2024-12-04T02:52:13.922" v="474" actId="478"/>
          <ac:spMkLst>
            <pc:docMk/>
            <pc:sldMk cId="0" sldId="259"/>
            <ac:spMk id="5" creationId="{00000000-0000-0000-0000-000000000000}"/>
          </ac:spMkLst>
        </pc:spChg>
        <pc:picChg chg="del">
          <ac:chgData name="faizul alfalah" userId="b097e28588539e7c" providerId="LiveId" clId="{811C6374-841A-4A4F-AC8D-0F9205765C5E}" dt="2024-12-04T02:10:56.731" v="0" actId="478"/>
          <ac:picMkLst>
            <pc:docMk/>
            <pc:sldMk cId="0" sldId="259"/>
            <ac:picMk id="7" creationId="{8C98D17E-E8B8-4F18-918B-3B0DEE11A56C}"/>
          </ac:picMkLst>
        </pc:picChg>
      </pc:sldChg>
      <pc:sldChg chg="delSp mod setBg">
        <pc:chgData name="faizul alfalah" userId="b097e28588539e7c" providerId="LiveId" clId="{811C6374-841A-4A4F-AC8D-0F9205765C5E}" dt="2024-12-04T02:54:36.860" v="486"/>
        <pc:sldMkLst>
          <pc:docMk/>
          <pc:sldMk cId="0" sldId="260"/>
        </pc:sldMkLst>
        <pc:picChg chg="del">
          <ac:chgData name="faizul alfalah" userId="b097e28588539e7c" providerId="LiveId" clId="{811C6374-841A-4A4F-AC8D-0F9205765C5E}" dt="2024-12-04T02:11:32.288" v="30" actId="478"/>
          <ac:picMkLst>
            <pc:docMk/>
            <pc:sldMk cId="0" sldId="260"/>
            <ac:picMk id="4" creationId="{052FDD48-2E3F-02BC-C85A-692845E6B2A7}"/>
          </ac:picMkLst>
        </pc:picChg>
      </pc:sldChg>
      <pc:sldChg chg="delSp mod setBg">
        <pc:chgData name="faizul alfalah" userId="b097e28588539e7c" providerId="LiveId" clId="{811C6374-841A-4A4F-AC8D-0F9205765C5E}" dt="2024-12-04T02:54:45.608" v="493"/>
        <pc:sldMkLst>
          <pc:docMk/>
          <pc:sldMk cId="0" sldId="261"/>
        </pc:sldMkLst>
        <pc:picChg chg="del">
          <ac:chgData name="faizul alfalah" userId="b097e28588539e7c" providerId="LiveId" clId="{811C6374-841A-4A4F-AC8D-0F9205765C5E}" dt="2024-12-04T02:11:47.466" v="33" actId="478"/>
          <ac:picMkLst>
            <pc:docMk/>
            <pc:sldMk cId="0" sldId="261"/>
            <ac:picMk id="2" creationId="{AA58F6DF-42AE-A531-CD8D-C5D617631E94}"/>
          </ac:picMkLst>
        </pc:picChg>
      </pc:sldChg>
      <pc:sldChg chg="addSp delSp modSp mod setBg">
        <pc:chgData name="faizul alfalah" userId="b097e28588539e7c" providerId="LiveId" clId="{811C6374-841A-4A4F-AC8D-0F9205765C5E}" dt="2024-12-04T02:13:09.017" v="48" actId="1076"/>
        <pc:sldMkLst>
          <pc:docMk/>
          <pc:sldMk cId="0" sldId="262"/>
        </pc:sldMkLst>
        <pc:spChg chg="add del">
          <ac:chgData name="faizul alfalah" userId="b097e28588539e7c" providerId="LiveId" clId="{811C6374-841A-4A4F-AC8D-0F9205765C5E}" dt="2024-12-04T02:12:45.523" v="37" actId="478"/>
          <ac:spMkLst>
            <pc:docMk/>
            <pc:sldMk cId="0" sldId="262"/>
            <ac:spMk id="4" creationId="{00000000-0000-0000-0000-000000000000}"/>
          </ac:spMkLst>
        </pc:spChg>
        <pc:spChg chg="add del mod">
          <ac:chgData name="faizul alfalah" userId="b097e28588539e7c" providerId="LiveId" clId="{811C6374-841A-4A4F-AC8D-0F9205765C5E}" dt="2024-12-04T02:13:09.017" v="48" actId="1076"/>
          <ac:spMkLst>
            <pc:docMk/>
            <pc:sldMk cId="0" sldId="262"/>
            <ac:spMk id="5" creationId="{00000000-0000-0000-0000-000000000000}"/>
          </ac:spMkLst>
        </pc:spChg>
        <pc:spChg chg="add del">
          <ac:chgData name="faizul alfalah" userId="b097e28588539e7c" providerId="LiveId" clId="{811C6374-841A-4A4F-AC8D-0F9205765C5E}" dt="2024-12-04T02:12:45.523" v="37" actId="478"/>
          <ac:spMkLst>
            <pc:docMk/>
            <pc:sldMk cId="0" sldId="262"/>
            <ac:spMk id="8" creationId="{00000000-0000-0000-0000-000000000000}"/>
          </ac:spMkLst>
        </pc:spChg>
        <pc:picChg chg="del">
          <ac:chgData name="faizul alfalah" userId="b097e28588539e7c" providerId="LiveId" clId="{811C6374-841A-4A4F-AC8D-0F9205765C5E}" dt="2024-12-04T02:12:48.413" v="38" actId="478"/>
          <ac:picMkLst>
            <pc:docMk/>
            <pc:sldMk cId="0" sldId="262"/>
            <ac:picMk id="2" creationId="{001F782E-E63D-D897-8E7E-6051832CD6C1}"/>
          </ac:picMkLst>
        </pc:picChg>
      </pc:sldChg>
      <pc:sldChg chg="addSp delSp mod setBg addAnim delAnim">
        <pc:chgData name="faizul alfalah" userId="b097e28588539e7c" providerId="LiveId" clId="{811C6374-841A-4A4F-AC8D-0F9205765C5E}" dt="2024-12-04T02:40:12.395" v="364"/>
        <pc:sldMkLst>
          <pc:docMk/>
          <pc:sldMk cId="0" sldId="281"/>
        </pc:sldMkLst>
        <pc:picChg chg="del">
          <ac:chgData name="faizul alfalah" userId="b097e28588539e7c" providerId="LiveId" clId="{811C6374-841A-4A4F-AC8D-0F9205765C5E}" dt="2024-12-04T02:40:04.436" v="362" actId="478"/>
          <ac:picMkLst>
            <pc:docMk/>
            <pc:sldMk cId="0" sldId="281"/>
            <ac:picMk id="2" creationId="{DB0D2EE9-5586-B8B8-5EE1-66FAA233A499}"/>
          </ac:picMkLst>
        </pc:picChg>
        <pc:picChg chg="add del">
          <ac:chgData name="faizul alfalah" userId="b097e28588539e7c" providerId="LiveId" clId="{811C6374-841A-4A4F-AC8D-0F9205765C5E}" dt="2024-12-04T02:40:02.556" v="361" actId="478"/>
          <ac:picMkLst>
            <pc:docMk/>
            <pc:sldMk cId="0" sldId="281"/>
            <ac:picMk id="4" creationId="{00000000-0000-0000-0000-000000000000}"/>
          </ac:picMkLst>
        </pc:picChg>
        <pc:picChg chg="add del">
          <ac:chgData name="faizul alfalah" userId="b097e28588539e7c" providerId="LiveId" clId="{811C6374-841A-4A4F-AC8D-0F9205765C5E}" dt="2024-12-04T02:40:02.556" v="361" actId="478"/>
          <ac:picMkLst>
            <pc:docMk/>
            <pc:sldMk cId="0" sldId="281"/>
            <ac:picMk id="5" creationId="{00000000-0000-0000-0000-000000000000}"/>
          </ac:picMkLst>
        </pc:picChg>
      </pc:sldChg>
      <pc:sldChg chg="addSp delSp mod setBg addAnim delAnim">
        <pc:chgData name="faizul alfalah" userId="b097e28588539e7c" providerId="LiveId" clId="{811C6374-841A-4A4F-AC8D-0F9205765C5E}" dt="2024-12-04T02:42:51.077" v="402"/>
        <pc:sldMkLst>
          <pc:docMk/>
          <pc:sldMk cId="0" sldId="284"/>
        </pc:sldMkLst>
        <pc:spChg chg="add del">
          <ac:chgData name="faizul alfalah" userId="b097e28588539e7c" providerId="LiveId" clId="{811C6374-841A-4A4F-AC8D-0F9205765C5E}" dt="2024-12-04T02:42:40.207" v="399" actId="478"/>
          <ac:spMkLst>
            <pc:docMk/>
            <pc:sldMk cId="0" sldId="284"/>
            <ac:spMk id="7" creationId="{00000000-0000-0000-0000-000000000000}"/>
          </ac:spMkLst>
        </pc:spChg>
        <pc:picChg chg="del">
          <ac:chgData name="faizul alfalah" userId="b097e28588539e7c" providerId="LiveId" clId="{811C6374-841A-4A4F-AC8D-0F9205765C5E}" dt="2024-12-04T02:42:42.735" v="400" actId="478"/>
          <ac:picMkLst>
            <pc:docMk/>
            <pc:sldMk cId="0" sldId="284"/>
            <ac:picMk id="3" creationId="{6FEA326C-B549-D686-56FD-945B3A3FB59B}"/>
          </ac:picMkLst>
        </pc:picChg>
        <pc:picChg chg="add del">
          <ac:chgData name="faizul alfalah" userId="b097e28588539e7c" providerId="LiveId" clId="{811C6374-841A-4A4F-AC8D-0F9205765C5E}" dt="2024-12-04T02:42:40.207" v="399" actId="478"/>
          <ac:picMkLst>
            <pc:docMk/>
            <pc:sldMk cId="0" sldId="284"/>
            <ac:picMk id="6" creationId="{00000000-0000-0000-0000-000000000000}"/>
          </ac:picMkLst>
        </pc:picChg>
      </pc:sldChg>
      <pc:sldChg chg="addSp delSp modSp mod setBg">
        <pc:chgData name="faizul alfalah" userId="b097e28588539e7c" providerId="LiveId" clId="{811C6374-841A-4A4F-AC8D-0F9205765C5E}" dt="2024-12-04T02:44:03.531" v="415" actId="1076"/>
        <pc:sldMkLst>
          <pc:docMk/>
          <pc:sldMk cId="0" sldId="309"/>
        </pc:sldMkLst>
        <pc:spChg chg="del">
          <ac:chgData name="faizul alfalah" userId="b097e28588539e7c" providerId="LiveId" clId="{811C6374-841A-4A4F-AC8D-0F9205765C5E}" dt="2024-12-04T02:43:18.731" v="403" actId="478"/>
          <ac:spMkLst>
            <pc:docMk/>
            <pc:sldMk cId="0" sldId="309"/>
            <ac:spMk id="6" creationId="{00000000-0000-0000-0000-000000000000}"/>
          </ac:spMkLst>
        </pc:spChg>
        <pc:spChg chg="del">
          <ac:chgData name="faizul alfalah" userId="b097e28588539e7c" providerId="LiveId" clId="{811C6374-841A-4A4F-AC8D-0F9205765C5E}" dt="2024-12-04T02:43:58.558" v="413" actId="478"/>
          <ac:spMkLst>
            <pc:docMk/>
            <pc:sldMk cId="0" sldId="309"/>
            <ac:spMk id="8" creationId="{00000000-0000-0000-0000-000000000000}"/>
          </ac:spMkLst>
        </pc:spChg>
        <pc:picChg chg="del">
          <ac:chgData name="faizul alfalah" userId="b097e28588539e7c" providerId="LiveId" clId="{811C6374-841A-4A4F-AC8D-0F9205765C5E}" dt="2024-12-04T02:43:29.186" v="408" actId="478"/>
          <ac:picMkLst>
            <pc:docMk/>
            <pc:sldMk cId="0" sldId="309"/>
            <ac:picMk id="3" creationId="{0CFB3250-C532-9FB9-9C13-4AC61275F28B}"/>
          </ac:picMkLst>
        </pc:picChg>
        <pc:picChg chg="add mod">
          <ac:chgData name="faizul alfalah" userId="b097e28588539e7c" providerId="LiveId" clId="{811C6374-841A-4A4F-AC8D-0F9205765C5E}" dt="2024-12-04T02:43:27.635" v="407" actId="1076"/>
          <ac:picMkLst>
            <pc:docMk/>
            <pc:sldMk cId="0" sldId="309"/>
            <ac:picMk id="5" creationId="{9A72B312-E9CD-42D1-961F-099C6FB8286A}"/>
          </ac:picMkLst>
        </pc:picChg>
        <pc:picChg chg="add mod">
          <ac:chgData name="faizul alfalah" userId="b097e28588539e7c" providerId="LiveId" clId="{811C6374-841A-4A4F-AC8D-0F9205765C5E}" dt="2024-12-04T02:44:03.531" v="415" actId="1076"/>
          <ac:picMkLst>
            <pc:docMk/>
            <pc:sldMk cId="0" sldId="309"/>
            <ac:picMk id="9" creationId="{CBD250A7-9CBE-41F8-9641-CB32CE9D3EA7}"/>
          </ac:picMkLst>
        </pc:picChg>
      </pc:sldChg>
      <pc:sldChg chg="addSp delSp modSp mod setBg">
        <pc:chgData name="faizul alfalah" userId="b097e28588539e7c" providerId="LiveId" clId="{811C6374-841A-4A4F-AC8D-0F9205765C5E}" dt="2024-12-04T02:44:34.151" v="425" actId="1076"/>
        <pc:sldMkLst>
          <pc:docMk/>
          <pc:sldMk cId="0" sldId="310"/>
        </pc:sldMkLst>
        <pc:spChg chg="del">
          <ac:chgData name="faizul alfalah" userId="b097e28588539e7c" providerId="LiveId" clId="{811C6374-841A-4A4F-AC8D-0F9205765C5E}" dt="2024-12-04T02:44:27.600" v="423" actId="478"/>
          <ac:spMkLst>
            <pc:docMk/>
            <pc:sldMk cId="0" sldId="310"/>
            <ac:spMk id="5" creationId="{00000000-0000-0000-0000-000000000000}"/>
          </ac:spMkLst>
        </pc:spChg>
        <pc:picChg chg="del">
          <ac:chgData name="faizul alfalah" userId="b097e28588539e7c" providerId="LiveId" clId="{811C6374-841A-4A4F-AC8D-0F9205765C5E}" dt="2024-12-04T02:44:08.359" v="416" actId="478"/>
          <ac:picMkLst>
            <pc:docMk/>
            <pc:sldMk cId="0" sldId="310"/>
            <ac:picMk id="2" creationId="{0C02EC8E-DA34-9B66-F835-5F00797A447F}"/>
          </ac:picMkLst>
        </pc:picChg>
        <pc:picChg chg="add mod">
          <ac:chgData name="faizul alfalah" userId="b097e28588539e7c" providerId="LiveId" clId="{811C6374-841A-4A4F-AC8D-0F9205765C5E}" dt="2024-12-04T02:44:34.151" v="425" actId="1076"/>
          <ac:picMkLst>
            <pc:docMk/>
            <pc:sldMk cId="0" sldId="310"/>
            <ac:picMk id="4" creationId="{3F5BB618-3AD2-4448-A888-20739F4411D7}"/>
          </ac:picMkLst>
        </pc:picChg>
      </pc:sldChg>
      <pc:sldChg chg="delSp mod setBg">
        <pc:chgData name="faizul alfalah" userId="b097e28588539e7c" providerId="LiveId" clId="{811C6374-841A-4A4F-AC8D-0F9205765C5E}" dt="2024-12-04T02:57:15.250" v="515"/>
        <pc:sldMkLst>
          <pc:docMk/>
          <pc:sldMk cId="0" sldId="313"/>
        </pc:sldMkLst>
        <pc:picChg chg="del">
          <ac:chgData name="faizul alfalah" userId="b097e28588539e7c" providerId="LiveId" clId="{811C6374-841A-4A4F-AC8D-0F9205765C5E}" dt="2024-12-04T02:56:55.989" v="495" actId="478"/>
          <ac:picMkLst>
            <pc:docMk/>
            <pc:sldMk cId="0" sldId="313"/>
            <ac:picMk id="3" creationId="{9B292EAB-A2D7-2191-16D7-80D1ECCDFC04}"/>
          </ac:picMkLst>
        </pc:picChg>
      </pc:sldChg>
      <pc:sldChg chg="delSp mod">
        <pc:chgData name="faizul alfalah" userId="b097e28588539e7c" providerId="LiveId" clId="{811C6374-841A-4A4F-AC8D-0F9205765C5E}" dt="2024-12-04T02:57:40.929" v="528" actId="478"/>
        <pc:sldMkLst>
          <pc:docMk/>
          <pc:sldMk cId="0" sldId="314"/>
        </pc:sldMkLst>
        <pc:picChg chg="del">
          <ac:chgData name="faizul alfalah" userId="b097e28588539e7c" providerId="LiveId" clId="{811C6374-841A-4A4F-AC8D-0F9205765C5E}" dt="2024-12-04T02:57:40.929" v="528" actId="478"/>
          <ac:picMkLst>
            <pc:docMk/>
            <pc:sldMk cId="0" sldId="314"/>
            <ac:picMk id="5" creationId="{E27F8211-596A-D951-2707-1691B909FE08}"/>
          </ac:picMkLst>
        </pc:picChg>
      </pc:sldChg>
      <pc:sldChg chg="addSp delSp modSp mod delAnim">
        <pc:chgData name="faizul alfalah" userId="b097e28588539e7c" providerId="LiveId" clId="{811C6374-841A-4A4F-AC8D-0F9205765C5E}" dt="2024-12-04T02:39:25.958" v="359" actId="1076"/>
        <pc:sldMkLst>
          <pc:docMk/>
          <pc:sldMk cId="0" sldId="417"/>
        </pc:sldMkLst>
        <pc:spChg chg="del">
          <ac:chgData name="faizul alfalah" userId="b097e28588539e7c" providerId="LiveId" clId="{811C6374-841A-4A4F-AC8D-0F9205765C5E}" dt="2024-12-04T02:39:03.836" v="354" actId="478"/>
          <ac:spMkLst>
            <pc:docMk/>
            <pc:sldMk cId="0" sldId="417"/>
            <ac:spMk id="6" creationId="{00000000-0000-0000-0000-000000000000}"/>
          </ac:spMkLst>
        </pc:spChg>
        <pc:spChg chg="del">
          <ac:chgData name="faizul alfalah" userId="b097e28588539e7c" providerId="LiveId" clId="{811C6374-841A-4A4F-AC8D-0F9205765C5E}" dt="2024-12-04T02:39:20.818" v="357" actId="478"/>
          <ac:spMkLst>
            <pc:docMk/>
            <pc:sldMk cId="0" sldId="417"/>
            <ac:spMk id="7" creationId="{00000000-0000-0000-0000-000000000000}"/>
          </ac:spMkLst>
        </pc:spChg>
        <pc:picChg chg="add mod">
          <ac:chgData name="faizul alfalah" userId="b097e28588539e7c" providerId="LiveId" clId="{811C6374-841A-4A4F-AC8D-0F9205765C5E}" dt="2024-12-04T02:39:08.321" v="356" actId="1076"/>
          <ac:picMkLst>
            <pc:docMk/>
            <pc:sldMk cId="0" sldId="417"/>
            <ac:picMk id="3" creationId="{21443452-9C96-4CEF-878A-1633E3C7E0E4}"/>
          </ac:picMkLst>
        </pc:picChg>
        <pc:picChg chg="add mod">
          <ac:chgData name="faizul alfalah" userId="b097e28588539e7c" providerId="LiveId" clId="{811C6374-841A-4A4F-AC8D-0F9205765C5E}" dt="2024-12-04T02:39:25.958" v="359" actId="1076"/>
          <ac:picMkLst>
            <pc:docMk/>
            <pc:sldMk cId="0" sldId="417"/>
            <ac:picMk id="8" creationId="{ADE8E923-037B-4D1D-AA78-72B7B42238A4}"/>
          </ac:picMkLst>
        </pc:picChg>
      </pc:sldChg>
      <pc:sldChg chg="addSp delSp modSp mod setBg">
        <pc:chgData name="faizul alfalah" userId="b097e28588539e7c" providerId="LiveId" clId="{811C6374-841A-4A4F-AC8D-0F9205765C5E}" dt="2024-12-04T02:14:40.875" v="65" actId="1076"/>
        <pc:sldMkLst>
          <pc:docMk/>
          <pc:sldMk cId="0" sldId="755"/>
        </pc:sldMkLst>
        <pc:spChg chg="add del">
          <ac:chgData name="faizul alfalah" userId="b097e28588539e7c" providerId="LiveId" clId="{811C6374-841A-4A4F-AC8D-0F9205765C5E}" dt="2024-12-04T02:14:09.098" v="50" actId="478"/>
          <ac:spMkLst>
            <pc:docMk/>
            <pc:sldMk cId="0" sldId="755"/>
            <ac:spMk id="2" creationId="{00000000-0000-0000-0000-000000000000}"/>
          </ac:spMkLst>
        </pc:spChg>
        <pc:spChg chg="add del">
          <ac:chgData name="faizul alfalah" userId="b097e28588539e7c" providerId="LiveId" clId="{811C6374-841A-4A4F-AC8D-0F9205765C5E}" dt="2024-12-04T02:14:09.098" v="50" actId="478"/>
          <ac:spMkLst>
            <pc:docMk/>
            <pc:sldMk cId="0" sldId="755"/>
            <ac:spMk id="3" creationId="{00000000-0000-0000-0000-000000000000}"/>
          </ac:spMkLst>
        </pc:spChg>
        <pc:spChg chg="add del">
          <ac:chgData name="faizul alfalah" userId="b097e28588539e7c" providerId="LiveId" clId="{811C6374-841A-4A4F-AC8D-0F9205765C5E}" dt="2024-12-04T02:14:26.063" v="63" actId="478"/>
          <ac:spMkLst>
            <pc:docMk/>
            <pc:sldMk cId="0" sldId="755"/>
            <ac:spMk id="6" creationId="{4E0CE0B4-20E7-4A49-A404-F8E3EE65106A}"/>
          </ac:spMkLst>
        </pc:spChg>
        <pc:spChg chg="add mod">
          <ac:chgData name="faizul alfalah" userId="b097e28588539e7c" providerId="LiveId" clId="{811C6374-841A-4A4F-AC8D-0F9205765C5E}" dt="2024-12-04T02:14:40.875" v="65" actId="1076"/>
          <ac:spMkLst>
            <pc:docMk/>
            <pc:sldMk cId="0" sldId="755"/>
            <ac:spMk id="8" creationId="{D5058D87-9E4B-4302-8A1D-B82DE3019D61}"/>
          </ac:spMkLst>
        </pc:spChg>
        <pc:picChg chg="del">
          <ac:chgData name="faizul alfalah" userId="b097e28588539e7c" providerId="LiveId" clId="{811C6374-841A-4A4F-AC8D-0F9205765C5E}" dt="2024-12-04T02:14:11.348" v="51" actId="478"/>
          <ac:picMkLst>
            <pc:docMk/>
            <pc:sldMk cId="0" sldId="755"/>
            <ac:picMk id="7" creationId="{5F4B970C-7F0D-37FF-F26D-0569DCCF84CF}"/>
          </ac:picMkLst>
        </pc:picChg>
      </pc:sldChg>
      <pc:sldChg chg="addSp delSp setBg">
        <pc:chgData name="faizul alfalah" userId="b097e28588539e7c" providerId="LiveId" clId="{811C6374-841A-4A4F-AC8D-0F9205765C5E}" dt="2024-12-04T02:52:36.612" v="478"/>
        <pc:sldMkLst>
          <pc:docMk/>
          <pc:sldMk cId="0" sldId="898"/>
        </pc:sldMkLst>
        <pc:spChg chg="add del">
          <ac:chgData name="faizul alfalah" userId="b097e28588539e7c" providerId="LiveId" clId="{811C6374-841A-4A4F-AC8D-0F9205765C5E}" dt="2024-12-04T02:51:07.817" v="470" actId="478"/>
          <ac:spMkLst>
            <pc:docMk/>
            <pc:sldMk cId="0" sldId="898"/>
            <ac:spMk id="2" creationId="{00000000-0000-0000-0000-000000000000}"/>
          </ac:spMkLst>
        </pc:spChg>
        <pc:spChg chg="add del">
          <ac:chgData name="faizul alfalah" userId="b097e28588539e7c" providerId="LiveId" clId="{811C6374-841A-4A4F-AC8D-0F9205765C5E}" dt="2024-12-04T02:51:07.817" v="470" actId="478"/>
          <ac:spMkLst>
            <pc:docMk/>
            <pc:sldMk cId="0" sldId="898"/>
            <ac:spMk id="4" creationId="{00000000-0000-0000-0000-000000000000}"/>
          </ac:spMkLst>
        </pc:spChg>
        <pc:spChg chg="add del">
          <ac:chgData name="faizul alfalah" userId="b097e28588539e7c" providerId="LiveId" clId="{811C6374-841A-4A4F-AC8D-0F9205765C5E}" dt="2024-12-04T02:51:07.817" v="470" actId="478"/>
          <ac:spMkLst>
            <pc:docMk/>
            <pc:sldMk cId="0" sldId="898"/>
            <ac:spMk id="8" creationId="{00000000-0000-0000-0000-000000000000}"/>
          </ac:spMkLst>
        </pc:spChg>
        <pc:spChg chg="add del">
          <ac:chgData name="faizul alfalah" userId="b097e28588539e7c" providerId="LiveId" clId="{811C6374-841A-4A4F-AC8D-0F9205765C5E}" dt="2024-12-04T02:51:07.817" v="470" actId="478"/>
          <ac:spMkLst>
            <pc:docMk/>
            <pc:sldMk cId="0" sldId="898"/>
            <ac:spMk id="9" creationId="{00000000-0000-0000-0000-000000000000}"/>
          </ac:spMkLst>
        </pc:spChg>
        <pc:spChg chg="add del">
          <ac:chgData name="faizul alfalah" userId="b097e28588539e7c" providerId="LiveId" clId="{811C6374-841A-4A4F-AC8D-0F9205765C5E}" dt="2024-12-04T02:51:07.817" v="470" actId="478"/>
          <ac:spMkLst>
            <pc:docMk/>
            <pc:sldMk cId="0" sldId="898"/>
            <ac:spMk id="14" creationId="{00000000-0000-0000-0000-000000000000}"/>
          </ac:spMkLst>
        </pc:spChg>
        <pc:picChg chg="add del">
          <ac:chgData name="faizul alfalah" userId="b097e28588539e7c" providerId="LiveId" clId="{811C6374-841A-4A4F-AC8D-0F9205765C5E}" dt="2024-12-04T02:51:07.817" v="470" actId="478"/>
          <ac:picMkLst>
            <pc:docMk/>
            <pc:sldMk cId="0" sldId="898"/>
            <ac:picMk id="6146" creationId="{00000000-0000-0000-0000-000000000000}"/>
          </ac:picMkLst>
        </pc:picChg>
      </pc:sldChg>
      <pc:sldChg chg="delSp mod">
        <pc:chgData name="faizul alfalah" userId="b097e28588539e7c" providerId="LiveId" clId="{811C6374-841A-4A4F-AC8D-0F9205765C5E}" dt="2024-12-04T02:46:50.869" v="452" actId="478"/>
        <pc:sldMkLst>
          <pc:docMk/>
          <pc:sldMk cId="0" sldId="978"/>
        </pc:sldMkLst>
        <pc:picChg chg="del">
          <ac:chgData name="faizul alfalah" userId="b097e28588539e7c" providerId="LiveId" clId="{811C6374-841A-4A4F-AC8D-0F9205765C5E}" dt="2024-12-04T02:46:50.869" v="452" actId="478"/>
          <ac:picMkLst>
            <pc:docMk/>
            <pc:sldMk cId="0" sldId="978"/>
            <ac:picMk id="3" creationId="{2DAB712A-B5FF-F57C-7C42-4D5A5A0D343D}"/>
          </ac:picMkLst>
        </pc:picChg>
      </pc:sldChg>
      <pc:sldChg chg="addSp delSp modSp mod setBg">
        <pc:chgData name="faizul alfalah" userId="b097e28588539e7c" providerId="LiveId" clId="{811C6374-841A-4A4F-AC8D-0F9205765C5E}" dt="2024-12-04T02:46:03.279" v="444" actId="1076"/>
        <pc:sldMkLst>
          <pc:docMk/>
          <pc:sldMk cId="0" sldId="1181"/>
        </pc:sldMkLst>
        <pc:spChg chg="add del mod">
          <ac:chgData name="faizul alfalah" userId="b097e28588539e7c" providerId="LiveId" clId="{811C6374-841A-4A4F-AC8D-0F9205765C5E}" dt="2024-12-04T02:45:57.145" v="441" actId="478"/>
          <ac:spMkLst>
            <pc:docMk/>
            <pc:sldMk cId="0" sldId="1181"/>
            <ac:spMk id="5" creationId="{00000000-0000-0000-0000-000000000000}"/>
          </ac:spMkLst>
        </pc:spChg>
        <pc:picChg chg="del">
          <ac:chgData name="faizul alfalah" userId="b097e28588539e7c" providerId="LiveId" clId="{811C6374-841A-4A4F-AC8D-0F9205765C5E}" dt="2024-12-04T02:44:46.600" v="426" actId="478"/>
          <ac:picMkLst>
            <pc:docMk/>
            <pc:sldMk cId="0" sldId="1181"/>
            <ac:picMk id="3" creationId="{057641AD-A097-3449-CF36-FD1B70E0FB77}"/>
          </ac:picMkLst>
        </pc:picChg>
        <pc:picChg chg="add del mod">
          <ac:chgData name="faizul alfalah" userId="b097e28588539e7c" providerId="LiveId" clId="{811C6374-841A-4A4F-AC8D-0F9205765C5E}" dt="2024-12-04T02:45:22.417" v="435"/>
          <ac:picMkLst>
            <pc:docMk/>
            <pc:sldMk cId="0" sldId="1181"/>
            <ac:picMk id="4" creationId="{2DC32ABF-3B96-4A03-A864-D1307FEB6731}"/>
          </ac:picMkLst>
        </pc:picChg>
        <pc:picChg chg="add mod">
          <ac:chgData name="faizul alfalah" userId="b097e28588539e7c" providerId="LiveId" clId="{811C6374-841A-4A4F-AC8D-0F9205765C5E}" dt="2024-12-04T02:46:03.279" v="444" actId="1076"/>
          <ac:picMkLst>
            <pc:docMk/>
            <pc:sldMk cId="0" sldId="1181"/>
            <ac:picMk id="8" creationId="{41BA5409-C111-4F49-9CAB-3DD928E9319D}"/>
          </ac:picMkLst>
        </pc:picChg>
      </pc:sldChg>
      <pc:sldChg chg="addSp delSp modSp mod setBg">
        <pc:chgData name="faizul alfalah" userId="b097e28588539e7c" providerId="LiveId" clId="{811C6374-841A-4A4F-AC8D-0F9205765C5E}" dt="2024-12-04T02:49:13.314" v="458"/>
        <pc:sldMkLst>
          <pc:docMk/>
          <pc:sldMk cId="0" sldId="1409"/>
        </pc:sldMkLst>
        <pc:spChg chg="del mod">
          <ac:chgData name="faizul alfalah" userId="b097e28588539e7c" providerId="LiveId" clId="{811C6374-841A-4A4F-AC8D-0F9205765C5E}" dt="2024-12-04T02:36:06.110" v="304" actId="478"/>
          <ac:spMkLst>
            <pc:docMk/>
            <pc:sldMk cId="0" sldId="1409"/>
            <ac:spMk id="3" creationId="{0885381C-0556-6D30-1AAF-A1D9FF749856}"/>
          </ac:spMkLst>
        </pc:spChg>
        <pc:spChg chg="add del mod">
          <ac:chgData name="faizul alfalah" userId="b097e28588539e7c" providerId="LiveId" clId="{811C6374-841A-4A4F-AC8D-0F9205765C5E}" dt="2024-12-04T02:36:50.398" v="322" actId="478"/>
          <ac:spMkLst>
            <pc:docMk/>
            <pc:sldMk cId="0" sldId="1409"/>
            <ac:spMk id="8" creationId="{B055B7E5-2527-4379-9179-7F41A3DBDACA}"/>
          </ac:spMkLst>
        </pc:spChg>
        <pc:spChg chg="mod">
          <ac:chgData name="faizul alfalah" userId="b097e28588539e7c" providerId="LiveId" clId="{811C6374-841A-4A4F-AC8D-0F9205765C5E}" dt="2024-12-04T02:37:22.053" v="340" actId="1076"/>
          <ac:spMkLst>
            <pc:docMk/>
            <pc:sldMk cId="0" sldId="1409"/>
            <ac:spMk id="10" creationId="{C198609E-80DE-4CD2-9FD6-A570F2B68768}"/>
          </ac:spMkLst>
        </pc:spChg>
        <pc:picChg chg="add mod">
          <ac:chgData name="faizul alfalah" userId="b097e28588539e7c" providerId="LiveId" clId="{811C6374-841A-4A4F-AC8D-0F9205765C5E}" dt="2024-12-04T02:36:54.790" v="324" actId="1076"/>
          <ac:picMkLst>
            <pc:docMk/>
            <pc:sldMk cId="0" sldId="1409"/>
            <ac:picMk id="5" creationId="{6E2E9F43-E0AC-47A8-9A4B-FF06429DC84C}"/>
          </ac:picMkLst>
        </pc:picChg>
      </pc:sldChg>
      <pc:sldChg chg="addSp delSp modSp mod setBg">
        <pc:chgData name="faizul alfalah" userId="b097e28588539e7c" providerId="LiveId" clId="{811C6374-841A-4A4F-AC8D-0F9205765C5E}" dt="2024-12-04T02:18:36.203" v="112"/>
        <pc:sldMkLst>
          <pc:docMk/>
          <pc:sldMk cId="1554810667" sldId="1529"/>
        </pc:sldMkLst>
        <pc:spChg chg="mod">
          <ac:chgData name="faizul alfalah" userId="b097e28588539e7c" providerId="LiveId" clId="{811C6374-841A-4A4F-AC8D-0F9205765C5E}" dt="2024-12-04T02:17:02.906" v="107" actId="1076"/>
          <ac:spMkLst>
            <pc:docMk/>
            <pc:sldMk cId="1554810667" sldId="1529"/>
            <ac:spMk id="5" creationId="{F984C406-6B54-1DFD-D91D-1994B4A35915}"/>
          </ac:spMkLst>
        </pc:spChg>
        <pc:picChg chg="del">
          <ac:chgData name="faizul alfalah" userId="b097e28588539e7c" providerId="LiveId" clId="{811C6374-841A-4A4F-AC8D-0F9205765C5E}" dt="2024-12-04T02:18:10.362" v="108" actId="478"/>
          <ac:picMkLst>
            <pc:docMk/>
            <pc:sldMk cId="1554810667" sldId="1529"/>
            <ac:picMk id="3" creationId="{15C80132-E218-BA1F-ACAF-66E3DF22AA84}"/>
          </ac:picMkLst>
        </pc:picChg>
        <pc:picChg chg="add mod">
          <ac:chgData name="faizul alfalah" userId="b097e28588539e7c" providerId="LiveId" clId="{811C6374-841A-4A4F-AC8D-0F9205765C5E}" dt="2024-12-04T02:18:17.452" v="110" actId="1076"/>
          <ac:picMkLst>
            <pc:docMk/>
            <pc:sldMk cId="1554810667" sldId="1529"/>
            <ac:picMk id="4" creationId="{88A0DA7F-74D2-47D7-8C9D-6B578E3542B1}"/>
          </ac:picMkLst>
        </pc:picChg>
      </pc:sldChg>
      <pc:sldChg chg="addSp delSp mod setBg">
        <pc:chgData name="faizul alfalah" userId="b097e28588539e7c" providerId="LiveId" clId="{811C6374-841A-4A4F-AC8D-0F9205765C5E}" dt="2024-12-04T02:16:08.278" v="87"/>
        <pc:sldMkLst>
          <pc:docMk/>
          <pc:sldMk cId="3061276841" sldId="1601"/>
        </pc:sldMkLst>
        <pc:spChg chg="add del">
          <ac:chgData name="faizul alfalah" userId="b097e28588539e7c" providerId="LiveId" clId="{811C6374-841A-4A4F-AC8D-0F9205765C5E}" dt="2024-12-04T02:15:52.591" v="67" actId="478"/>
          <ac:spMkLst>
            <pc:docMk/>
            <pc:sldMk cId="3061276841" sldId="1601"/>
            <ac:spMk id="4" creationId="{B215B174-0C65-4DC9-97EC-4177DA28C37B}"/>
          </ac:spMkLst>
        </pc:spChg>
        <pc:spChg chg="add del">
          <ac:chgData name="faizul alfalah" userId="b097e28588539e7c" providerId="LiveId" clId="{811C6374-841A-4A4F-AC8D-0F9205765C5E}" dt="2024-12-04T02:15:52.591" v="67" actId="478"/>
          <ac:spMkLst>
            <pc:docMk/>
            <pc:sldMk cId="3061276841" sldId="1601"/>
            <ac:spMk id="5" creationId="{79D87872-0DB6-4A54-83EC-D7FCA212D486}"/>
          </ac:spMkLst>
        </pc:spChg>
        <pc:picChg chg="del">
          <ac:chgData name="faizul alfalah" userId="b097e28588539e7c" providerId="LiveId" clId="{811C6374-841A-4A4F-AC8D-0F9205765C5E}" dt="2024-12-04T02:15:55.121" v="68" actId="478"/>
          <ac:picMkLst>
            <pc:docMk/>
            <pc:sldMk cId="3061276841" sldId="1601"/>
            <ac:picMk id="2" creationId="{42FAD74A-FDC0-78E5-84D2-6868612415F2}"/>
          </ac:picMkLst>
        </pc:picChg>
      </pc:sldChg>
      <pc:sldChg chg="addSp delSp modSp mod setBg">
        <pc:chgData name="faizul alfalah" userId="b097e28588539e7c" providerId="LiveId" clId="{811C6374-841A-4A4F-AC8D-0F9205765C5E}" dt="2024-12-04T02:34:19.065" v="280" actId="207"/>
        <pc:sldMkLst>
          <pc:docMk/>
          <pc:sldMk cId="3988699274" sldId="1626"/>
        </pc:sldMkLst>
        <pc:spChg chg="add mod">
          <ac:chgData name="faizul alfalah" userId="b097e28588539e7c" providerId="LiveId" clId="{811C6374-841A-4A4F-AC8D-0F9205765C5E}" dt="2024-12-04T02:34:15.568" v="279" actId="207"/>
          <ac:spMkLst>
            <pc:docMk/>
            <pc:sldMk cId="3988699274" sldId="1626"/>
            <ac:spMk id="4" creationId="{A9937D39-1836-4B7F-A20D-F1CB33ED5D56}"/>
          </ac:spMkLst>
        </pc:spChg>
        <pc:spChg chg="mod">
          <ac:chgData name="faizul alfalah" userId="b097e28588539e7c" providerId="LiveId" clId="{811C6374-841A-4A4F-AC8D-0F9205765C5E}" dt="2024-12-04T02:32:05.105" v="263" actId="1076"/>
          <ac:spMkLst>
            <pc:docMk/>
            <pc:sldMk cId="3988699274" sldId="1626"/>
            <ac:spMk id="5" creationId="{7D9D5465-E584-4984-8B3A-A1F37BCA5CCA}"/>
          </ac:spMkLst>
        </pc:spChg>
        <pc:spChg chg="add mod">
          <ac:chgData name="faizul alfalah" userId="b097e28588539e7c" providerId="LiveId" clId="{811C6374-841A-4A4F-AC8D-0F9205765C5E}" dt="2024-12-04T02:34:19.065" v="280" actId="207"/>
          <ac:spMkLst>
            <pc:docMk/>
            <pc:sldMk cId="3988699274" sldId="1626"/>
            <ac:spMk id="6" creationId="{755126D9-E8C0-4654-A742-CD263EF368A9}"/>
          </ac:spMkLst>
        </pc:spChg>
        <pc:picChg chg="del">
          <ac:chgData name="faizul alfalah" userId="b097e28588539e7c" providerId="LiveId" clId="{811C6374-841A-4A4F-AC8D-0F9205765C5E}" dt="2024-12-04T02:28:48.343" v="247" actId="478"/>
          <ac:picMkLst>
            <pc:docMk/>
            <pc:sldMk cId="3988699274" sldId="1626"/>
            <ac:picMk id="3" creationId="{03189CAD-5387-81B3-96F5-12F9C7312D4E}"/>
          </ac:picMkLst>
        </pc:picChg>
      </pc:sldChg>
      <pc:sldChg chg="delSp del mod setBg">
        <pc:chgData name="faizul alfalah" userId="b097e28588539e7c" providerId="LiveId" clId="{811C6374-841A-4A4F-AC8D-0F9205765C5E}" dt="2024-12-04T02:35:31.668" v="299" actId="47"/>
        <pc:sldMkLst>
          <pc:docMk/>
          <pc:sldMk cId="3555687044" sldId="1641"/>
        </pc:sldMkLst>
        <pc:picChg chg="del">
          <ac:chgData name="faizul alfalah" userId="b097e28588539e7c" providerId="LiveId" clId="{811C6374-841A-4A4F-AC8D-0F9205765C5E}" dt="2024-12-04T02:34:40.768" v="282" actId="478"/>
          <ac:picMkLst>
            <pc:docMk/>
            <pc:sldMk cId="3555687044" sldId="1641"/>
            <ac:picMk id="6" creationId="{000D8BF3-AE33-DD8A-48E1-5158E67C87CB}"/>
          </ac:picMkLst>
        </pc:picChg>
      </pc:sldChg>
      <pc:sldChg chg="delSp modSp mod setBg">
        <pc:chgData name="faizul alfalah" userId="b097e28588539e7c" providerId="LiveId" clId="{811C6374-841A-4A4F-AC8D-0F9205765C5E}" dt="2024-12-04T02:27:01.608" v="225"/>
        <pc:sldMkLst>
          <pc:docMk/>
          <pc:sldMk cId="618629998" sldId="1642"/>
        </pc:sldMkLst>
        <pc:spChg chg="mod">
          <ac:chgData name="faizul alfalah" userId="b097e28588539e7c" providerId="LiveId" clId="{811C6374-841A-4A4F-AC8D-0F9205765C5E}" dt="2024-12-04T02:26:20.023" v="223" actId="404"/>
          <ac:spMkLst>
            <pc:docMk/>
            <pc:sldMk cId="618629998" sldId="1642"/>
            <ac:spMk id="6" creationId="{5F89765B-7099-4A37-AD53-12154FAF03DE}"/>
          </ac:spMkLst>
        </pc:spChg>
        <pc:picChg chg="del">
          <ac:chgData name="faizul alfalah" userId="b097e28588539e7c" providerId="LiveId" clId="{811C6374-841A-4A4F-AC8D-0F9205765C5E}" dt="2024-12-04T02:25:32.994" v="219" actId="478"/>
          <ac:picMkLst>
            <pc:docMk/>
            <pc:sldMk cId="618629998" sldId="1642"/>
            <ac:picMk id="2" creationId="{92F79181-BC4B-200E-FA02-6D0B6F8F73F4}"/>
          </ac:picMkLst>
        </pc:picChg>
      </pc:sldChg>
      <pc:sldChg chg="addSp delSp modSp mod setBg">
        <pc:chgData name="faizul alfalah" userId="b097e28588539e7c" providerId="LiveId" clId="{811C6374-841A-4A4F-AC8D-0F9205765C5E}" dt="2024-12-04T02:49:02.265" v="456"/>
        <pc:sldMkLst>
          <pc:docMk/>
          <pc:sldMk cId="672575458" sldId="1644"/>
        </pc:sldMkLst>
        <pc:spChg chg="mod">
          <ac:chgData name="faizul alfalah" userId="b097e28588539e7c" providerId="LiveId" clId="{811C6374-841A-4A4F-AC8D-0F9205765C5E}" dt="2024-12-04T02:27:47.411" v="235" actId="1076"/>
          <ac:spMkLst>
            <pc:docMk/>
            <pc:sldMk cId="672575458" sldId="1644"/>
            <ac:spMk id="2" creationId="{BE1DCD8A-3A9B-F6BF-7EDF-C582E87683B6}"/>
          </ac:spMkLst>
        </pc:spChg>
        <pc:spChg chg="del mod">
          <ac:chgData name="faizul alfalah" userId="b097e28588539e7c" providerId="LiveId" clId="{811C6374-841A-4A4F-AC8D-0F9205765C5E}" dt="2024-12-04T02:28:04.841" v="236" actId="478"/>
          <ac:spMkLst>
            <pc:docMk/>
            <pc:sldMk cId="672575458" sldId="1644"/>
            <ac:spMk id="4" creationId="{76A4D34A-0FC2-AE36-499A-AD9D7FEBC88D}"/>
          </ac:spMkLst>
        </pc:spChg>
        <pc:picChg chg="add mod">
          <ac:chgData name="faizul alfalah" userId="b097e28588539e7c" providerId="LiveId" clId="{811C6374-841A-4A4F-AC8D-0F9205765C5E}" dt="2024-12-04T02:28:09.824" v="238" actId="1076"/>
          <ac:picMkLst>
            <pc:docMk/>
            <pc:sldMk cId="672575458" sldId="1644"/>
            <ac:picMk id="5" creationId="{CF7C3921-0FA8-4A8B-9AE9-DDB8F5911952}"/>
          </ac:picMkLst>
        </pc:picChg>
      </pc:sldChg>
      <pc:sldChg chg="addSp delSp mod setBg">
        <pc:chgData name="faizul alfalah" userId="b097e28588539e7c" providerId="LiveId" clId="{811C6374-841A-4A4F-AC8D-0F9205765C5E}" dt="2024-12-04T02:41:00.874" v="372"/>
        <pc:sldMkLst>
          <pc:docMk/>
          <pc:sldMk cId="3429851245" sldId="1645"/>
        </pc:sldMkLst>
        <pc:spChg chg="add del">
          <ac:chgData name="faizul alfalah" userId="b097e28588539e7c" providerId="LiveId" clId="{811C6374-841A-4A4F-AC8D-0F9205765C5E}" dt="2024-12-04T02:40:47.847" v="366" actId="478"/>
          <ac:spMkLst>
            <pc:docMk/>
            <pc:sldMk cId="3429851245" sldId="1645"/>
            <ac:spMk id="3" creationId="{394D8918-02A2-410A-9918-45921E2A6F47}"/>
          </ac:spMkLst>
        </pc:spChg>
        <pc:spChg chg="add del">
          <ac:chgData name="faizul alfalah" userId="b097e28588539e7c" providerId="LiveId" clId="{811C6374-841A-4A4F-AC8D-0F9205765C5E}" dt="2024-12-04T02:40:47.847" v="366" actId="478"/>
          <ac:spMkLst>
            <pc:docMk/>
            <pc:sldMk cId="3429851245" sldId="1645"/>
            <ac:spMk id="5" creationId="{ED20BF96-F679-4B48-9115-6636580F0CEE}"/>
          </ac:spMkLst>
        </pc:spChg>
        <pc:picChg chg="del">
          <ac:chgData name="faizul alfalah" userId="b097e28588539e7c" providerId="LiveId" clId="{811C6374-841A-4A4F-AC8D-0F9205765C5E}" dt="2024-12-04T02:40:50.862" v="367" actId="478"/>
          <ac:picMkLst>
            <pc:docMk/>
            <pc:sldMk cId="3429851245" sldId="1645"/>
            <ac:picMk id="2" creationId="{0155D3D0-F5DC-8028-CC1B-B9C4918F4DEC}"/>
          </ac:picMkLst>
        </pc:picChg>
      </pc:sldChg>
      <pc:sldChg chg="delSp modSp mod setBg">
        <pc:chgData name="faizul alfalah" userId="b097e28588539e7c" providerId="LiveId" clId="{811C6374-841A-4A4F-AC8D-0F9205765C5E}" dt="2024-12-04T02:20:47.341" v="153" actId="207"/>
        <pc:sldMkLst>
          <pc:docMk/>
          <pc:sldMk cId="1370118030" sldId="1651"/>
        </pc:sldMkLst>
        <pc:spChg chg="mod">
          <ac:chgData name="faizul alfalah" userId="b097e28588539e7c" providerId="LiveId" clId="{811C6374-841A-4A4F-AC8D-0F9205765C5E}" dt="2024-12-04T02:20:47.341" v="153" actId="207"/>
          <ac:spMkLst>
            <pc:docMk/>
            <pc:sldMk cId="1370118030" sldId="1651"/>
            <ac:spMk id="3" creationId="{B30B67E1-61F3-49DA-56F1-E4C45484D2BB}"/>
          </ac:spMkLst>
        </pc:spChg>
        <pc:picChg chg="del">
          <ac:chgData name="faizul alfalah" userId="b097e28588539e7c" providerId="LiveId" clId="{811C6374-841A-4A4F-AC8D-0F9205765C5E}" dt="2024-12-04T02:19:26.766" v="118" actId="478"/>
          <ac:picMkLst>
            <pc:docMk/>
            <pc:sldMk cId="1370118030" sldId="1651"/>
            <ac:picMk id="2" creationId="{9F8B81B6-1D0C-EBEE-3FC7-9E46410C839D}"/>
          </ac:picMkLst>
        </pc:picChg>
      </pc:sldChg>
      <pc:sldChg chg="addSp delSp modSp mod setBg">
        <pc:chgData name="faizul alfalah" userId="b097e28588539e7c" providerId="LiveId" clId="{811C6374-841A-4A4F-AC8D-0F9205765C5E}" dt="2024-12-04T02:25:17.417" v="218" actId="208"/>
        <pc:sldMkLst>
          <pc:docMk/>
          <pc:sldMk cId="3281847444" sldId="1652"/>
        </pc:sldMkLst>
        <pc:spChg chg="add del mod">
          <ac:chgData name="faizul alfalah" userId="b097e28588539e7c" providerId="LiveId" clId="{811C6374-841A-4A4F-AC8D-0F9205765C5E}" dt="2024-12-04T02:25:17.417" v="218" actId="208"/>
          <ac:spMkLst>
            <pc:docMk/>
            <pc:sldMk cId="3281847444" sldId="1652"/>
            <ac:spMk id="2" creationId="{A4F30E73-BA8F-8672-C381-D4E1C15EC83E}"/>
          </ac:spMkLst>
        </pc:spChg>
        <pc:spChg chg="add del mod">
          <ac:chgData name="faizul alfalah" userId="b097e28588539e7c" providerId="LiveId" clId="{811C6374-841A-4A4F-AC8D-0F9205765C5E}" dt="2024-12-04T02:25:06.004" v="217" actId="403"/>
          <ac:spMkLst>
            <pc:docMk/>
            <pc:sldMk cId="3281847444" sldId="1652"/>
            <ac:spMk id="4" creationId="{FA24F567-56E2-4D98-7E22-2B54335773FB}"/>
          </ac:spMkLst>
        </pc:spChg>
        <pc:picChg chg="del">
          <ac:chgData name="faizul alfalah" userId="b097e28588539e7c" providerId="LiveId" clId="{811C6374-841A-4A4F-AC8D-0F9205765C5E}" dt="2024-12-04T02:23:52.306" v="179" actId="478"/>
          <ac:picMkLst>
            <pc:docMk/>
            <pc:sldMk cId="3281847444" sldId="1652"/>
            <ac:picMk id="3" creationId="{2FAB51BC-8200-DE4F-38A1-6B04871A396C}"/>
          </ac:picMkLst>
        </pc:picChg>
      </pc:sldChg>
      <pc:sldChg chg="delSp mod setBg">
        <pc:chgData name="faizul alfalah" userId="b097e28588539e7c" providerId="LiveId" clId="{811C6374-841A-4A4F-AC8D-0F9205765C5E}" dt="2024-12-04T02:19:13.269" v="117"/>
        <pc:sldMkLst>
          <pc:docMk/>
          <pc:sldMk cId="1849464191" sldId="1658"/>
        </pc:sldMkLst>
        <pc:picChg chg="del">
          <ac:chgData name="faizul alfalah" userId="b097e28588539e7c" providerId="LiveId" clId="{811C6374-841A-4A4F-AC8D-0F9205765C5E}" dt="2024-12-04T02:18:50.851" v="113" actId="478"/>
          <ac:picMkLst>
            <pc:docMk/>
            <pc:sldMk cId="1849464191" sldId="1658"/>
            <ac:picMk id="2" creationId="{6244F4A2-42FC-C397-4300-43F23AA8D71B}"/>
          </ac:picMkLst>
        </pc:picChg>
      </pc:sldChg>
      <pc:sldChg chg="delSp modSp mod setBg">
        <pc:chgData name="faizul alfalah" userId="b097e28588539e7c" providerId="LiveId" clId="{811C6374-841A-4A4F-AC8D-0F9205765C5E}" dt="2024-12-04T02:20:25.724" v="151" actId="207"/>
        <pc:sldMkLst>
          <pc:docMk/>
          <pc:sldMk cId="2472163954" sldId="1659"/>
        </pc:sldMkLst>
        <pc:spChg chg="mod">
          <ac:chgData name="faizul alfalah" userId="b097e28588539e7c" providerId="LiveId" clId="{811C6374-841A-4A4F-AC8D-0F9205765C5E}" dt="2024-12-04T02:20:25.724" v="151" actId="207"/>
          <ac:spMkLst>
            <pc:docMk/>
            <pc:sldMk cId="2472163954" sldId="1659"/>
            <ac:spMk id="3" creationId="{30FA60A9-B776-D98A-DF49-2C1A857331BB}"/>
          </ac:spMkLst>
        </pc:spChg>
        <pc:picChg chg="del">
          <ac:chgData name="faizul alfalah" userId="b097e28588539e7c" providerId="LiveId" clId="{811C6374-841A-4A4F-AC8D-0F9205765C5E}" dt="2024-12-04T02:20:05.350" v="130" actId="478"/>
          <ac:picMkLst>
            <pc:docMk/>
            <pc:sldMk cId="2472163954" sldId="1659"/>
            <ac:picMk id="2" creationId="{4F59CE21-8F8E-F63C-3720-A84EE47303AD}"/>
          </ac:picMkLst>
        </pc:picChg>
      </pc:sldChg>
      <pc:sldChg chg="delSp modSp mod setBg">
        <pc:chgData name="faizul alfalah" userId="b097e28588539e7c" providerId="LiveId" clId="{811C6374-841A-4A4F-AC8D-0F9205765C5E}" dt="2024-12-04T02:21:20.765" v="161" actId="207"/>
        <pc:sldMkLst>
          <pc:docMk/>
          <pc:sldMk cId="3474326506" sldId="1660"/>
        </pc:sldMkLst>
        <pc:spChg chg="mod">
          <ac:chgData name="faizul alfalah" userId="b097e28588539e7c" providerId="LiveId" clId="{811C6374-841A-4A4F-AC8D-0F9205765C5E}" dt="2024-12-04T02:21:20.765" v="161" actId="207"/>
          <ac:spMkLst>
            <pc:docMk/>
            <pc:sldMk cId="3474326506" sldId="1660"/>
            <ac:spMk id="6" creationId="{93EE5E50-7CEF-B287-CA68-024861230EBC}"/>
          </ac:spMkLst>
        </pc:spChg>
        <pc:picChg chg="del">
          <ac:chgData name="faizul alfalah" userId="b097e28588539e7c" providerId="LiveId" clId="{811C6374-841A-4A4F-AC8D-0F9205765C5E}" dt="2024-12-04T02:20:56.597" v="154" actId="478"/>
          <ac:picMkLst>
            <pc:docMk/>
            <pc:sldMk cId="3474326506" sldId="1660"/>
            <ac:picMk id="7" creationId="{D4274202-7493-F281-9850-8AD8E7108F16}"/>
          </ac:picMkLst>
        </pc:picChg>
      </pc:sldChg>
      <pc:sldChg chg="delSp modSp mod setBg">
        <pc:chgData name="faizul alfalah" userId="b097e28588539e7c" providerId="LiveId" clId="{811C6374-841A-4A4F-AC8D-0F9205765C5E}" dt="2024-12-04T02:21:51.860" v="168" actId="1076"/>
        <pc:sldMkLst>
          <pc:docMk/>
          <pc:sldMk cId="3038051277" sldId="1661"/>
        </pc:sldMkLst>
        <pc:spChg chg="mod">
          <ac:chgData name="faizul alfalah" userId="b097e28588539e7c" providerId="LiveId" clId="{811C6374-841A-4A4F-AC8D-0F9205765C5E}" dt="2024-12-04T02:21:51.860" v="168" actId="1076"/>
          <ac:spMkLst>
            <pc:docMk/>
            <pc:sldMk cId="3038051277" sldId="1661"/>
            <ac:spMk id="3" creationId="{01F26BBE-0CA5-BEA5-EAC4-D5782029ADC7}"/>
          </ac:spMkLst>
        </pc:spChg>
        <pc:picChg chg="del">
          <ac:chgData name="faizul alfalah" userId="b097e28588539e7c" providerId="LiveId" clId="{811C6374-841A-4A4F-AC8D-0F9205765C5E}" dt="2024-12-04T02:21:35.262" v="162" actId="478"/>
          <ac:picMkLst>
            <pc:docMk/>
            <pc:sldMk cId="3038051277" sldId="1661"/>
            <ac:picMk id="2" creationId="{C716CF82-6EA1-8241-D1F5-42B7C1A50A6A}"/>
          </ac:picMkLst>
        </pc:picChg>
      </pc:sldChg>
      <pc:sldChg chg="addSp delSp modSp mod setBg">
        <pc:chgData name="faizul alfalah" userId="b097e28588539e7c" providerId="LiveId" clId="{811C6374-841A-4A4F-AC8D-0F9205765C5E}" dt="2024-12-04T02:48:51.541" v="454"/>
        <pc:sldMkLst>
          <pc:docMk/>
          <pc:sldMk cId="1906758023" sldId="1662"/>
        </pc:sldMkLst>
        <pc:spChg chg="del">
          <ac:chgData name="faizul alfalah" userId="b097e28588539e7c" providerId="LiveId" clId="{811C6374-841A-4A4F-AC8D-0F9205765C5E}" dt="2024-12-04T02:22:36.759" v="169" actId="478"/>
          <ac:spMkLst>
            <pc:docMk/>
            <pc:sldMk cId="1906758023" sldId="1662"/>
            <ac:spMk id="3" creationId="{8B3D8F8B-B7E3-7386-9A14-90BEB6001969}"/>
          </ac:spMkLst>
        </pc:spChg>
        <pc:spChg chg="mod">
          <ac:chgData name="faizul alfalah" userId="b097e28588539e7c" providerId="LiveId" clId="{811C6374-841A-4A4F-AC8D-0F9205765C5E}" dt="2024-12-04T02:23:09.303" v="176" actId="1076"/>
          <ac:spMkLst>
            <pc:docMk/>
            <pc:sldMk cId="1906758023" sldId="1662"/>
            <ac:spMk id="5" creationId="{09DCCFAE-2422-8754-CD5D-3C61E819A5C8}"/>
          </ac:spMkLst>
        </pc:spChg>
        <pc:picChg chg="add mod">
          <ac:chgData name="faizul alfalah" userId="b097e28588539e7c" providerId="LiveId" clId="{811C6374-841A-4A4F-AC8D-0F9205765C5E}" dt="2024-12-04T02:22:41.896" v="171" actId="1076"/>
          <ac:picMkLst>
            <pc:docMk/>
            <pc:sldMk cId="1906758023" sldId="1662"/>
            <ac:picMk id="4" creationId="{D163B75A-1A15-42A2-8B80-073BB285041C}"/>
          </ac:picMkLst>
        </pc:picChg>
      </pc:sldChg>
      <pc:sldChg chg="delSp mod setBg">
        <pc:chgData name="faizul alfalah" userId="b097e28588539e7c" providerId="LiveId" clId="{811C6374-841A-4A4F-AC8D-0F9205765C5E}" dt="2024-12-04T02:16:35.174" v="105"/>
        <pc:sldMkLst>
          <pc:docMk/>
          <pc:sldMk cId="777509640" sldId="1663"/>
        </pc:sldMkLst>
        <pc:picChg chg="del">
          <ac:chgData name="faizul alfalah" userId="b097e28588539e7c" providerId="LiveId" clId="{811C6374-841A-4A4F-AC8D-0F9205765C5E}" dt="2024-12-04T02:16:22.289" v="88" actId="478"/>
          <ac:picMkLst>
            <pc:docMk/>
            <pc:sldMk cId="777509640" sldId="1663"/>
            <ac:picMk id="2" creationId="{12DCAF6D-0172-908F-140B-CDE21DC42D97}"/>
          </ac:picMkLst>
        </pc:picChg>
      </pc:sldChg>
      <pc:sldChg chg="del">
        <pc:chgData name="faizul alfalah" userId="b097e28588539e7c" providerId="LiveId" clId="{811C6374-841A-4A4F-AC8D-0F9205765C5E}" dt="2024-12-04T02:34:30.973" v="281" actId="47"/>
        <pc:sldMkLst>
          <pc:docMk/>
          <pc:sldMk cId="4114302412" sldId="1664"/>
        </pc:sldMkLst>
      </pc:sldChg>
      <pc:sldChg chg="delSp mod setBg">
        <pc:chgData name="faizul alfalah" userId="b097e28588539e7c" providerId="LiveId" clId="{811C6374-841A-4A4F-AC8D-0F9205765C5E}" dt="2024-12-04T02:41:17.678" v="380"/>
        <pc:sldMkLst>
          <pc:docMk/>
          <pc:sldMk cId="1253960577" sldId="1665"/>
        </pc:sldMkLst>
        <pc:picChg chg="del">
          <ac:chgData name="faizul alfalah" userId="b097e28588539e7c" providerId="LiveId" clId="{811C6374-841A-4A4F-AC8D-0F9205765C5E}" dt="2024-12-04T02:41:06.722" v="373" actId="478"/>
          <ac:picMkLst>
            <pc:docMk/>
            <pc:sldMk cId="1253960577" sldId="1665"/>
            <ac:picMk id="2" creationId="{029D81CD-97C6-32FF-5E1B-914781CCF159}"/>
          </ac:picMkLst>
        </pc:picChg>
      </pc:sldChg>
      <pc:sldChg chg="delSp mod setBg">
        <pc:chgData name="faizul alfalah" userId="b097e28588539e7c" providerId="LiveId" clId="{811C6374-841A-4A4F-AC8D-0F9205765C5E}" dt="2024-12-04T02:56:24.374" v="494" actId="478"/>
        <pc:sldMkLst>
          <pc:docMk/>
          <pc:sldMk cId="985696714" sldId="1666"/>
        </pc:sldMkLst>
        <pc:picChg chg="del">
          <ac:chgData name="faizul alfalah" userId="b097e28588539e7c" providerId="LiveId" clId="{811C6374-841A-4A4F-AC8D-0F9205765C5E}" dt="2024-12-04T02:41:22.821" v="381" actId="478"/>
          <ac:picMkLst>
            <pc:docMk/>
            <pc:sldMk cId="985696714" sldId="1666"/>
            <ac:picMk id="2" creationId="{ADE69CAE-DABB-9D39-A751-BF6B9BF0E60E}"/>
          </ac:picMkLst>
        </pc:picChg>
        <pc:picChg chg="del">
          <ac:chgData name="faizul alfalah" userId="b097e28588539e7c" providerId="LiveId" clId="{811C6374-841A-4A4F-AC8D-0F9205765C5E}" dt="2024-12-04T02:56:24.374" v="494" actId="478"/>
          <ac:picMkLst>
            <pc:docMk/>
            <pc:sldMk cId="985696714" sldId="1666"/>
            <ac:picMk id="6" creationId="{BA75ACD5-0160-8E22-16B7-9CB8A5199E45}"/>
          </ac:picMkLst>
        </pc:picChg>
      </pc:sldChg>
      <pc:sldChg chg="delSp mod setBg">
        <pc:chgData name="faizul alfalah" userId="b097e28588539e7c" providerId="LiveId" clId="{811C6374-841A-4A4F-AC8D-0F9205765C5E}" dt="2024-12-04T02:42:14.650" v="397"/>
        <pc:sldMkLst>
          <pc:docMk/>
          <pc:sldMk cId="2047148681" sldId="1667"/>
        </pc:sldMkLst>
        <pc:picChg chg="del">
          <ac:chgData name="faizul alfalah" userId="b097e28588539e7c" providerId="LiveId" clId="{811C6374-841A-4A4F-AC8D-0F9205765C5E}" dt="2024-12-04T02:41:42.110" v="387" actId="478"/>
          <ac:picMkLst>
            <pc:docMk/>
            <pc:sldMk cId="2047148681" sldId="1667"/>
            <ac:picMk id="2" creationId="{08EE2FA2-73DA-BB0D-1F6C-C5AEC338D081}"/>
          </ac:picMkLst>
        </pc:picChg>
      </pc:sldChg>
      <pc:sldChg chg="delSp mod setBg">
        <pc:chgData name="faizul alfalah" userId="b097e28588539e7c" providerId="LiveId" clId="{811C6374-841A-4A4F-AC8D-0F9205765C5E}" dt="2024-12-04T02:46:42.028" v="451"/>
        <pc:sldMkLst>
          <pc:docMk/>
          <pc:sldMk cId="3479724683" sldId="1668"/>
        </pc:sldMkLst>
        <pc:picChg chg="del">
          <ac:chgData name="faizul alfalah" userId="b097e28588539e7c" providerId="LiveId" clId="{811C6374-841A-4A4F-AC8D-0F9205765C5E}" dt="2024-12-04T02:46:33.308" v="445" actId="478"/>
          <ac:picMkLst>
            <pc:docMk/>
            <pc:sldMk cId="3479724683" sldId="1668"/>
            <ac:picMk id="3" creationId="{32C56F62-24BC-E5AB-571A-A312146B03E6}"/>
          </ac:picMkLst>
        </pc:picChg>
      </pc:sldChg>
      <pc:sldChg chg="delSp mod setBg">
        <pc:chgData name="faizul alfalah" userId="b097e28588539e7c" providerId="LiveId" clId="{811C6374-841A-4A4F-AC8D-0F9205765C5E}" dt="2024-12-04T02:57:33.461" v="527"/>
        <pc:sldMkLst>
          <pc:docMk/>
          <pc:sldMk cId="1933734131" sldId="1669"/>
        </pc:sldMkLst>
        <pc:picChg chg="del">
          <ac:chgData name="faizul alfalah" userId="b097e28588539e7c" providerId="LiveId" clId="{811C6374-841A-4A4F-AC8D-0F9205765C5E}" dt="2024-12-04T02:57:23.320" v="516" actId="478"/>
          <ac:picMkLst>
            <pc:docMk/>
            <pc:sldMk cId="1933734131" sldId="1669"/>
            <ac:picMk id="3" creationId="{F92D4EA9-C8C3-D1EA-8FE8-F164E940638A}"/>
          </ac:picMkLst>
        </pc:picChg>
      </pc:sldChg>
      <pc:sldChg chg="addSp delSp modSp mod setBg">
        <pc:chgData name="faizul alfalah" userId="b097e28588539e7c" providerId="LiveId" clId="{811C6374-841A-4A4F-AC8D-0F9205765C5E}" dt="2024-12-04T02:38:37.396" v="353"/>
        <pc:sldMkLst>
          <pc:docMk/>
          <pc:sldMk cId="1946131018" sldId="1670"/>
        </pc:sldMkLst>
        <pc:picChg chg="del">
          <ac:chgData name="faizul alfalah" userId="b097e28588539e7c" providerId="LiveId" clId="{811C6374-841A-4A4F-AC8D-0F9205765C5E}" dt="2024-12-04T02:38:24.270" v="346" actId="478"/>
          <ac:picMkLst>
            <pc:docMk/>
            <pc:sldMk cId="1946131018" sldId="1670"/>
            <ac:picMk id="3" creationId="{BADC27F2-A2F5-D0AE-6C0C-9656EE803945}"/>
          </ac:picMkLst>
        </pc:picChg>
        <pc:picChg chg="add del mod">
          <ac:chgData name="faizul alfalah" userId="b097e28588539e7c" providerId="LiveId" clId="{811C6374-841A-4A4F-AC8D-0F9205765C5E}" dt="2024-12-04T02:38:21.445" v="345" actId="14100"/>
          <ac:picMkLst>
            <pc:docMk/>
            <pc:sldMk cId="1946131018" sldId="1670"/>
            <ac:picMk id="5" creationId="{FD3BB0F1-ABAE-D3D4-E72C-60C793065D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5/12/2024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49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460630"/>
            <a:ext cx="7734300" cy="2559170"/>
          </a:xfrm>
          <a:prstGeom prst="rect">
            <a:avLst/>
          </a:prstGeom>
          <a:ln>
            <a:solidFill>
              <a:schemeClr val="tx2">
                <a:lumMod val="40000"/>
                <a:lumOff val="60000"/>
              </a:schemeClr>
            </a:solidFill>
          </a:ln>
          <a:effectLst>
            <a:glow rad="139700">
              <a:schemeClr val="accent6">
                <a:satMod val="175000"/>
                <a:alpha val="40000"/>
              </a:schemeClr>
            </a:glow>
          </a:effectLst>
        </p:spPr>
        <p:txBody>
          <a:bodyPr wrap="square">
            <a:noAutofit/>
          </a:bodyPr>
          <a:lstStyle/>
          <a:p>
            <a:pPr algn="ctr"/>
            <a:r>
              <a:rPr lang="fi-FI" sz="5400" b="1" dirty="0">
                <a:ln w="13462">
                  <a:solidFill>
                    <a:schemeClr val="tx2"/>
                  </a:solidFill>
                  <a:prstDash val="solid"/>
                </a:ln>
                <a:solidFill>
                  <a:schemeClr val="bg2"/>
                </a:solidFill>
                <a:effectLst>
                  <a:outerShdw dist="38100" dir="2700000" algn="bl" rotWithShape="0">
                    <a:schemeClr val="accent5"/>
                  </a:outerShdw>
                </a:effectLst>
                <a:latin typeface="Arial Black" panose="020B0A04020102020204" pitchFamily="34" charset="0"/>
              </a:rPr>
              <a:t>GENERASI MUDA PEWARIS KHAIRA UMMAH</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chemeClr val="accent6">
                    <a:lumMod val="40000"/>
                    <a:lumOff val="60000"/>
                  </a:schemeClr>
                </a:solidFill>
                <a:effectLst>
                  <a:glow rad="139700">
                    <a:schemeClr val="tx1">
                      <a:alpha val="40000"/>
                    </a:schemeClr>
                  </a:glow>
                  <a:outerShdw dist="38100" dir="2700000" algn="tl">
                    <a:srgbClr val="000000">
                      <a:alpha val="94000"/>
                    </a:srgbClr>
                  </a:outerShdw>
                </a:effectLst>
              </a:rPr>
              <a:t>4  </a:t>
            </a:r>
            <a:r>
              <a:rPr lang="en-US" sz="2400" b="1" dirty="0" err="1">
                <a:solidFill>
                  <a:schemeClr val="accent6">
                    <a:lumMod val="40000"/>
                    <a:lumOff val="60000"/>
                  </a:schemeClr>
                </a:solidFill>
                <a:effectLst>
                  <a:glow rad="139700">
                    <a:schemeClr val="tx1">
                      <a:alpha val="40000"/>
                    </a:schemeClr>
                  </a:glow>
                  <a:outerShdw dist="38100" dir="2700000" algn="tl">
                    <a:srgbClr val="000000">
                      <a:alpha val="94000"/>
                    </a:srgbClr>
                  </a:outerShdw>
                </a:effectLst>
              </a:rPr>
              <a:t>Jamadilakhir</a:t>
            </a:r>
            <a:r>
              <a:rPr lang="en-US" sz="2400" b="1" dirty="0">
                <a:solidFill>
                  <a:schemeClr val="accent6">
                    <a:lumMod val="40000"/>
                    <a:lumOff val="60000"/>
                  </a:schemeClr>
                </a:solidFill>
                <a:effectLst>
                  <a:glow rad="139700">
                    <a:schemeClr val="tx1">
                      <a:alpha val="40000"/>
                    </a:schemeClr>
                  </a:glow>
                  <a:outerShdw dist="38100" dir="2700000" algn="tl">
                    <a:srgbClr val="000000">
                      <a:alpha val="94000"/>
                    </a:srgbClr>
                  </a:outerShdw>
                </a:effectLst>
              </a:rPr>
              <a:t> 1446  H  :</a:t>
            </a:r>
            <a:r>
              <a:rPr lang="en-US" sz="2400" b="1" i="1" dirty="0">
                <a:solidFill>
                  <a:schemeClr val="accent6">
                    <a:lumMod val="40000"/>
                    <a:lumOff val="60000"/>
                  </a:schemeClr>
                </a:solidFill>
                <a:effectLst>
                  <a:glow rad="139700">
                    <a:schemeClr val="tx1">
                      <a:alpha val="40000"/>
                    </a:schemeClr>
                  </a:glow>
                  <a:outerShdw dist="38100" dir="2700000" algn="tl">
                    <a:srgbClr val="000000">
                      <a:alpha val="94000"/>
                    </a:srgbClr>
                  </a:outerShdw>
                </a:effectLst>
              </a:rPr>
              <a:t> </a:t>
            </a:r>
            <a:r>
              <a:rPr lang="en-US" sz="2400" b="1" dirty="0">
                <a:solidFill>
                  <a:schemeClr val="accent6">
                    <a:lumMod val="40000"/>
                    <a:lumOff val="60000"/>
                  </a:schemeClr>
                </a:solidFill>
                <a:effectLst>
                  <a:glow rad="139700">
                    <a:schemeClr val="tx1">
                      <a:alpha val="40000"/>
                    </a:schemeClr>
                  </a:glow>
                  <a:outerShdw dist="38100" dir="2700000" algn="tl">
                    <a:srgbClr val="000000">
                      <a:alpha val="94000"/>
                    </a:srgbClr>
                  </a:outerShdw>
                </a:effectLst>
              </a:rPr>
              <a:t> </a:t>
            </a:r>
            <a:r>
              <a:rPr lang="ms-MY" sz="2400" b="1" dirty="0">
                <a:solidFill>
                  <a:schemeClr val="accent6">
                    <a:lumMod val="40000"/>
                    <a:lumOff val="60000"/>
                  </a:schemeClr>
                </a:solidFill>
                <a:effectLst>
                  <a:glow rad="139700">
                    <a:schemeClr val="tx1">
                      <a:alpha val="40000"/>
                    </a:schemeClr>
                  </a:glow>
                  <a:outerShdw dist="38100" dir="2700000" algn="tl">
                    <a:srgbClr val="000000">
                      <a:alpha val="94000"/>
                    </a:srgbClr>
                  </a:outerShdw>
                </a:effectLst>
              </a:rPr>
              <a:t>6 Disember 2024</a:t>
            </a:r>
            <a:endParaRPr lang="en-US" sz="2400" b="1" dirty="0">
              <a:solidFill>
                <a:schemeClr val="accent6">
                  <a:lumMod val="40000"/>
                  <a:lumOff val="60000"/>
                </a:schemeClr>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6C04437-A452-5BD7-E370-BDC4AD8FB3C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B183FFD-61B2-1EBA-2C7E-873126DC65FF}"/>
              </a:ext>
            </a:extLst>
          </p:cNvPr>
          <p:cNvSpPr/>
          <p:nvPr/>
        </p:nvSpPr>
        <p:spPr>
          <a:xfrm>
            <a:off x="266700" y="381000"/>
            <a:ext cx="8648700" cy="3200400"/>
          </a:xfrm>
          <a:prstGeom prst="roundRect">
            <a:avLst/>
          </a:prstGeom>
          <a:solidFill>
            <a:schemeClr val="accent5">
              <a:lumMod val="20000"/>
              <a:lumOff val="8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Kemajuan</a:t>
            </a: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sesebuah negara dan </a:t>
            </a:r>
            <a:r>
              <a:rPr lang="sv-SE" sz="40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kecemerlangan</a:t>
            </a: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sesuatu masyarakat dilihat pada penglibatan para pemudanya</a:t>
            </a:r>
          </a:p>
        </p:txBody>
      </p:sp>
      <p:sp>
        <p:nvSpPr>
          <p:cNvPr id="3" name="Rectangle: Rounded Corners 2">
            <a:extLst>
              <a:ext uri="{FF2B5EF4-FFF2-40B4-BE49-F238E27FC236}">
                <a16:creationId xmlns:a16="http://schemas.microsoft.com/office/drawing/2014/main" xmlns="" id="{57007312-DB47-1011-9068-115899FEF9CD}"/>
              </a:ext>
            </a:extLst>
          </p:cNvPr>
          <p:cNvSpPr/>
          <p:nvPr/>
        </p:nvSpPr>
        <p:spPr>
          <a:xfrm>
            <a:off x="280147" y="3657600"/>
            <a:ext cx="8648700" cy="3200400"/>
          </a:xfrm>
          <a:prstGeom prst="roundRect">
            <a:avLst/>
          </a:prstGeom>
          <a:solidFill>
            <a:schemeClr val="accent5">
              <a:lumMod val="20000"/>
              <a:lumOff val="80000"/>
              <a:alpha val="8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Pemuda dan pemudi </a:t>
            </a:r>
            <a:r>
              <a:rPr lang="sv-SE" sz="4000" dirty="0">
                <a:ln>
                  <a:solidFill>
                    <a:schemeClr val="bg1"/>
                  </a:solidFill>
                </a:ln>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lemah</a:t>
            </a: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dan </a:t>
            </a:r>
            <a:r>
              <a:rPr lang="sv-SE" sz="4000" dirty="0">
                <a:ln>
                  <a:solidFill>
                    <a:schemeClr val="bg1"/>
                  </a:solidFill>
                </a:ln>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lesu</a:t>
            </a: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bakal mundur dan beban kepada masyarakat</a:t>
            </a:r>
          </a:p>
        </p:txBody>
      </p:sp>
    </p:spTree>
    <p:extLst>
      <p:ext uri="{BB962C8B-B14F-4D97-AF65-F5344CB8AC3E}">
        <p14:creationId xmlns:p14="http://schemas.microsoft.com/office/powerpoint/2010/main" val="1849464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77A6730-2AE6-02D1-B0EC-215BDA8B498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30B67E1-61F3-49DA-56F1-E4C45484D2BB}"/>
              </a:ext>
            </a:extLst>
          </p:cNvPr>
          <p:cNvSpPr/>
          <p:nvPr/>
        </p:nvSpPr>
        <p:spPr>
          <a:xfrm>
            <a:off x="323850" y="381000"/>
            <a:ext cx="8515350" cy="6096000"/>
          </a:xfrm>
          <a:prstGeom prst="roundRect">
            <a:avLst/>
          </a:prstGeom>
          <a:blipFill>
            <a:blip r:embed="rId3">
              <a:alphaModFix amt="37000"/>
              <a:extLst>
                <a:ext uri="{28A0092B-C50C-407E-A947-70E740481C1C}">
                  <a14:useLocalDpi xmlns:a14="http://schemas.microsoft.com/office/drawing/2010/main" val="0"/>
                </a:ext>
              </a:extLst>
            </a:blip>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sv-SE" sz="32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a:p>
            <a:pPr algn="ctr">
              <a:defRPr/>
            </a:pPr>
            <a:endParaRPr lang="sv-SE" sz="32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2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Saidina Ali bin Abi Talib RA, Usamah bin Zaid RA, Sultan Muhammad al-Fateh</a:t>
            </a:r>
            <a:r>
              <a:rPr lang="sv-SE" sz="3200" dirty="0">
                <a:ln>
                  <a:solidFill>
                    <a:schemeClr val="bg1"/>
                  </a:solidFill>
                </a:ln>
                <a:solidFill>
                  <a:schemeClr val="bg2"/>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dan lain-lain telah menyumbang kepada kegemilangan Islam dan umatnya melalui kebijaksanaan, sumbangan idea dan usaha mereka kepada ummah. Mereka sanggup berkorban jiwa dan raga untuk Islam.</a:t>
            </a:r>
          </a:p>
        </p:txBody>
      </p:sp>
      <p:sp>
        <p:nvSpPr>
          <p:cNvPr id="6" name="Rectangle 5">
            <a:extLst>
              <a:ext uri="{FF2B5EF4-FFF2-40B4-BE49-F238E27FC236}">
                <a16:creationId xmlns:a16="http://schemas.microsoft.com/office/drawing/2014/main" xmlns="" id="{E0F85B13-3BCE-1C43-69B6-95C7E0681C22}"/>
              </a:ext>
            </a:extLst>
          </p:cNvPr>
          <p:cNvSpPr/>
          <p:nvPr/>
        </p:nvSpPr>
        <p:spPr>
          <a:xfrm>
            <a:off x="1076325" y="533400"/>
            <a:ext cx="7010400" cy="6858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n w="12700" cmpd="sng">
                  <a:solidFill>
                    <a:schemeClr val="accent4"/>
                  </a:solidFill>
                  <a:prstDash val="solid"/>
                </a:ln>
                <a:solidFill>
                  <a:schemeClr val="tx1">
                    <a:lumMod val="95000"/>
                    <a:lumOff val="5000"/>
                  </a:schemeClr>
                </a:solidFill>
              </a:rPr>
              <a:t>TOKOH –TOKOH PEMUDA</a:t>
            </a:r>
            <a:endParaRPr lang="en-MY" sz="4000" b="1" dirty="0">
              <a:ln w="12700" cmpd="sng">
                <a:solidFill>
                  <a:schemeClr val="accent4"/>
                </a:solidFill>
                <a:prstDash val="solid"/>
              </a:ln>
              <a:solidFill>
                <a:schemeClr val="tx1">
                  <a:lumMod val="95000"/>
                  <a:lumOff val="5000"/>
                </a:schemeClr>
              </a:solidFill>
            </a:endParaRPr>
          </a:p>
        </p:txBody>
      </p:sp>
    </p:spTree>
    <p:extLst>
      <p:ext uri="{BB962C8B-B14F-4D97-AF65-F5344CB8AC3E}">
        <p14:creationId xmlns:p14="http://schemas.microsoft.com/office/powerpoint/2010/main" val="137011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C6B3FA8-A637-F7D8-63E2-94710D343231}"/>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30FA60A9-B776-D98A-DF49-2C1A857331BB}"/>
              </a:ext>
            </a:extLst>
          </p:cNvPr>
          <p:cNvSpPr/>
          <p:nvPr/>
        </p:nvSpPr>
        <p:spPr>
          <a:xfrm>
            <a:off x="0" y="381000"/>
            <a:ext cx="9144000" cy="6096000"/>
          </a:xfrm>
          <a:prstGeom prst="roundRect">
            <a:avLst/>
          </a:prstGeom>
          <a:blipFill>
            <a:blip r:embed="rId3">
              <a:alphaModFix amt="37000"/>
              <a:extLst>
                <a:ext uri="{28A0092B-C50C-407E-A947-70E740481C1C}">
                  <a14:useLocalDpi xmlns:a14="http://schemas.microsoft.com/office/drawing/2010/main" val="0"/>
                </a:ext>
              </a:extLst>
            </a:blip>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sv-SE" sz="32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2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WAHAI PEMUDA </a:t>
            </a:r>
          </a:p>
          <a:p>
            <a:pPr algn="ctr">
              <a:defRPr/>
            </a:pPr>
            <a:r>
              <a:rPr lang="sv-SE" sz="32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DAN PEMUDI ISLAM !  </a:t>
            </a:r>
          </a:p>
          <a:p>
            <a:pPr algn="ctr">
              <a:defRPr/>
            </a:pPr>
            <a:endParaRPr lang="sv-SE" sz="32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Bersedialah untuk terus memikul tanggungjawab masyakarat dalam membina kehebatan dan memberikan sumbangan tenaga bagi menjayakan kehebatan negara ini. </a:t>
            </a:r>
          </a:p>
        </p:txBody>
      </p:sp>
      <p:sp>
        <p:nvSpPr>
          <p:cNvPr id="6" name="Rectangle 5">
            <a:extLst>
              <a:ext uri="{FF2B5EF4-FFF2-40B4-BE49-F238E27FC236}">
                <a16:creationId xmlns:a16="http://schemas.microsoft.com/office/drawing/2014/main" xmlns="" id="{6C4C2302-076A-7AD2-71CC-126FFD02C707}"/>
              </a:ext>
            </a:extLst>
          </p:cNvPr>
          <p:cNvSpPr/>
          <p:nvPr/>
        </p:nvSpPr>
        <p:spPr>
          <a:xfrm>
            <a:off x="1143000" y="609600"/>
            <a:ext cx="7010400" cy="6858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n w="12700" cmpd="sng">
                  <a:solidFill>
                    <a:schemeClr val="accent4"/>
                  </a:solidFill>
                  <a:prstDash val="solid"/>
                </a:ln>
                <a:solidFill>
                  <a:schemeClr val="tx1">
                    <a:lumMod val="95000"/>
                    <a:lumOff val="5000"/>
                  </a:schemeClr>
                </a:solidFill>
              </a:rPr>
              <a:t>SERUAN KHATIB</a:t>
            </a:r>
            <a:endParaRPr lang="en-MY" sz="4000" b="1" dirty="0">
              <a:ln w="12700" cmpd="sng">
                <a:solidFill>
                  <a:schemeClr val="accent4"/>
                </a:solidFill>
                <a:prstDash val="solid"/>
              </a:ln>
              <a:solidFill>
                <a:schemeClr val="tx1">
                  <a:lumMod val="95000"/>
                  <a:lumOff val="5000"/>
                </a:schemeClr>
              </a:solidFill>
            </a:endParaRPr>
          </a:p>
        </p:txBody>
      </p:sp>
    </p:spTree>
    <p:extLst>
      <p:ext uri="{BB962C8B-B14F-4D97-AF65-F5344CB8AC3E}">
        <p14:creationId xmlns:p14="http://schemas.microsoft.com/office/powerpoint/2010/main" val="247216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694A797C-7A5F-E9CE-9BA1-5092734713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93EE5E50-7CEF-B287-CA68-024861230EBC}"/>
              </a:ext>
            </a:extLst>
          </p:cNvPr>
          <p:cNvSpPr/>
          <p:nvPr/>
        </p:nvSpPr>
        <p:spPr>
          <a:xfrm>
            <a:off x="381000" y="304800"/>
            <a:ext cx="8382000" cy="6172200"/>
          </a:xfrm>
          <a:prstGeom prst="rect">
            <a:avLst/>
          </a:prstGeom>
          <a:blipFill dpi="0" rotWithShape="1">
            <a:blip r:embed="rId3">
              <a:alphaModFix amt="900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4000" b="1" dirty="0">
                <a:ln w="6600">
                  <a:solidFill>
                    <a:schemeClr val="accent2"/>
                  </a:solidFill>
                  <a:prstDash val="solid"/>
                </a:ln>
                <a:solidFill>
                  <a:schemeClr val="accent2">
                    <a:lumMod val="50000"/>
                  </a:schemeClr>
                </a:solidFill>
                <a:effectLst>
                  <a:outerShdw dist="38100" dir="2700000" algn="tl" rotWithShape="0">
                    <a:schemeClr val="accent2"/>
                  </a:outerShdw>
                </a:effectLst>
              </a:rPr>
              <a:t>HARI INI</a:t>
            </a:r>
          </a:p>
          <a:p>
            <a:pPr algn="ctr"/>
            <a:r>
              <a:rPr lang="en-MY" sz="4000" b="1" dirty="0" err="1">
                <a:ln w="6600">
                  <a:solidFill>
                    <a:schemeClr val="accent2"/>
                  </a:solidFill>
                  <a:prstDash val="solid"/>
                </a:ln>
                <a:solidFill>
                  <a:schemeClr val="tx1"/>
                </a:solidFill>
                <a:effectLst>
                  <a:outerShdw dist="38100" dir="2700000" algn="tl" rotWithShape="0">
                    <a:schemeClr val="accent2"/>
                  </a:outerShdw>
                </a:effectLst>
              </a:rPr>
              <a:t>Sebahagian</a:t>
            </a:r>
            <a:r>
              <a:rPr lang="en-MY" sz="4000" b="1" dirty="0">
                <a:ln w="6600">
                  <a:solidFill>
                    <a:schemeClr val="accent2"/>
                  </a:solidFill>
                  <a:prstDash val="solid"/>
                </a:ln>
                <a:solidFill>
                  <a:schemeClr val="tx1"/>
                </a:solidFill>
                <a:effectLst>
                  <a:outerShdw dist="38100" dir="2700000" algn="tl" rotWithShape="0">
                    <a:schemeClr val="accent2"/>
                  </a:outerShdw>
                </a:effectLst>
              </a:rPr>
              <a:t> pemuda dan </a:t>
            </a:r>
            <a:r>
              <a:rPr lang="en-MY" sz="4000" b="1" dirty="0" err="1">
                <a:ln w="6600">
                  <a:solidFill>
                    <a:schemeClr val="accent2"/>
                  </a:solidFill>
                  <a:prstDash val="solid"/>
                </a:ln>
                <a:solidFill>
                  <a:schemeClr val="tx1"/>
                </a:solidFill>
                <a:effectLst>
                  <a:outerShdw dist="38100" dir="2700000" algn="tl" rotWithShape="0">
                    <a:schemeClr val="accent2"/>
                  </a:outerShdw>
                </a:effectLst>
              </a:rPr>
              <a:t>pemudi</a:t>
            </a:r>
            <a:endParaRPr lang="en-MY" sz="4000" b="1" dirty="0">
              <a:ln w="6600">
                <a:solidFill>
                  <a:schemeClr val="accent2"/>
                </a:solidFill>
                <a:prstDash val="solid"/>
              </a:ln>
              <a:solidFill>
                <a:schemeClr val="tx1"/>
              </a:solidFill>
              <a:effectLst>
                <a:outerShdw dist="38100" dir="2700000" algn="tl" rotWithShape="0">
                  <a:schemeClr val="accent2"/>
                </a:outerShdw>
              </a:effectLst>
            </a:endParaRPr>
          </a:p>
          <a:p>
            <a:pPr algn="ct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telah</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menunjukkan</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kejayaan</a:t>
            </a:r>
            <a:r>
              <a:rPr lang="en-MY" sz="4000" b="1" dirty="0">
                <a:ln w="6600">
                  <a:solidFill>
                    <a:schemeClr val="accent2"/>
                  </a:solidFill>
                  <a:prstDash val="solid"/>
                </a:ln>
                <a:solidFill>
                  <a:schemeClr val="tx1"/>
                </a:solidFill>
                <a:effectLst>
                  <a:outerShdw dist="38100" dir="2700000" algn="tl" rotWithShape="0">
                    <a:schemeClr val="accent2"/>
                  </a:outerShdw>
                </a:effectLst>
              </a:rPr>
              <a:t> dan </a:t>
            </a:r>
            <a:r>
              <a:rPr lang="en-MY" sz="4000" b="1" dirty="0" err="1">
                <a:ln w="6600">
                  <a:solidFill>
                    <a:schemeClr val="accent2"/>
                  </a:solidFill>
                  <a:prstDash val="solid"/>
                </a:ln>
                <a:solidFill>
                  <a:schemeClr val="tx1"/>
                </a:solidFill>
                <a:effectLst>
                  <a:outerShdw dist="38100" dir="2700000" algn="tl" rotWithShape="0">
                    <a:schemeClr val="accent2"/>
                  </a:outerShdw>
                </a:effectLst>
              </a:rPr>
              <a:t>sumbangan</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kepada</a:t>
            </a:r>
            <a:r>
              <a:rPr lang="en-MY" sz="4000" b="1" dirty="0">
                <a:ln w="6600">
                  <a:solidFill>
                    <a:schemeClr val="accent2"/>
                  </a:solidFill>
                  <a:prstDash val="solid"/>
                </a:ln>
                <a:solidFill>
                  <a:schemeClr val="tx1"/>
                </a:solidFill>
                <a:effectLst>
                  <a:outerShdw dist="38100" dir="2700000" algn="tl" rotWithShape="0">
                    <a:schemeClr val="accent2"/>
                  </a:outerShdw>
                </a:effectLst>
              </a:rPr>
              <a:t> negara </a:t>
            </a:r>
          </a:p>
          <a:p>
            <a:pPr algn="ctr"/>
            <a:r>
              <a:rPr lang="en-MY" sz="4000" b="1" dirty="0" err="1">
                <a:ln w="6600">
                  <a:solidFill>
                    <a:schemeClr val="accent2"/>
                  </a:solidFill>
                  <a:prstDash val="solid"/>
                </a:ln>
                <a:solidFill>
                  <a:schemeClr val="tx1"/>
                </a:solidFill>
                <a:effectLst>
                  <a:outerShdw dist="38100" dir="2700000" algn="tl" rotWithShape="0">
                    <a:schemeClr val="accent2"/>
                  </a:outerShdw>
                </a:effectLst>
              </a:rPr>
              <a:t>dalam</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pelbagai</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aspek</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antaranya</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bidang</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sukan</a:t>
            </a:r>
            <a:r>
              <a:rPr lang="en-MY" sz="4000" b="1" dirty="0">
                <a:ln w="6600">
                  <a:solidFill>
                    <a:schemeClr val="accent2"/>
                  </a:solidFill>
                  <a:prstDash val="solid"/>
                </a:ln>
                <a:solidFill>
                  <a:schemeClr val="tx1"/>
                </a:solidFill>
                <a:effectLst>
                  <a:outerShdw dist="38100" dir="2700000" algn="tl" rotWithShape="0">
                    <a:schemeClr val="accent2"/>
                  </a:outerShdw>
                </a:effectLst>
              </a:rPr>
              <a:t>, </a:t>
            </a:r>
            <a:r>
              <a:rPr lang="en-MY" sz="4000" b="1" dirty="0" err="1">
                <a:ln w="6600">
                  <a:solidFill>
                    <a:schemeClr val="accent2"/>
                  </a:solidFill>
                  <a:prstDash val="solid"/>
                </a:ln>
                <a:solidFill>
                  <a:schemeClr val="tx1"/>
                </a:solidFill>
                <a:effectLst>
                  <a:outerShdw dist="38100" dir="2700000" algn="tl" rotWithShape="0">
                    <a:schemeClr val="accent2"/>
                  </a:outerShdw>
                </a:effectLst>
              </a:rPr>
              <a:t>pendidikan</a:t>
            </a:r>
            <a:r>
              <a:rPr lang="en-MY" sz="4000" b="1" dirty="0">
                <a:ln w="6600">
                  <a:solidFill>
                    <a:schemeClr val="accent2"/>
                  </a:solidFill>
                  <a:prstDash val="solid"/>
                </a:ln>
                <a:solidFill>
                  <a:schemeClr val="tx1"/>
                </a:solidFill>
                <a:effectLst>
                  <a:outerShdw dist="38100" dir="2700000" algn="tl" rotWithShape="0">
                    <a:schemeClr val="accent2"/>
                  </a:outerShdw>
                </a:effectLst>
              </a:rPr>
              <a:t> dan </a:t>
            </a:r>
            <a:r>
              <a:rPr lang="en-MY" sz="4000" b="1" dirty="0" err="1">
                <a:ln w="6600">
                  <a:solidFill>
                    <a:schemeClr val="accent2"/>
                  </a:solidFill>
                  <a:prstDash val="solid"/>
                </a:ln>
                <a:solidFill>
                  <a:schemeClr val="tx1"/>
                </a:solidFill>
                <a:effectLst>
                  <a:outerShdw dist="38100" dir="2700000" algn="tl" rotWithShape="0">
                    <a:schemeClr val="accent2"/>
                  </a:outerShdw>
                </a:effectLst>
              </a:rPr>
              <a:t>keusahawanan</a:t>
            </a:r>
            <a:endParaRPr lang="en-MY" sz="4000" b="1" dirty="0">
              <a:ln w="6600">
                <a:solidFill>
                  <a:schemeClr val="accent2"/>
                </a:solidFill>
                <a:prstDash val="solid"/>
              </a:ln>
              <a:solidFill>
                <a:schemeClr val="tx1"/>
              </a:solidFill>
              <a:effectLst>
                <a:outerShdw dist="38100" dir="2700000" algn="tl" rotWithShape="0">
                  <a:schemeClr val="accent2"/>
                </a:outerShdw>
              </a:effectLst>
            </a:endParaRPr>
          </a:p>
        </p:txBody>
      </p:sp>
    </p:spTree>
    <p:extLst>
      <p:ext uri="{BB962C8B-B14F-4D97-AF65-F5344CB8AC3E}">
        <p14:creationId xmlns:p14="http://schemas.microsoft.com/office/powerpoint/2010/main" val="347432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457912B-15E6-4243-CF0F-E2299DD3D53F}"/>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01F26BBE-0CA5-BEA5-EAC4-D5782029ADC7}"/>
              </a:ext>
            </a:extLst>
          </p:cNvPr>
          <p:cNvSpPr/>
          <p:nvPr/>
        </p:nvSpPr>
        <p:spPr>
          <a:xfrm>
            <a:off x="318247" y="533400"/>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MY" sz="2800" b="1" dirty="0">
                <a:ln w="12700" cmpd="sng">
                  <a:solidFill>
                    <a:schemeClr val="accent4"/>
                  </a:solidFill>
                  <a:prstDash val="solid"/>
                </a:ln>
                <a:solidFill>
                  <a:schemeClr val="tx1">
                    <a:lumMod val="95000"/>
                    <a:lumOff val="5000"/>
                  </a:schemeClr>
                </a:solidFill>
              </a:rPr>
              <a:t>NAMUN BEGITU, MASIH TERDAPAT SEGELINTIR YANG ALPA DAN TIADA HALATUJU HIDUP</a:t>
            </a:r>
          </a:p>
        </p:txBody>
      </p:sp>
      <p:sp>
        <p:nvSpPr>
          <p:cNvPr id="9" name="Arrow: Pentagon 8">
            <a:extLst>
              <a:ext uri="{FF2B5EF4-FFF2-40B4-BE49-F238E27FC236}">
                <a16:creationId xmlns:a16="http://schemas.microsoft.com/office/drawing/2014/main" xmlns="" id="{D91F90AF-7A54-9F97-B663-AC902A07BB4F}"/>
              </a:ext>
            </a:extLst>
          </p:cNvPr>
          <p:cNvSpPr/>
          <p:nvPr/>
        </p:nvSpPr>
        <p:spPr>
          <a:xfrm>
            <a:off x="318247" y="1864659"/>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MENJADIKAN KEHIDUPAN SEMATA-SEMATA BAGI MEMENUHI KEINGINAN NAFSU SAHAJA</a:t>
            </a:r>
            <a:endParaRPr lang="en-MY" sz="2800" b="1" dirty="0">
              <a:ln w="12700" cmpd="sng">
                <a:solidFill>
                  <a:schemeClr val="accent4"/>
                </a:solidFill>
                <a:prstDash val="solid"/>
              </a:ln>
              <a:solidFill>
                <a:schemeClr val="tx1">
                  <a:lumMod val="95000"/>
                  <a:lumOff val="5000"/>
                </a:schemeClr>
              </a:solidFill>
            </a:endParaRPr>
          </a:p>
        </p:txBody>
      </p:sp>
      <p:sp>
        <p:nvSpPr>
          <p:cNvPr id="12" name="Arrow: Pentagon 11">
            <a:extLst>
              <a:ext uri="{FF2B5EF4-FFF2-40B4-BE49-F238E27FC236}">
                <a16:creationId xmlns:a16="http://schemas.microsoft.com/office/drawing/2014/main" xmlns="" id="{0AE71F38-77A5-7D10-E08B-F8A4FAB509A3}"/>
              </a:ext>
            </a:extLst>
          </p:cNvPr>
          <p:cNvSpPr/>
          <p:nvPr/>
        </p:nvSpPr>
        <p:spPr>
          <a:xfrm>
            <a:off x="300318" y="3213847"/>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TIDAK MEMPEDULIKAN SURUHAN ATAU LARANGAN ALLAH SWT.</a:t>
            </a:r>
            <a:endParaRPr lang="en-MY" sz="2800" b="1" dirty="0">
              <a:ln w="12700" cmpd="sng">
                <a:solidFill>
                  <a:schemeClr val="accent4"/>
                </a:solidFill>
                <a:prstDash val="solid"/>
              </a:ln>
              <a:solidFill>
                <a:schemeClr val="tx1">
                  <a:lumMod val="95000"/>
                  <a:lumOff val="5000"/>
                </a:schemeClr>
              </a:solidFill>
            </a:endParaRPr>
          </a:p>
        </p:txBody>
      </p:sp>
      <p:sp>
        <p:nvSpPr>
          <p:cNvPr id="14" name="Arrow: Pentagon 13">
            <a:extLst>
              <a:ext uri="{FF2B5EF4-FFF2-40B4-BE49-F238E27FC236}">
                <a16:creationId xmlns:a16="http://schemas.microsoft.com/office/drawing/2014/main" xmlns="" id="{6B929991-15C2-8BED-B619-CE096CF84E60}"/>
              </a:ext>
            </a:extLst>
          </p:cNvPr>
          <p:cNvSpPr/>
          <p:nvPr/>
        </p:nvSpPr>
        <p:spPr>
          <a:xfrm>
            <a:off x="300318" y="4567518"/>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TIDAK MEMIKIRKAN TENTANG NASIB KELUARGA SENDIRI, APATAH LAGI MASYARAKAT ATAU BANGSA </a:t>
            </a:r>
            <a:endParaRPr lang="en-MY" sz="2800" b="1" dirty="0">
              <a:ln w="12700" cmpd="sng">
                <a:solidFill>
                  <a:schemeClr val="accent4"/>
                </a:solidFill>
                <a:prstDash val="solid"/>
              </a:ln>
              <a:solidFill>
                <a:schemeClr val="tx1">
                  <a:lumMod val="95000"/>
                  <a:lumOff val="5000"/>
                </a:schemeClr>
              </a:solidFill>
            </a:endParaRPr>
          </a:p>
        </p:txBody>
      </p:sp>
    </p:spTree>
    <p:extLst>
      <p:ext uri="{BB962C8B-B14F-4D97-AF65-F5344CB8AC3E}">
        <p14:creationId xmlns:p14="http://schemas.microsoft.com/office/powerpoint/2010/main" val="303805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BEC8CE8-6AD9-642C-1DB3-E79E28471704}"/>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C352298C-7D24-6A0D-99B9-56CA20AC8A49}"/>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p:txBody>
      </p:sp>
      <p:sp>
        <p:nvSpPr>
          <p:cNvPr id="5" name="Rectangle 4">
            <a:extLst>
              <a:ext uri="{FF2B5EF4-FFF2-40B4-BE49-F238E27FC236}">
                <a16:creationId xmlns:a16="http://schemas.microsoft.com/office/drawing/2014/main" xmlns="" id="{09DCCFAE-2422-8754-CD5D-3C61E819A5C8}"/>
              </a:ext>
            </a:extLst>
          </p:cNvPr>
          <p:cNvSpPr/>
          <p:nvPr/>
        </p:nvSpPr>
        <p:spPr>
          <a:xfrm>
            <a:off x="609600" y="3519606"/>
            <a:ext cx="8308183" cy="2929007"/>
          </a:xfrm>
          <a:prstGeom prst="rect">
            <a:avLst/>
          </a:prstGeom>
        </p:spPr>
        <p:txBody>
          <a:bodyPr wrap="square">
            <a:spAutoFit/>
          </a:bodyPr>
          <a:lstStyle/>
          <a:p>
            <a:pPr algn="just">
              <a:spcAft>
                <a:spcPts val="1000"/>
              </a:spcAft>
            </a:pPr>
            <a:r>
              <a:rPr lang="en-MY" sz="3600" b="1" dirty="0" err="1">
                <a:solidFill>
                  <a:schemeClr val="bg2">
                    <a:lumMod val="10000"/>
                  </a:schemeClr>
                </a:solidFill>
              </a:rPr>
              <a:t>Maksudnya</a:t>
            </a:r>
            <a:r>
              <a:rPr lang="en-MY" sz="3600" b="1" dirty="0">
                <a:solidFill>
                  <a:srgbClr val="C00000"/>
                </a:solidFill>
              </a:rPr>
              <a:t>: Dan (</a:t>
            </a:r>
            <a:r>
              <a:rPr lang="en-MY" sz="3600" b="1" dirty="0" err="1">
                <a:solidFill>
                  <a:srgbClr val="C00000"/>
                </a:solidFill>
              </a:rPr>
              <a:t>ingatlah</a:t>
            </a:r>
            <a:r>
              <a:rPr lang="en-MY" sz="3600" b="1" dirty="0">
                <a:solidFill>
                  <a:srgbClr val="C00000"/>
                </a:solidFill>
              </a:rPr>
              <a:t>) Aku </a:t>
            </a:r>
            <a:r>
              <a:rPr lang="en-MY" sz="3600" b="1" dirty="0" err="1">
                <a:solidFill>
                  <a:srgbClr val="C00000"/>
                </a:solidFill>
              </a:rPr>
              <a:t>tidak</a:t>
            </a:r>
            <a:r>
              <a:rPr lang="en-MY" sz="3600" b="1" dirty="0">
                <a:solidFill>
                  <a:srgbClr val="C00000"/>
                </a:solidFill>
              </a:rPr>
              <a:t> </a:t>
            </a:r>
            <a:r>
              <a:rPr lang="en-MY" sz="3600" b="1" dirty="0" err="1">
                <a:solidFill>
                  <a:srgbClr val="C00000"/>
                </a:solidFill>
              </a:rPr>
              <a:t>menciptakan</a:t>
            </a:r>
            <a:r>
              <a:rPr lang="en-MY" sz="3600" b="1" dirty="0">
                <a:solidFill>
                  <a:srgbClr val="C00000"/>
                </a:solidFill>
              </a:rPr>
              <a:t> </a:t>
            </a:r>
            <a:r>
              <a:rPr lang="en-MY" sz="3600" b="1" dirty="0" err="1">
                <a:solidFill>
                  <a:srgbClr val="C00000"/>
                </a:solidFill>
              </a:rPr>
              <a:t>jin</a:t>
            </a:r>
            <a:r>
              <a:rPr lang="en-MY" sz="3600" b="1" dirty="0">
                <a:solidFill>
                  <a:srgbClr val="C00000"/>
                </a:solidFill>
              </a:rPr>
              <a:t> dan </a:t>
            </a:r>
            <a:r>
              <a:rPr lang="en-MY" sz="3600" b="1" dirty="0" err="1">
                <a:solidFill>
                  <a:srgbClr val="C00000"/>
                </a:solidFill>
              </a:rPr>
              <a:t>manusia</a:t>
            </a:r>
            <a:r>
              <a:rPr lang="en-MY" sz="3600" b="1" dirty="0">
                <a:solidFill>
                  <a:srgbClr val="C00000"/>
                </a:solidFill>
              </a:rPr>
              <a:t> </a:t>
            </a:r>
            <a:r>
              <a:rPr lang="en-MY" sz="3600" b="1" dirty="0" err="1">
                <a:solidFill>
                  <a:srgbClr val="C00000"/>
                </a:solidFill>
              </a:rPr>
              <a:t>melainkan</a:t>
            </a:r>
            <a:r>
              <a:rPr lang="en-MY" sz="3600" b="1" dirty="0">
                <a:solidFill>
                  <a:srgbClr val="C00000"/>
                </a:solidFill>
              </a:rPr>
              <a:t> </a:t>
            </a:r>
            <a:r>
              <a:rPr lang="en-MY" sz="3600" b="1" dirty="0" err="1">
                <a:solidFill>
                  <a:srgbClr val="C00000"/>
                </a:solidFill>
              </a:rPr>
              <a:t>untuk</a:t>
            </a:r>
            <a:r>
              <a:rPr lang="en-MY" sz="3600" b="1" dirty="0">
                <a:solidFill>
                  <a:srgbClr val="C00000"/>
                </a:solidFill>
              </a:rPr>
              <a:t> </a:t>
            </a:r>
            <a:r>
              <a:rPr lang="en-MY" sz="3600" b="1" dirty="0" err="1">
                <a:solidFill>
                  <a:srgbClr val="C00000"/>
                </a:solidFill>
              </a:rPr>
              <a:t>mereka</a:t>
            </a:r>
            <a:r>
              <a:rPr lang="en-MY" sz="3600" b="1" dirty="0">
                <a:solidFill>
                  <a:srgbClr val="C00000"/>
                </a:solidFill>
              </a:rPr>
              <a:t> </a:t>
            </a:r>
            <a:r>
              <a:rPr lang="en-MY" sz="3600" b="1" dirty="0" err="1">
                <a:solidFill>
                  <a:srgbClr val="C00000"/>
                </a:solidFill>
              </a:rPr>
              <a:t>menyembah</a:t>
            </a:r>
            <a:r>
              <a:rPr lang="en-MY" sz="3600" b="1" dirty="0">
                <a:solidFill>
                  <a:srgbClr val="C00000"/>
                </a:solidFill>
              </a:rPr>
              <a:t> dan </a:t>
            </a:r>
            <a:r>
              <a:rPr lang="en-MY" sz="3600" b="1" dirty="0" err="1">
                <a:solidFill>
                  <a:srgbClr val="C00000"/>
                </a:solidFill>
              </a:rPr>
              <a:t>beribadat</a:t>
            </a:r>
            <a:r>
              <a:rPr lang="en-MY" sz="3600" b="1" dirty="0">
                <a:solidFill>
                  <a:srgbClr val="C00000"/>
                </a:solidFill>
              </a:rPr>
              <a:t> </a:t>
            </a:r>
            <a:r>
              <a:rPr lang="en-MY" sz="3600" b="1" dirty="0" err="1">
                <a:solidFill>
                  <a:srgbClr val="C00000"/>
                </a:solidFill>
              </a:rPr>
              <a:t>kepadaKu</a:t>
            </a:r>
            <a:r>
              <a:rPr lang="en-MY" sz="3600" b="1" dirty="0">
                <a:solidFill>
                  <a:srgbClr val="C00000"/>
                </a:solidFill>
              </a:rPr>
              <a:t>. </a:t>
            </a:r>
            <a:endParaRPr lang="en-MY" sz="1100" b="1" dirty="0">
              <a:solidFill>
                <a:srgbClr val="C00000"/>
              </a:solidFill>
            </a:endParaRPr>
          </a:p>
          <a:p>
            <a:pPr algn="r"/>
            <a:r>
              <a:rPr lang="en-US" sz="3200" b="1" dirty="0">
                <a:ea typeface="Calibri" panose="020F0502020204030204" pitchFamily="34" charset="0"/>
                <a:cs typeface="Arial" panose="020B0604020202020204" pitchFamily="34" charset="0"/>
              </a:rPr>
              <a:t>(surah al-</a:t>
            </a:r>
            <a:r>
              <a:rPr lang="en-US" sz="3200" b="1" dirty="0" err="1">
                <a:ea typeface="Calibri" panose="020F0502020204030204" pitchFamily="34" charset="0"/>
                <a:cs typeface="Arial" panose="020B0604020202020204" pitchFamily="34" charset="0"/>
              </a:rPr>
              <a:t>Zariyat</a:t>
            </a:r>
            <a:r>
              <a:rPr lang="en-US" sz="3200" b="1" dirty="0">
                <a:ea typeface="Calibri" panose="020F0502020204030204" pitchFamily="34" charset="0"/>
                <a:cs typeface="Arial" panose="020B0604020202020204" pitchFamily="34" charset="0"/>
              </a:rPr>
              <a:t> </a:t>
            </a:r>
            <a:r>
              <a:rPr lang="en-US" sz="3200" b="1" dirty="0" err="1">
                <a:ea typeface="Calibri" panose="020F0502020204030204" pitchFamily="34" charset="0"/>
                <a:cs typeface="Arial" panose="020B0604020202020204" pitchFamily="34" charset="0"/>
              </a:rPr>
              <a:t>ayat</a:t>
            </a:r>
            <a:r>
              <a:rPr lang="en-US" sz="3200" b="1" dirty="0">
                <a:ea typeface="Calibri" panose="020F0502020204030204" pitchFamily="34" charset="0"/>
                <a:cs typeface="Arial" panose="020B0604020202020204" pitchFamily="34" charset="0"/>
              </a:rPr>
              <a:t> 56)</a:t>
            </a:r>
            <a:endParaRPr lang="en-MY" sz="3200" b="1" dirty="0"/>
          </a:p>
        </p:txBody>
      </p:sp>
      <p:pic>
        <p:nvPicPr>
          <p:cNvPr id="4" name="Picture 3">
            <a:extLst>
              <a:ext uri="{FF2B5EF4-FFF2-40B4-BE49-F238E27FC236}">
                <a16:creationId xmlns:a16="http://schemas.microsoft.com/office/drawing/2014/main" xmlns="" id="{D163B75A-1A15-42A2-8B80-073BB2850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2" y="1905000"/>
            <a:ext cx="7846232" cy="1176630"/>
          </a:xfrm>
          <a:prstGeom prst="rect">
            <a:avLst/>
          </a:prstGeom>
        </p:spPr>
      </p:pic>
    </p:spTree>
    <p:extLst>
      <p:ext uri="{BB962C8B-B14F-4D97-AF65-F5344CB8AC3E}">
        <p14:creationId xmlns:p14="http://schemas.microsoft.com/office/powerpoint/2010/main" val="190675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a:extLst>
            <a:ext uri="{FF2B5EF4-FFF2-40B4-BE49-F238E27FC236}">
              <a16:creationId xmlns:a16="http://schemas.microsoft.com/office/drawing/2014/main" xmlns="" id="{27B6648E-7D6B-78CD-9B01-915210C4DE8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A24F567-56E2-4D98-7E22-2B54335773FB}"/>
              </a:ext>
            </a:extLst>
          </p:cNvPr>
          <p:cNvSpPr/>
          <p:nvPr/>
        </p:nvSpPr>
        <p:spPr>
          <a:xfrm>
            <a:off x="284629" y="136712"/>
            <a:ext cx="8610600" cy="3200400"/>
          </a:xfrm>
          <a:prstGeom prst="roundRect">
            <a:avLst/>
          </a:prstGeom>
          <a:blipFill dpi="0" rotWithShape="1">
            <a:blip r:embed="rId3">
              <a:alphaModFix amt="0"/>
              <a:extLst>
                <a:ext uri="{28A0092B-C50C-407E-A947-70E740481C1C}">
                  <a14:useLocalDpi xmlns:a14="http://schemas.microsoft.com/office/drawing/2010/main" val="0"/>
                </a:ext>
              </a:extLst>
            </a:blip>
            <a:srcRect/>
            <a:stretch>
              <a:fillRect/>
            </a:stretch>
          </a:blip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tx1"/>
                  </a:solidFill>
                </a:ln>
                <a:solidFill>
                  <a:srgbClr val="FF0000"/>
                </a:solidFill>
                <a:effectLst>
                  <a:outerShdw blurRad="38100" dist="38100" dir="2700000" algn="tl">
                    <a:srgbClr val="000000">
                      <a:alpha val="43137"/>
                    </a:srgbClr>
                  </a:outerShdw>
                </a:effectLst>
                <a:latin typeface="Arial Black" panose="020B0A04020102020204" pitchFamily="34" charset="0"/>
              </a:rPr>
              <a:t>Kemajuan </a:t>
            </a:r>
            <a:r>
              <a:rPr lang="sv-SE" sz="32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dan</a:t>
            </a:r>
            <a:r>
              <a:rPr lang="sv-SE" sz="3200" dirty="0">
                <a:ln>
                  <a:solidFill>
                    <a:schemeClr val="tx1"/>
                  </a:solidFill>
                </a:ln>
                <a:solidFill>
                  <a:srgbClr val="FF0000"/>
                </a:solidFill>
                <a:effectLst>
                  <a:outerShdw blurRad="38100" dist="38100" dir="2700000" algn="tl">
                    <a:srgbClr val="000000">
                      <a:alpha val="43137"/>
                    </a:srgbClr>
                  </a:outerShdw>
                </a:effectLst>
                <a:latin typeface="Arial Black" panose="020B0A04020102020204" pitchFamily="34" charset="0"/>
              </a:rPr>
              <a:t> kejayaan </a:t>
            </a:r>
            <a:r>
              <a:rPr lang="sv-SE" sz="3200" dirty="0">
                <a:ln>
                  <a:solidFill>
                    <a:schemeClr val="tx1"/>
                  </a:solidFill>
                </a:ln>
                <a:solidFill>
                  <a:schemeClr val="bg2"/>
                </a:solidFill>
                <a:effectLst>
                  <a:outerShdw blurRad="38100" dist="38100" dir="2700000" algn="tl">
                    <a:srgbClr val="000000">
                      <a:alpha val="43137"/>
                    </a:srgbClr>
                  </a:outerShdw>
                </a:effectLst>
                <a:latin typeface="Arial Black" panose="020B0A04020102020204" pitchFamily="34" charset="0"/>
              </a:rPr>
              <a:t>hidup sebenar adalah berpaksikan kepada acuan agama yang diredai oleh ALLAH</a:t>
            </a:r>
          </a:p>
        </p:txBody>
      </p:sp>
      <p:sp>
        <p:nvSpPr>
          <p:cNvPr id="2" name="Rectangle: Rounded Corners 1">
            <a:extLst>
              <a:ext uri="{FF2B5EF4-FFF2-40B4-BE49-F238E27FC236}">
                <a16:creationId xmlns:a16="http://schemas.microsoft.com/office/drawing/2014/main" xmlns="" id="{A4F30E73-BA8F-8672-C381-D4E1C15EC83E}"/>
              </a:ext>
            </a:extLst>
          </p:cNvPr>
          <p:cNvSpPr/>
          <p:nvPr/>
        </p:nvSpPr>
        <p:spPr>
          <a:xfrm>
            <a:off x="280147" y="3429000"/>
            <a:ext cx="8610600" cy="3124200"/>
          </a:xfrm>
          <a:prstGeom prst="roundRect">
            <a:avLst/>
          </a:prstGeom>
          <a:blipFill dpi="0" rotWithShape="1">
            <a:blip r:embed="rId3">
              <a:alphaModFix amt="1000"/>
              <a:extLst>
                <a:ext uri="{28A0092B-C50C-407E-A947-70E740481C1C}">
                  <a14:useLocalDpi xmlns:a14="http://schemas.microsoft.com/office/drawing/2010/main" val="0"/>
                </a:ext>
              </a:extLst>
            </a:blip>
            <a:srcRect/>
            <a:stretch>
              <a:fillRect/>
            </a:stretch>
          </a:blip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Mendukacitakan</a:t>
            </a:r>
            <a:r>
              <a:rPr lang="sv-SE" sz="3200" dirty="0">
                <a:ln>
                  <a:solidFill>
                    <a:schemeClr val="tx1"/>
                  </a:solidFill>
                </a:ln>
                <a:solidFill>
                  <a:schemeClr val="bg2"/>
                </a:solidFill>
                <a:effectLst>
                  <a:outerShdw blurRad="38100" dist="38100" dir="2700000" algn="tl">
                    <a:srgbClr val="000000">
                      <a:alpha val="43137"/>
                    </a:srgbClr>
                  </a:outerShdw>
                </a:effectLst>
                <a:latin typeface="Arial Black" panose="020B0A04020102020204" pitchFamily="34" charset="0"/>
              </a:rPr>
              <a:t> apabila pembentukan sahsiah diabaikan dan nilai yang bertentangan dengan ajaran dan dasar Islam itu dijadikan prinsip dalam kehidupan.</a:t>
            </a:r>
          </a:p>
        </p:txBody>
      </p:sp>
    </p:spTree>
    <p:extLst>
      <p:ext uri="{BB962C8B-B14F-4D97-AF65-F5344CB8AC3E}">
        <p14:creationId xmlns:p14="http://schemas.microsoft.com/office/powerpoint/2010/main" val="328184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F89765B-7099-4A37-AD53-12154FAF03DE}"/>
              </a:ext>
            </a:extLst>
          </p:cNvPr>
          <p:cNvSpPr/>
          <p:nvPr/>
        </p:nvSpPr>
        <p:spPr>
          <a:xfrm>
            <a:off x="266700" y="304800"/>
            <a:ext cx="8610600" cy="6400800"/>
          </a:xfrm>
          <a:prstGeom prst="roundRect">
            <a:avLst/>
          </a:prstGeom>
          <a:blipFill dpi="0" rotWithShape="1">
            <a:blip r:embed="rId3">
              <a:alphaModFix amt="0"/>
              <a:extLst>
                <a:ext uri="{28A0092B-C50C-407E-A947-70E740481C1C}">
                  <a14:useLocalDpi xmlns:a14="http://schemas.microsoft.com/office/drawing/2010/main" val="0"/>
                </a:ext>
              </a:extLst>
            </a:blip>
            <a:srcRect/>
            <a:stretch>
              <a:fillRect/>
            </a:stretch>
          </a:blip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v-SE" sz="4000" dirty="0" smtClean="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Sedarkah diri </a:t>
            </a: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kita bahawa Allah SWT sering kali mengaitkan </a:t>
            </a:r>
            <a:r>
              <a:rPr lang="sv-SE" sz="4000" dirty="0">
                <a:ln>
                  <a:solidFill>
                    <a:schemeClr val="bg1"/>
                  </a:solidFill>
                </a:ln>
                <a:solidFill>
                  <a:srgbClr val="FF00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keimanan</a:t>
            </a: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  dengan </a:t>
            </a:r>
            <a:r>
              <a:rPr lang="sv-SE" sz="4000" dirty="0">
                <a:ln>
                  <a:solidFill>
                    <a:schemeClr val="bg1"/>
                  </a:solidFill>
                </a:ln>
                <a:solidFill>
                  <a:srgbClr val="FF00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amalan soleh.</a:t>
            </a: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 Keduanya adalah saling berkaitan yang tidak dapat dipisahkan antara satu sama lain.</a:t>
            </a:r>
          </a:p>
        </p:txBody>
      </p:sp>
    </p:spTree>
    <p:extLst>
      <p:ext uri="{BB962C8B-B14F-4D97-AF65-F5344CB8AC3E}">
        <p14:creationId xmlns:p14="http://schemas.microsoft.com/office/powerpoint/2010/main" val="61862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p:txBody>
      </p:sp>
      <p:sp>
        <p:nvSpPr>
          <p:cNvPr id="2" name="Rectangle 1">
            <a:extLst>
              <a:ext uri="{FF2B5EF4-FFF2-40B4-BE49-F238E27FC236}">
                <a16:creationId xmlns:a16="http://schemas.microsoft.com/office/drawing/2014/main" xmlns="" id="{BE1DCD8A-3A9B-F6BF-7EDF-C582E87683B6}"/>
              </a:ext>
            </a:extLst>
          </p:cNvPr>
          <p:cNvSpPr/>
          <p:nvPr/>
        </p:nvSpPr>
        <p:spPr>
          <a:xfrm>
            <a:off x="417907" y="3812500"/>
            <a:ext cx="8308183" cy="2893100"/>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r>
              <a:rPr lang="en-MY" sz="2800" b="1" dirty="0" err="1">
                <a:solidFill>
                  <a:srgbClr val="C00000"/>
                </a:solidFill>
              </a:rPr>
              <a:t>Sesungguhnya</a:t>
            </a:r>
            <a:r>
              <a:rPr lang="en-MY" sz="2800" b="1" dirty="0">
                <a:solidFill>
                  <a:srgbClr val="C00000"/>
                </a:solidFill>
              </a:rPr>
              <a:t> orang-orang yang </a:t>
            </a:r>
            <a:r>
              <a:rPr lang="en-MY" sz="2800" b="1" dirty="0" err="1">
                <a:solidFill>
                  <a:srgbClr val="C00000"/>
                </a:solidFill>
              </a:rPr>
              <a:t>beriman</a:t>
            </a:r>
            <a:r>
              <a:rPr lang="en-MY" sz="2800" b="1" dirty="0">
                <a:solidFill>
                  <a:srgbClr val="C00000"/>
                </a:solidFill>
              </a:rPr>
              <a:t> dan </a:t>
            </a:r>
            <a:r>
              <a:rPr lang="en-MY" sz="2800" b="1" dirty="0" err="1">
                <a:solidFill>
                  <a:srgbClr val="C00000"/>
                </a:solidFill>
              </a:rPr>
              <a:t>mengerjakan</a:t>
            </a:r>
            <a:r>
              <a:rPr lang="en-MY" sz="2800" b="1" dirty="0">
                <a:solidFill>
                  <a:srgbClr val="C00000"/>
                </a:solidFill>
              </a:rPr>
              <a:t> </a:t>
            </a:r>
            <a:r>
              <a:rPr lang="en-MY" sz="2800" b="1" dirty="0" err="1">
                <a:solidFill>
                  <a:srgbClr val="C00000"/>
                </a:solidFill>
              </a:rPr>
              <a:t>amal</a:t>
            </a:r>
            <a:r>
              <a:rPr lang="en-MY" sz="2800" b="1" dirty="0">
                <a:solidFill>
                  <a:srgbClr val="C00000"/>
                </a:solidFill>
              </a:rPr>
              <a:t> yang </a:t>
            </a:r>
            <a:r>
              <a:rPr lang="en-MY" sz="2800" b="1" dirty="0" err="1">
                <a:solidFill>
                  <a:srgbClr val="C00000"/>
                </a:solidFill>
              </a:rPr>
              <a:t>soleh</a:t>
            </a:r>
            <a:r>
              <a:rPr lang="en-MY" sz="2800" b="1" dirty="0">
                <a:solidFill>
                  <a:srgbClr val="C00000"/>
                </a:solidFill>
              </a:rPr>
              <a:t>, </a:t>
            </a:r>
            <a:r>
              <a:rPr lang="en-MY" sz="2800" b="1" dirty="0" err="1">
                <a:solidFill>
                  <a:srgbClr val="C00000"/>
                </a:solidFill>
              </a:rPr>
              <a:t>serta</a:t>
            </a:r>
            <a:r>
              <a:rPr lang="en-MY" sz="2800" b="1" dirty="0">
                <a:solidFill>
                  <a:srgbClr val="C00000"/>
                </a:solidFill>
              </a:rPr>
              <a:t> </a:t>
            </a:r>
            <a:r>
              <a:rPr lang="en-MY" sz="2800" b="1" dirty="0" err="1">
                <a:solidFill>
                  <a:srgbClr val="C00000"/>
                </a:solidFill>
              </a:rPr>
              <a:t>tunduk</a:t>
            </a:r>
            <a:r>
              <a:rPr lang="en-MY" sz="2800" b="1" dirty="0">
                <a:solidFill>
                  <a:srgbClr val="C00000"/>
                </a:solidFill>
              </a:rPr>
              <a:t> </a:t>
            </a:r>
            <a:r>
              <a:rPr lang="en-MY" sz="2800" b="1" dirty="0" err="1">
                <a:solidFill>
                  <a:srgbClr val="C00000"/>
                </a:solidFill>
              </a:rPr>
              <a:t>taat</a:t>
            </a:r>
            <a:r>
              <a:rPr lang="en-MY" sz="2800" b="1" dirty="0">
                <a:solidFill>
                  <a:srgbClr val="C00000"/>
                </a:solidFill>
              </a:rPr>
              <a:t> </a:t>
            </a:r>
            <a:r>
              <a:rPr lang="en-MY" sz="2800" b="1" dirty="0" err="1">
                <a:solidFill>
                  <a:srgbClr val="C00000"/>
                </a:solidFill>
              </a:rPr>
              <a:t>menunaikan</a:t>
            </a:r>
            <a:r>
              <a:rPr lang="en-MY" sz="2800" b="1" dirty="0">
                <a:solidFill>
                  <a:srgbClr val="C00000"/>
                </a:solidFill>
              </a:rPr>
              <a:t> </a:t>
            </a:r>
            <a:r>
              <a:rPr lang="en-MY" sz="2800" b="1" dirty="0" err="1">
                <a:solidFill>
                  <a:srgbClr val="C00000"/>
                </a:solidFill>
              </a:rPr>
              <a:t>ibadat</a:t>
            </a:r>
            <a:r>
              <a:rPr lang="en-MY" sz="2800" b="1" dirty="0">
                <a:solidFill>
                  <a:srgbClr val="C00000"/>
                </a:solidFill>
              </a:rPr>
              <a:t> </a:t>
            </a:r>
            <a:r>
              <a:rPr lang="en-MY" sz="2800" b="1" dirty="0" err="1">
                <a:solidFill>
                  <a:srgbClr val="C00000"/>
                </a:solidFill>
              </a:rPr>
              <a:t>kepada</a:t>
            </a:r>
            <a:r>
              <a:rPr lang="en-MY" sz="2800" b="1" dirty="0">
                <a:solidFill>
                  <a:srgbClr val="C00000"/>
                </a:solidFill>
              </a:rPr>
              <a:t> </a:t>
            </a:r>
            <a:r>
              <a:rPr lang="en-MY" sz="2800" b="1" dirty="0" err="1">
                <a:solidFill>
                  <a:srgbClr val="C00000"/>
                </a:solidFill>
              </a:rPr>
              <a:t>Tuhan</a:t>
            </a:r>
            <a:r>
              <a:rPr lang="en-MY" sz="2800" b="1" dirty="0">
                <a:solidFill>
                  <a:srgbClr val="C00000"/>
                </a:solidFill>
              </a:rPr>
              <a:t>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dengan</a:t>
            </a:r>
            <a:r>
              <a:rPr lang="en-MY" sz="2800" b="1" dirty="0">
                <a:solidFill>
                  <a:srgbClr val="C00000"/>
                </a:solidFill>
              </a:rPr>
              <a:t> </a:t>
            </a:r>
            <a:r>
              <a:rPr lang="en-MY" sz="2800" b="1" dirty="0" err="1">
                <a:solidFill>
                  <a:srgbClr val="C00000"/>
                </a:solidFill>
              </a:rPr>
              <a:t>khusyuk</a:t>
            </a:r>
            <a:r>
              <a:rPr lang="en-MY" sz="2800" b="1" dirty="0">
                <a:solidFill>
                  <a:srgbClr val="C00000"/>
                </a:solidFill>
              </a:rPr>
              <a:t>,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itulah</a:t>
            </a:r>
            <a:r>
              <a:rPr lang="en-MY" sz="2800" b="1" dirty="0">
                <a:solidFill>
                  <a:srgbClr val="C00000"/>
                </a:solidFill>
              </a:rPr>
              <a:t> </a:t>
            </a:r>
            <a:r>
              <a:rPr lang="en-MY" sz="2800" b="1" dirty="0" err="1">
                <a:solidFill>
                  <a:srgbClr val="C00000"/>
                </a:solidFill>
              </a:rPr>
              <a:t>ahli</a:t>
            </a:r>
            <a:r>
              <a:rPr lang="en-MY" sz="2800" b="1" dirty="0">
                <a:solidFill>
                  <a:srgbClr val="C00000"/>
                </a:solidFill>
              </a:rPr>
              <a:t> </a:t>
            </a:r>
            <a:r>
              <a:rPr lang="en-MY" sz="2800" b="1" dirty="0" err="1">
                <a:solidFill>
                  <a:srgbClr val="C00000"/>
                </a:solidFill>
              </a:rPr>
              <a:t>Syurga</a:t>
            </a:r>
            <a:r>
              <a:rPr lang="en-MY" sz="2800" b="1" dirty="0">
                <a:solidFill>
                  <a:srgbClr val="C00000"/>
                </a:solidFill>
              </a:rPr>
              <a:t>,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kekal</a:t>
            </a:r>
            <a:r>
              <a:rPr lang="en-MY" sz="2800" b="1" dirty="0">
                <a:solidFill>
                  <a:srgbClr val="C00000"/>
                </a:solidFill>
              </a:rPr>
              <a:t> di </a:t>
            </a:r>
            <a:r>
              <a:rPr lang="en-MY" sz="2800" b="1" dirty="0" err="1">
                <a:solidFill>
                  <a:srgbClr val="C00000"/>
                </a:solidFill>
              </a:rPr>
              <a:t>dalamnya</a:t>
            </a:r>
            <a:r>
              <a:rPr lang="en-MY" sz="2800" b="1" dirty="0">
                <a:solidFill>
                  <a:srgbClr val="C00000"/>
                </a:solidFill>
              </a:rPr>
              <a:t>. . </a:t>
            </a:r>
          </a:p>
          <a:p>
            <a:pPr algn="just"/>
            <a:endParaRPr lang="en-MY" sz="1000" b="1" dirty="0">
              <a:solidFill>
                <a:srgbClr val="C00000"/>
              </a:solidFill>
            </a:endParaRPr>
          </a:p>
          <a:p>
            <a:pPr algn="r"/>
            <a:r>
              <a:rPr lang="en-MY" sz="2800" b="1" dirty="0"/>
              <a:t>(</a:t>
            </a:r>
            <a:r>
              <a:rPr lang="en-MY" sz="2400" dirty="0">
                <a:effectLst/>
                <a:latin typeface="Arial" panose="020B0604020202020204" pitchFamily="34" charset="0"/>
                <a:ea typeface="Calibri" panose="020F0502020204030204" pitchFamily="34" charset="0"/>
              </a:rPr>
              <a:t>Surah Hud </a:t>
            </a:r>
            <a:r>
              <a:rPr lang="en-MY" sz="2400" dirty="0" err="1">
                <a:effectLst/>
                <a:latin typeface="Arial" panose="020B0604020202020204" pitchFamily="34" charset="0"/>
                <a:ea typeface="Calibri" panose="020F0502020204030204" pitchFamily="34" charset="0"/>
              </a:rPr>
              <a:t>ayat</a:t>
            </a:r>
            <a:r>
              <a:rPr lang="en-MY" sz="2400" dirty="0">
                <a:effectLst/>
                <a:latin typeface="Arial" panose="020B0604020202020204" pitchFamily="34" charset="0"/>
                <a:ea typeface="Calibri" panose="020F0502020204030204" pitchFamily="34" charset="0"/>
              </a:rPr>
              <a:t> 23</a:t>
            </a:r>
            <a:r>
              <a:rPr lang="en-MY" sz="2800" b="1" dirty="0"/>
              <a:t>)</a:t>
            </a:r>
          </a:p>
        </p:txBody>
      </p:sp>
      <p:pic>
        <p:nvPicPr>
          <p:cNvPr id="5" name="Picture 4">
            <a:extLst>
              <a:ext uri="{FF2B5EF4-FFF2-40B4-BE49-F238E27FC236}">
                <a16:creationId xmlns:a16="http://schemas.microsoft.com/office/drawing/2014/main" xmlns="" id="{CF7C3921-0FA8-4A8B-9AE9-DDB8F5911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14" y="1280791"/>
            <a:ext cx="8663167" cy="2334970"/>
          </a:xfrm>
          <a:prstGeom prst="rect">
            <a:avLst/>
          </a:prstGeom>
        </p:spPr>
      </p:pic>
    </p:spTree>
    <p:extLst>
      <p:ext uri="{BB962C8B-B14F-4D97-AF65-F5344CB8AC3E}">
        <p14:creationId xmlns:p14="http://schemas.microsoft.com/office/powerpoint/2010/main" val="672575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D9D5465-E584-4984-8B3A-A1F37BCA5CCA}"/>
              </a:ext>
            </a:extLst>
          </p:cNvPr>
          <p:cNvSpPr/>
          <p:nvPr/>
        </p:nvSpPr>
        <p:spPr>
          <a:xfrm>
            <a:off x="266700" y="228600"/>
            <a:ext cx="8610600" cy="2057400"/>
          </a:xfrm>
          <a:prstGeom prst="roundRect">
            <a:avLst/>
          </a:prstGeom>
          <a:blipFill>
            <a:blip r:embed="rId3">
              <a:alphaModFix amt="37000"/>
              <a:extLst>
                <a:ext uri="{28A0092B-C50C-407E-A947-70E740481C1C}">
                  <a14:useLocalDpi xmlns:a14="http://schemas.microsoft.com/office/drawing/2010/main" val="0"/>
                </a:ext>
              </a:extLst>
            </a:blip>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Bagi melahirkan </a:t>
            </a:r>
          </a:p>
          <a:p>
            <a:pPr algn="ctr">
              <a:defRPr/>
            </a:pPr>
            <a:r>
              <a:rPr lang="sv-SE" sz="3600"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pemuda-pemudi yang hebat dan menjadi harapan masyarakat</a:t>
            </a:r>
          </a:p>
        </p:txBody>
      </p:sp>
      <p:sp>
        <p:nvSpPr>
          <p:cNvPr id="4" name="Cloud 3">
            <a:extLst>
              <a:ext uri="{FF2B5EF4-FFF2-40B4-BE49-F238E27FC236}">
                <a16:creationId xmlns:a16="http://schemas.microsoft.com/office/drawing/2014/main" xmlns="" id="{A9937D39-1836-4B7F-A20D-F1CB33ED5D56}"/>
              </a:ext>
            </a:extLst>
          </p:cNvPr>
          <p:cNvSpPr/>
          <p:nvPr/>
        </p:nvSpPr>
        <p:spPr>
          <a:xfrm>
            <a:off x="-533400" y="2300378"/>
            <a:ext cx="10934700" cy="2057400"/>
          </a:xfrm>
          <a:prstGeom prst="cloud">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Semua</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pihak</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perlu</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berperanan</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dalam</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mendidik</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memantau</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dan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memberi</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sokongan</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terhadap</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golongan</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muda</a:t>
            </a:r>
            <a:endPar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xmlns="" id="{755126D9-E8C0-4654-A742-CD263EF368A9}"/>
              </a:ext>
            </a:extLst>
          </p:cNvPr>
          <p:cNvSpPr/>
          <p:nvPr/>
        </p:nvSpPr>
        <p:spPr>
          <a:xfrm>
            <a:off x="-533400" y="4357778"/>
            <a:ext cx="10363200" cy="2743200"/>
          </a:xfrm>
          <a:prstGeom prst="cloud">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Dekatilah</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dan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bersahabatlah</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dengan</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mereka</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dengan</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penuh</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hikmah dan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tunjukkanlah</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contoh</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teladan</a:t>
            </a:r>
            <a:r>
              <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yang </a:t>
            </a:r>
            <a:r>
              <a:rPr lang="en-MY" sz="28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baik</a:t>
            </a:r>
            <a:endParaRPr lang="en-MY" sz="28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69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chemeClr val="accent3">
                    <a:lumMod val="40000"/>
                    <a:lumOff val="60000"/>
                  </a:schemeClr>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393412"/>
            <a:ext cx="7805790" cy="584775"/>
          </a:xfrm>
          <a:prstGeom prst="rect">
            <a:avLst/>
          </a:prstGeom>
          <a:solidFill>
            <a:srgbClr val="0070C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67F0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67F0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67F0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596137" y="214416"/>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solidFill>
                  <a:schemeClr val="tx1">
                    <a:lumMod val="95000"/>
                    <a:lumOff val="5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solidFill>
                <a:schemeClr val="tx1">
                  <a:lumMod val="95000"/>
                  <a:lumOff val="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Rectangle 9">
            <a:extLst>
              <a:ext uri="{FF2B5EF4-FFF2-40B4-BE49-F238E27FC236}">
                <a16:creationId xmlns:a16="http://schemas.microsoft.com/office/drawing/2014/main" xmlns="" id="{C198609E-80DE-4CD2-9FD6-A570F2B68768}"/>
              </a:ext>
            </a:extLst>
          </p:cNvPr>
          <p:cNvSpPr/>
          <p:nvPr/>
        </p:nvSpPr>
        <p:spPr>
          <a:xfrm>
            <a:off x="380997" y="3569669"/>
            <a:ext cx="8382000" cy="3026470"/>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 </a:t>
            </a:r>
            <a:r>
              <a:rPr lang="en-US" sz="3200" b="1" dirty="0">
                <a:solidFill>
                  <a:srgbClr val="FF0000"/>
                </a:solidFill>
                <a:ea typeface="Calibri" panose="020F0502020204030204" pitchFamily="34" charset="0"/>
                <a:cs typeface="Arial" panose="020B0604020202020204" pitchFamily="34" charset="0"/>
              </a:rPr>
              <a:t>Kami </a:t>
            </a:r>
            <a:r>
              <a:rPr lang="en-US" sz="3200" b="1" dirty="0" err="1">
                <a:solidFill>
                  <a:srgbClr val="FF0000"/>
                </a:solidFill>
                <a:ea typeface="Calibri" panose="020F0502020204030204" pitchFamily="34" charset="0"/>
                <a:cs typeface="Arial" panose="020B0604020202020204" pitchFamily="34" charset="0"/>
              </a:rPr>
              <a:t>ceritakan</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kepadamu</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hal</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mereka</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dengan</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benar</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sesungguhnya</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mereka</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itu</a:t>
            </a:r>
            <a:r>
              <a:rPr lang="en-US" sz="3200" b="1" dirty="0">
                <a:solidFill>
                  <a:srgbClr val="FF0000"/>
                </a:solidFill>
                <a:ea typeface="Calibri" panose="020F0502020204030204" pitchFamily="34" charset="0"/>
                <a:cs typeface="Arial" panose="020B0604020202020204" pitchFamily="34" charset="0"/>
              </a:rPr>
              <a:t> pemuda yang </a:t>
            </a:r>
            <a:r>
              <a:rPr lang="en-US" sz="3200" b="1" dirty="0" err="1">
                <a:solidFill>
                  <a:srgbClr val="FF0000"/>
                </a:solidFill>
                <a:ea typeface="Calibri" panose="020F0502020204030204" pitchFamily="34" charset="0"/>
                <a:cs typeface="Arial" panose="020B0604020202020204" pitchFamily="34" charset="0"/>
              </a:rPr>
              <a:t>beriman</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kepada</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Tuhan</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mereka</a:t>
            </a:r>
            <a:r>
              <a:rPr lang="en-US" sz="3200" b="1" dirty="0">
                <a:solidFill>
                  <a:srgbClr val="FF0000"/>
                </a:solidFill>
                <a:ea typeface="Calibri" panose="020F0502020204030204" pitchFamily="34" charset="0"/>
                <a:cs typeface="Arial" panose="020B0604020202020204" pitchFamily="34" charset="0"/>
              </a:rPr>
              <a:t>, dan Kami </a:t>
            </a:r>
            <a:r>
              <a:rPr lang="en-US" sz="3200" b="1" dirty="0" err="1">
                <a:solidFill>
                  <a:srgbClr val="FF0000"/>
                </a:solidFill>
                <a:ea typeface="Calibri" panose="020F0502020204030204" pitchFamily="34" charset="0"/>
                <a:cs typeface="Arial" panose="020B0604020202020204" pitchFamily="34" charset="0"/>
              </a:rPr>
              <a:t>tambahi</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mereka</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dengan</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hidayah</a:t>
            </a:r>
            <a:r>
              <a:rPr lang="en-US" sz="3200" b="1" dirty="0">
                <a:solidFill>
                  <a:srgbClr val="FF0000"/>
                </a:solidFill>
                <a:ea typeface="Calibri" panose="020F0502020204030204" pitchFamily="34" charset="0"/>
                <a:cs typeface="Arial" panose="020B0604020202020204" pitchFamily="34" charset="0"/>
              </a:rPr>
              <a:t> </a:t>
            </a:r>
            <a:r>
              <a:rPr lang="en-US" sz="3200" b="1" dirty="0" err="1">
                <a:solidFill>
                  <a:srgbClr val="FF0000"/>
                </a:solidFill>
                <a:ea typeface="Calibri" panose="020F0502020204030204" pitchFamily="34" charset="0"/>
                <a:cs typeface="Arial" panose="020B0604020202020204" pitchFamily="34" charset="0"/>
              </a:rPr>
              <a:t>petunjuk</a:t>
            </a:r>
            <a:r>
              <a:rPr lang="en-US" sz="3200" b="1" dirty="0">
                <a:solidFill>
                  <a:srgbClr val="FF0000"/>
                </a:solidFill>
                <a:ea typeface="Calibri" panose="020F0502020204030204" pitchFamily="34" charset="0"/>
                <a:cs typeface="Arial" panose="020B0604020202020204" pitchFamily="34" charset="0"/>
              </a:rPr>
              <a:t>.</a:t>
            </a:r>
          </a:p>
          <a:p>
            <a:pPr algn="r">
              <a:spcAft>
                <a:spcPts val="800"/>
              </a:spcAft>
            </a:pPr>
            <a:r>
              <a:rPr lang="en-US" sz="2400" b="1" dirty="0">
                <a:ea typeface="Calibri" panose="020F0502020204030204" pitchFamily="34" charset="0"/>
                <a:cs typeface="Arial" panose="020B0604020202020204" pitchFamily="34" charset="0"/>
              </a:rPr>
              <a:t>(Surah al-</a:t>
            </a:r>
            <a:r>
              <a:rPr lang="en-US" sz="2400" b="1" dirty="0" err="1">
                <a:ea typeface="Calibri" panose="020F0502020204030204" pitchFamily="34" charset="0"/>
                <a:cs typeface="Arial" panose="020B0604020202020204" pitchFamily="34" charset="0"/>
              </a:rPr>
              <a:t>Kahfi</a:t>
            </a:r>
            <a:r>
              <a:rPr lang="en-US" sz="2400" b="1" dirty="0">
                <a:ea typeface="Calibri" panose="020F0502020204030204" pitchFamily="34" charset="0"/>
                <a:cs typeface="Arial" panose="020B0604020202020204" pitchFamily="34" charset="0"/>
              </a:rPr>
              <a:t> : 13)</a:t>
            </a:r>
          </a:p>
        </p:txBody>
      </p:sp>
      <p:pic>
        <p:nvPicPr>
          <p:cNvPr id="5" name="Picture 4">
            <a:extLst>
              <a:ext uri="{FF2B5EF4-FFF2-40B4-BE49-F238E27FC236}">
                <a16:creationId xmlns:a16="http://schemas.microsoft.com/office/drawing/2014/main" xmlns="" id="{6E2E9F43-E0AC-47A8-9A4B-FF06429DC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58" y="984781"/>
            <a:ext cx="8291279" cy="2847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8F042B5-CF80-8D89-BFE9-3925561B7F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FD3BB0F1-ABAE-D3D4-E72C-60C793065D77}"/>
              </a:ext>
            </a:extLst>
          </p:cNvPr>
          <p:cNvPicPr>
            <a:picLocks noChangeAspect="1"/>
          </p:cNvPicPr>
          <p:nvPr/>
        </p:nvPicPr>
        <p:blipFill>
          <a:blip r:embed="rId3"/>
          <a:stretch>
            <a:fillRect/>
          </a:stretch>
        </p:blipFill>
        <p:spPr>
          <a:xfrm>
            <a:off x="-152400" y="152400"/>
            <a:ext cx="9448800" cy="6705600"/>
          </a:xfrm>
          <a:prstGeom prst="rect">
            <a:avLst/>
          </a:prstGeom>
        </p:spPr>
      </p:pic>
    </p:spTree>
    <p:extLst>
      <p:ext uri="{BB962C8B-B14F-4D97-AF65-F5344CB8AC3E}">
        <p14:creationId xmlns:p14="http://schemas.microsoft.com/office/powerpoint/2010/main" val="194613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pic>
        <p:nvPicPr>
          <p:cNvPr id="3" name="Picture 2">
            <a:extLst>
              <a:ext uri="{FF2B5EF4-FFF2-40B4-BE49-F238E27FC236}">
                <a16:creationId xmlns:a16="http://schemas.microsoft.com/office/drawing/2014/main" xmlns="" id="{21443452-9C96-4CEF-878A-1633E3C7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096693"/>
          </a:xfrm>
          <a:prstGeom prst="rect">
            <a:avLst/>
          </a:prstGeom>
        </p:spPr>
      </p:pic>
      <p:pic>
        <p:nvPicPr>
          <p:cNvPr id="8" name="Picture 7">
            <a:extLst>
              <a:ext uri="{FF2B5EF4-FFF2-40B4-BE49-F238E27FC236}">
                <a16:creationId xmlns:a16="http://schemas.microsoft.com/office/drawing/2014/main" xmlns="" id="{ADE8E923-037B-4D1D-AA78-72B7B4223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51" y="4343400"/>
            <a:ext cx="7029297" cy="34079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solidFill>
            <a:schemeClr val="bg1">
              <a:lumMod val="75000"/>
            </a:schemeClr>
          </a:solid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4" cstate="print">
            <a:lum bright="40000" contrast="-40000"/>
          </a:blip>
          <a:srcRect/>
          <a:stretch>
            <a:fillRect/>
          </a:stretch>
        </p:blipFill>
        <p:spPr bwMode="auto">
          <a:xfrm>
            <a:off x="228600" y="3954462"/>
            <a:ext cx="8686800" cy="1341438"/>
          </a:xfrm>
          <a:prstGeom prst="rect">
            <a:avLst/>
          </a:prstGeom>
          <a:pattFill prst="openDmnd">
            <a:fgClr>
              <a:schemeClr val="accent6">
                <a:lumMod val="75000"/>
              </a:schemeClr>
            </a:fgClr>
            <a:bgClr>
              <a:schemeClr val="bg1"/>
            </a:bgClr>
          </a:patt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85800" y="1676400"/>
            <a:ext cx="7924800" cy="48768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Marilah sama-sama kita imarahkan masjid ini dengan menunaikan solat berjemaah. Sesungguhnya solat berjemaah mempunyai banyak fadhilat dan hikmahnya.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4572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D55594B-95F8-4E71-E047-052990F9384B}"/>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9366B580-416E-8693-132C-EE70C79761CC}"/>
              </a:ext>
            </a:extLst>
          </p:cNvPr>
          <p:cNvSpPr/>
          <p:nvPr/>
        </p:nvSpPr>
        <p:spPr>
          <a:xfrm>
            <a:off x="762000" y="1600200"/>
            <a:ext cx="7924800" cy="44196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Janganlah tuan-tuan menangguh-nangguhkan untuk datang ke masjid.</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4E207CB9-172A-63AA-5E8D-00E4FB52C0AA}"/>
              </a:ext>
            </a:extLst>
          </p:cNvPr>
          <p:cNvSpPr/>
          <p:nvPr/>
        </p:nvSpPr>
        <p:spPr>
          <a:xfrm>
            <a:off x="280259" y="4572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25396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tx1">
              <a:lumMod val="75000"/>
              <a:lumOff val="25000"/>
              <a:alpha val="55000"/>
            </a:schemeClr>
          </a:solidFill>
        </p:spPr>
        <p:txBody>
          <a:bodyPr wrap="square">
            <a:spAutoFit/>
          </a:bodyPr>
          <a:lstStyle/>
          <a:p>
            <a:pPr lvl="1" algn="ctr" rtl="1"/>
            <a:r>
              <a:rPr lang="ar-SA" sz="4800" b="1" dirty="0">
                <a:solidFill>
                  <a:srgbClr val="00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وَحْدَهُ لَا شَرِيْكَ لَهُ،</a:t>
            </a:r>
          </a:p>
          <a:p>
            <a:pPr lvl="1" algn="ctr" rtl="1"/>
            <a:r>
              <a:rPr lang="ar-SA" sz="4800" b="1" dirty="0">
                <a:solidFill>
                  <a:srgbClr val="00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مُحَمَّدًا عَبْدُهُ وَرَسُولُهُ لَا نَبِيَّ بَعْدَهُ. </a:t>
            </a:r>
          </a:p>
        </p:txBody>
      </p:sp>
      <p:sp>
        <p:nvSpPr>
          <p:cNvPr id="5" name="TextBox 4"/>
          <p:cNvSpPr txBox="1"/>
          <p:nvPr/>
        </p:nvSpPr>
        <p:spPr>
          <a:xfrm>
            <a:off x="111912" y="3048000"/>
            <a:ext cx="8890488" cy="3046988"/>
          </a:xfrm>
          <a:prstGeom prst="rect">
            <a:avLst/>
          </a:prstGeom>
          <a:solidFill>
            <a:schemeClr val="accent3">
              <a:lumMod val="75000"/>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a:p>
            <a:pPr algn="ctr" fontAlgn="auto">
              <a:spcBef>
                <a:spcPts val="0"/>
              </a:spcBef>
              <a:spcAft>
                <a:spcPts val="0"/>
              </a:spcAft>
              <a:defRPr/>
            </a:pP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smtClean="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Muhammad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dan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lagi</a:t>
            </a:r>
            <a:r>
              <a:rPr lang="en-US" sz="3200" b="1" dirty="0" smtClean="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3200" b="1" dirty="0" smtClean="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selepasnya</a:t>
            </a:r>
            <a:r>
              <a:rPr lang="en-US" sz="3200" b="1" dirty="0">
                <a:ln w="190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6" name="Rectangle 5"/>
          <p:cNvSpPr/>
          <p:nvPr/>
        </p:nvSpPr>
        <p:spPr>
          <a:xfrm>
            <a:off x="427512" y="164813"/>
            <a:ext cx="8259288" cy="584775"/>
          </a:xfrm>
          <a:prstGeom prst="rect">
            <a:avLst/>
          </a:prstGeom>
          <a:solidFill>
            <a:schemeClr val="tx2">
              <a:lumMod val="60000"/>
              <a:lumOff val="40000"/>
              <a:alpha val="60000"/>
            </a:scheme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DBC6167-9CF5-5EE3-BEC0-E9810367072E}"/>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7E33E29E-73FE-F95C-C465-1D19DA813249}"/>
              </a:ext>
            </a:extLst>
          </p:cNvPr>
          <p:cNvSpPr/>
          <p:nvPr/>
        </p:nvSpPr>
        <p:spPr>
          <a:xfrm>
            <a:off x="483029" y="1524000"/>
            <a:ext cx="8177941" cy="3342856"/>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Bawalah anak-anak kita, ajaklah jiran tetangga dan ahli qaryah kita untuk sama-sama mengimarahkan masjid ini.</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857F9E81-81C7-A8B8-3C08-F91775CF035A}"/>
              </a:ext>
            </a:extLst>
          </p:cNvPr>
          <p:cNvSpPr/>
          <p:nvPr/>
        </p:nvSpPr>
        <p:spPr>
          <a:xfrm>
            <a:off x="280259" y="4572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985696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B68C938-823C-BF1D-15D6-5B61A1D7671D}"/>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E04D92C6-E8C3-03D1-7E3E-12CB906CA16B}"/>
              </a:ext>
            </a:extLst>
          </p:cNvPr>
          <p:cNvSpPr/>
          <p:nvPr/>
        </p:nvSpPr>
        <p:spPr>
          <a:xfrm>
            <a:off x="685800" y="1676400"/>
            <a:ext cx="7924800" cy="48768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Mudah-mudahan usaha kita ini mendapat rahmat, keampunan dan keredhaan daripada Allah di dunia dan akhirat.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8A8AFD6F-1087-3DB9-37FE-3DA12C1C4818}"/>
              </a:ext>
            </a:extLst>
          </p:cNvPr>
          <p:cNvSpPr/>
          <p:nvPr/>
        </p:nvSpPr>
        <p:spPr>
          <a:xfrm>
            <a:off x="280259" y="4572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2047148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266699" y="838200"/>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057400" y="102258"/>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5" name="Picture 4">
            <a:extLst>
              <a:ext uri="{FF2B5EF4-FFF2-40B4-BE49-F238E27FC236}">
                <a16:creationId xmlns:a16="http://schemas.microsoft.com/office/drawing/2014/main" xmlns="" id="{9A72B312-E9CD-42D1-961F-099C6FB82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 y="1088708"/>
            <a:ext cx="9089924" cy="3401863"/>
          </a:xfrm>
          <a:prstGeom prst="rect">
            <a:avLst/>
          </a:prstGeom>
        </p:spPr>
      </p:pic>
      <p:pic>
        <p:nvPicPr>
          <p:cNvPr id="9" name="Picture 8">
            <a:extLst>
              <a:ext uri="{FF2B5EF4-FFF2-40B4-BE49-F238E27FC236}">
                <a16:creationId xmlns:a16="http://schemas.microsoft.com/office/drawing/2014/main" xmlns="" id="{CBD250A7-9CBE-41F8-9641-CB32CE9D3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74" y="4038600"/>
            <a:ext cx="8620491" cy="25483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xmlns="" id="{3F5BB618-3AD2-4448-A888-20739F44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377"/>
            <a:ext cx="9144000" cy="576731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8" name="Picture 7">
            <a:extLst>
              <a:ext uri="{FF2B5EF4-FFF2-40B4-BE49-F238E27FC236}">
                <a16:creationId xmlns:a16="http://schemas.microsoft.com/office/drawing/2014/main" xmlns="" id="{41BA5409-C111-4F49-9CAB-3DD928E93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0" y="1237609"/>
            <a:ext cx="9144000" cy="560457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2">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15" y="1207880"/>
            <a:ext cx="9144000" cy="1107996"/>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00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نَبِيِّنَا مُحَمَّدٍ وَعَلَى آلِهِ وَأَصْحَابِهِ. </a:t>
            </a:r>
          </a:p>
        </p:txBody>
      </p:sp>
      <p:sp>
        <p:nvSpPr>
          <p:cNvPr id="4" name="TextBox 3"/>
          <p:cNvSpPr txBox="1"/>
          <p:nvPr/>
        </p:nvSpPr>
        <p:spPr>
          <a:xfrm>
            <a:off x="1143000" y="2819400"/>
            <a:ext cx="7543800" cy="317009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4000"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sv-SE" sz="4000"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selawat dan salam ke atas </a:t>
            </a:r>
            <a:r>
              <a:rPr lang="sv-SE" sz="4000"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 kami Muhammad, Keluarganya dan </a:t>
            </a:r>
            <a:r>
              <a:rPr lang="sv-SE" sz="4000"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para Sahabatnya</a:t>
            </a:r>
            <a:endParaRPr lang="es-ES" sz="4400"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chemeClr val="tx2">
              <a:lumMod val="60000"/>
              <a:lumOff val="40000"/>
              <a:alpha val="60000"/>
            </a:scheme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Cemerlangkanlah pendidikan anak-anak kami, Tambahkanlah ilmu yang bermanfaat kepada mereka, suburkanlah jiwa mereka dengan akhlak yang mulia dan terpuji, Jadikanlah anak-anak kami pemimpin dalam kalangan orang yang bertakwa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9D963DF-3562-AA91-C99B-231427C6E7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xmlns="" id="{E88F1E21-5991-DA32-47C4-1092B46CFC14}"/>
              </a:ext>
            </a:extLst>
          </p:cNvPr>
          <p:cNvSpPr/>
          <p:nvPr/>
        </p:nvSpPr>
        <p:spPr>
          <a:xfrm>
            <a:off x="472044" y="1143000"/>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Anugerahilah keberkatan kepada para pembayar zakat dan pewakaf MAIDAM. Semoga Allah SWT mengurniakan ganjaran ke atas apa yang diberikan dan memberi keberkatan ke atas harta yang berbaki.</a:t>
            </a:r>
            <a:r>
              <a:rPr lang="ms-MY" sz="3200" b="1" dirty="0">
                <a:solidFill>
                  <a:schemeClr val="accent5">
                    <a:lumMod val="50000"/>
                  </a:schemeClr>
                </a:solidFill>
              </a:rPr>
              <a:t>.</a:t>
            </a:r>
            <a:endParaRPr lang="ms-MY" sz="3200" b="1" dirty="0">
              <a:solidFill>
                <a:schemeClr val="tx1"/>
              </a:solidFill>
            </a:endParaRPr>
          </a:p>
        </p:txBody>
      </p:sp>
      <p:sp>
        <p:nvSpPr>
          <p:cNvPr id="5" name="Rectangle 4">
            <a:extLst>
              <a:ext uri="{FF2B5EF4-FFF2-40B4-BE49-F238E27FC236}">
                <a16:creationId xmlns:a16="http://schemas.microsoft.com/office/drawing/2014/main" xmlns="" id="{0B8B9C4B-E154-1A96-022B-CE531832D98B}"/>
              </a:ext>
            </a:extLst>
          </p:cNvPr>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79724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2">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alpha val="40000"/>
                </a:schemeClr>
              </a:gs>
              <a:gs pos="0">
                <a:schemeClr val="accent1">
                  <a:tint val="37000"/>
                  <a:satMod val="300000"/>
                  <a:alpha val="23000"/>
                  <a:lumMod val="74000"/>
                  <a:lumOff val="26000"/>
                </a:schemeClr>
              </a:gs>
            </a:gsLst>
          </a:gra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chemeClr val="accent5">
              <a:lumMod val="75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432910" y="3276600"/>
            <a:ext cx="8323843" cy="3293209"/>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a:ln w="1905"/>
                <a:solidFill>
                  <a:srgbClr val="7030A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r>
              <a:rPr lang="es-ES" sz="6000" b="1" dirty="0" err="1">
                <a:ln w="1905"/>
                <a:solidFill>
                  <a:srgbClr val="7030A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7030A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7030A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7030A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Allah”</a:t>
            </a:r>
          </a:p>
          <a:p>
            <a:pPr algn="ctr" fontAlgn="auto">
              <a:spcBef>
                <a:spcPts val="0"/>
              </a:spcBef>
              <a:spcAft>
                <a:spcPts val="0"/>
              </a:spcAft>
              <a:defRPr/>
            </a:pPr>
            <a:endParaRPr lang="en-US" sz="6000" b="1" dirty="0">
              <a:ln w="1905"/>
              <a:solidFill>
                <a:srgbClr val="7030A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chemeClr val="tx2">
              <a:lumMod val="60000"/>
              <a:lumOff val="40000"/>
              <a:alpha val="60000"/>
            </a:scheme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4 JAMADILAKHIR 1446H / 6 DISEMBER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76200"/>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8" name="Rectangle 7">
            <a:extLst>
              <a:ext uri="{FF2B5EF4-FFF2-40B4-BE49-F238E27FC236}">
                <a16:creationId xmlns:a16="http://schemas.microsoft.com/office/drawing/2014/main" xmlns="" id="{D5058D87-9E4B-4302-8A1D-B82DE3019D61}"/>
              </a:ext>
            </a:extLst>
          </p:cNvPr>
          <p:cNvSpPr/>
          <p:nvPr/>
        </p:nvSpPr>
        <p:spPr>
          <a:xfrm>
            <a:off x="704850" y="2971800"/>
            <a:ext cx="7734300" cy="2559170"/>
          </a:xfrm>
          <a:prstGeom prst="rect">
            <a:avLst/>
          </a:prstGeom>
          <a:ln>
            <a:solidFill>
              <a:schemeClr val="tx2">
                <a:lumMod val="40000"/>
                <a:lumOff val="60000"/>
              </a:schemeClr>
            </a:solidFill>
          </a:ln>
          <a:effectLst>
            <a:glow rad="139700">
              <a:schemeClr val="accent6">
                <a:satMod val="175000"/>
                <a:alpha val="40000"/>
              </a:schemeClr>
            </a:glow>
          </a:effectLst>
        </p:spPr>
        <p:txBody>
          <a:bodyPr wrap="square">
            <a:noAutofit/>
          </a:bodyPr>
          <a:lstStyle/>
          <a:p>
            <a:pPr algn="ctr"/>
            <a:r>
              <a:rPr lang="fi-FI" sz="5400" b="1" dirty="0">
                <a:ln w="13462">
                  <a:solidFill>
                    <a:schemeClr val="tx2"/>
                  </a:solidFill>
                  <a:prstDash val="solid"/>
                </a:ln>
                <a:solidFill>
                  <a:schemeClr val="bg2"/>
                </a:solidFill>
                <a:effectLst>
                  <a:outerShdw dist="38100" dir="2700000" algn="bl" rotWithShape="0">
                    <a:schemeClr val="accent5"/>
                  </a:outerShdw>
                </a:effectLst>
                <a:latin typeface="Arial Black" panose="020B0A04020102020204" pitchFamily="34" charset="0"/>
              </a:rPr>
              <a:t>GENERASI MUDA PEWARIS KHAIRA UMMAH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215B174-0C65-4DC9-97EC-4177DA28C37B}"/>
              </a:ext>
            </a:extLst>
          </p:cNvPr>
          <p:cNvSpPr/>
          <p:nvPr/>
        </p:nvSpPr>
        <p:spPr>
          <a:xfrm>
            <a:off x="266700" y="228600"/>
            <a:ext cx="8610600" cy="3124200"/>
          </a:xfrm>
          <a:prstGeom prst="roundRect">
            <a:avLst/>
          </a:prstGeom>
          <a:blipFill dpi="0" rotWithShape="1">
            <a:blip r:embed="rId3">
              <a:alphaModFix amt="1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rgbClr val="00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Generasi muda, belia, remaja dan anak-anak merupakan aset berharga bagi sesebuah masyarakat</a:t>
            </a:r>
          </a:p>
        </p:txBody>
      </p:sp>
      <p:sp>
        <p:nvSpPr>
          <p:cNvPr id="5" name="Rectangle: Rounded Corners 4">
            <a:extLst>
              <a:ext uri="{FF2B5EF4-FFF2-40B4-BE49-F238E27FC236}">
                <a16:creationId xmlns:a16="http://schemas.microsoft.com/office/drawing/2014/main" xmlns="" id="{79D87872-0DB6-4A54-83EC-D7FCA212D486}"/>
              </a:ext>
            </a:extLst>
          </p:cNvPr>
          <p:cNvSpPr/>
          <p:nvPr/>
        </p:nvSpPr>
        <p:spPr>
          <a:xfrm>
            <a:off x="303785" y="3581400"/>
            <a:ext cx="8610600" cy="3124200"/>
          </a:xfrm>
          <a:prstGeom prst="roundRect">
            <a:avLst/>
          </a:prstGeom>
          <a:blipFill>
            <a:blip r:embed="rId3">
              <a:alphaModFix amt="37000"/>
              <a:extLst>
                <a:ext uri="{28A0092B-C50C-407E-A947-70E740481C1C}">
                  <a14:useLocalDpi xmlns:a14="http://schemas.microsoft.com/office/drawing/2010/main" val="0"/>
                </a:ext>
              </a:extLst>
            </a:blip>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Pelapis</a:t>
            </a:r>
            <a:r>
              <a:rPr lang="sv-SE" sz="3600" dirty="0">
                <a:ln>
                  <a:solidFill>
                    <a:schemeClr val="bg1"/>
                  </a:solidFill>
                </a:ln>
                <a:solidFill>
                  <a:schemeClr val="tx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 </a:t>
            </a:r>
            <a:r>
              <a:rPr lang="sv-SE" sz="3600" dirty="0">
                <a:ln>
                  <a:solidFill>
                    <a:schemeClr val="bg1"/>
                  </a:solidFill>
                </a:ln>
                <a:solidFill>
                  <a:srgbClr val="00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yang bakal meneruskan kepimpinan dan agenda pembangunan umat pada masa mendatang</a:t>
            </a:r>
          </a:p>
        </p:txBody>
      </p:sp>
    </p:spTree>
    <p:extLst>
      <p:ext uri="{BB962C8B-B14F-4D97-AF65-F5344CB8AC3E}">
        <p14:creationId xmlns:p14="http://schemas.microsoft.com/office/powerpoint/2010/main" val="3061276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a:extLst>
            <a:ext uri="{FF2B5EF4-FFF2-40B4-BE49-F238E27FC236}">
              <a16:creationId xmlns:a16="http://schemas.microsoft.com/office/drawing/2014/main" xmlns="" id="{C2B317A1-387F-C701-792D-75409A67AE2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2C93871-C939-3333-B70B-76CEC5FF7752}"/>
              </a:ext>
            </a:extLst>
          </p:cNvPr>
          <p:cNvSpPr/>
          <p:nvPr/>
        </p:nvSpPr>
        <p:spPr>
          <a:xfrm>
            <a:off x="266700" y="457200"/>
            <a:ext cx="8610600" cy="6172200"/>
          </a:xfrm>
          <a:prstGeom prst="roundRect">
            <a:avLst/>
          </a:prstGeom>
          <a:blipFill dpi="0" rotWithShape="1">
            <a:blip r:embed="rId3">
              <a:alphaModFix amt="1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rgbClr val="00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Usia remaja dan zaman muda peringkat terbaik dalam kehidupan seseorang yang dipenuhi dengan </a:t>
            </a: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kekuatan fizikal dan minda, kecerdasan intelek, kesihatan </a:t>
            </a:r>
            <a:r>
              <a:rPr lang="sv-SE" sz="3600" dirty="0">
                <a:ln>
                  <a:solidFill>
                    <a:schemeClr val="bg1"/>
                  </a:solidFill>
                </a:ln>
                <a:solidFill>
                  <a:srgbClr val="00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dan</a:t>
            </a: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 kesejahteraan. </a:t>
            </a:r>
          </a:p>
        </p:txBody>
      </p:sp>
    </p:spTree>
    <p:extLst>
      <p:ext uri="{BB962C8B-B14F-4D97-AF65-F5344CB8AC3E}">
        <p14:creationId xmlns:p14="http://schemas.microsoft.com/office/powerpoint/2010/main" val="77750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a:t>
            </a:r>
          </a:p>
        </p:txBody>
      </p:sp>
      <p:sp>
        <p:nvSpPr>
          <p:cNvPr id="5" name="Rectangle 4">
            <a:extLst>
              <a:ext uri="{FF2B5EF4-FFF2-40B4-BE49-F238E27FC236}">
                <a16:creationId xmlns:a16="http://schemas.microsoft.com/office/drawing/2014/main" xmlns="" id="{F984C406-6B54-1DFD-D91D-1994B4A35915}"/>
              </a:ext>
            </a:extLst>
          </p:cNvPr>
          <p:cNvSpPr/>
          <p:nvPr/>
        </p:nvSpPr>
        <p:spPr>
          <a:xfrm>
            <a:off x="457200" y="3534013"/>
            <a:ext cx="8308183" cy="3323987"/>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r>
              <a:rPr lang="en-MY" sz="2800" b="1" dirty="0" err="1">
                <a:solidFill>
                  <a:srgbClr val="C00000"/>
                </a:solidFill>
              </a:rPr>
              <a:t>Seorang</a:t>
            </a:r>
            <a:r>
              <a:rPr lang="en-MY" sz="2800" b="1" dirty="0">
                <a:solidFill>
                  <a:srgbClr val="C00000"/>
                </a:solidFill>
              </a:rPr>
              <a:t> </a:t>
            </a:r>
            <a:r>
              <a:rPr lang="en-MY" sz="2800" b="1" dirty="0" err="1">
                <a:solidFill>
                  <a:srgbClr val="C00000"/>
                </a:solidFill>
              </a:rPr>
              <a:t>mukmin</a:t>
            </a:r>
            <a:r>
              <a:rPr lang="en-MY" sz="2800" b="1" dirty="0">
                <a:solidFill>
                  <a:srgbClr val="C00000"/>
                </a:solidFill>
              </a:rPr>
              <a:t> yang </a:t>
            </a:r>
            <a:r>
              <a:rPr lang="en-MY" sz="2800" b="1" dirty="0" err="1">
                <a:solidFill>
                  <a:srgbClr val="C00000"/>
                </a:solidFill>
              </a:rPr>
              <a:t>kuat</a:t>
            </a:r>
            <a:r>
              <a:rPr lang="en-MY" sz="2800" b="1" dirty="0">
                <a:solidFill>
                  <a:srgbClr val="C00000"/>
                </a:solidFill>
              </a:rPr>
              <a:t> </a:t>
            </a:r>
            <a:r>
              <a:rPr lang="en-MY" sz="2800" b="1" dirty="0" err="1">
                <a:solidFill>
                  <a:srgbClr val="C00000"/>
                </a:solidFill>
              </a:rPr>
              <a:t>itu</a:t>
            </a:r>
            <a:r>
              <a:rPr lang="en-MY" sz="2800" b="1" dirty="0">
                <a:solidFill>
                  <a:srgbClr val="C00000"/>
                </a:solidFill>
              </a:rPr>
              <a:t> </a:t>
            </a:r>
            <a:r>
              <a:rPr lang="en-MY" sz="2800" b="1" dirty="0" err="1">
                <a:solidFill>
                  <a:srgbClr val="C00000"/>
                </a:solidFill>
              </a:rPr>
              <a:t>lebih</a:t>
            </a:r>
            <a:r>
              <a:rPr lang="en-MY" sz="2800" b="1" dirty="0">
                <a:solidFill>
                  <a:srgbClr val="C00000"/>
                </a:solidFill>
              </a:rPr>
              <a:t> </a:t>
            </a:r>
            <a:r>
              <a:rPr lang="en-MY" sz="2800" b="1" dirty="0" err="1">
                <a:solidFill>
                  <a:srgbClr val="C00000"/>
                </a:solidFill>
              </a:rPr>
              <a:t>baik</a:t>
            </a:r>
            <a:r>
              <a:rPr lang="en-MY" sz="2800" b="1" dirty="0">
                <a:solidFill>
                  <a:srgbClr val="C00000"/>
                </a:solidFill>
              </a:rPr>
              <a:t> dan </a:t>
            </a:r>
            <a:r>
              <a:rPr lang="en-MY" sz="2800" b="1" dirty="0" err="1">
                <a:solidFill>
                  <a:srgbClr val="C00000"/>
                </a:solidFill>
              </a:rPr>
              <a:t>lebih</a:t>
            </a:r>
            <a:r>
              <a:rPr lang="en-MY" sz="2800" b="1" dirty="0">
                <a:solidFill>
                  <a:srgbClr val="C00000"/>
                </a:solidFill>
              </a:rPr>
              <a:t> </a:t>
            </a:r>
            <a:r>
              <a:rPr lang="en-MY" sz="2800" b="1" dirty="0" err="1">
                <a:solidFill>
                  <a:srgbClr val="C00000"/>
                </a:solidFill>
              </a:rPr>
              <a:t>dicintai</a:t>
            </a:r>
            <a:r>
              <a:rPr lang="en-MY" sz="2800" b="1" dirty="0">
                <a:solidFill>
                  <a:srgbClr val="C00000"/>
                </a:solidFill>
              </a:rPr>
              <a:t> Allah </a:t>
            </a:r>
            <a:r>
              <a:rPr lang="en-MY" sz="2800" b="1" dirty="0" err="1">
                <a:solidFill>
                  <a:srgbClr val="C00000"/>
                </a:solidFill>
              </a:rPr>
              <a:t>daripada</a:t>
            </a:r>
            <a:r>
              <a:rPr lang="en-MY" sz="2800" b="1" dirty="0">
                <a:solidFill>
                  <a:srgbClr val="C00000"/>
                </a:solidFill>
              </a:rPr>
              <a:t> </a:t>
            </a:r>
            <a:r>
              <a:rPr lang="en-MY" sz="2800" b="1" dirty="0" err="1">
                <a:solidFill>
                  <a:srgbClr val="C00000"/>
                </a:solidFill>
              </a:rPr>
              <a:t>mukmin</a:t>
            </a:r>
            <a:r>
              <a:rPr lang="en-MY" sz="2800" b="1" dirty="0">
                <a:solidFill>
                  <a:srgbClr val="C00000"/>
                </a:solidFill>
              </a:rPr>
              <a:t> yang </a:t>
            </a:r>
            <a:r>
              <a:rPr lang="en-MY" sz="2800" b="1" dirty="0" err="1">
                <a:solidFill>
                  <a:srgbClr val="C00000"/>
                </a:solidFill>
              </a:rPr>
              <a:t>lemah</a:t>
            </a:r>
            <a:r>
              <a:rPr lang="en-MY" sz="2800" b="1" dirty="0">
                <a:solidFill>
                  <a:srgbClr val="C00000"/>
                </a:solidFill>
              </a:rPr>
              <a:t>. Tapi pada </a:t>
            </a:r>
            <a:r>
              <a:rPr lang="en-MY" sz="2800" b="1" dirty="0" err="1">
                <a:solidFill>
                  <a:srgbClr val="C00000"/>
                </a:solidFill>
              </a:rPr>
              <a:t>setiap</a:t>
            </a:r>
            <a:r>
              <a:rPr lang="en-MY" sz="2800" b="1" dirty="0">
                <a:solidFill>
                  <a:srgbClr val="C00000"/>
                </a:solidFill>
              </a:rPr>
              <a:t>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ada</a:t>
            </a:r>
            <a:r>
              <a:rPr lang="en-MY" sz="2800" b="1" dirty="0">
                <a:solidFill>
                  <a:srgbClr val="C00000"/>
                </a:solidFill>
              </a:rPr>
              <a:t> </a:t>
            </a:r>
            <a:r>
              <a:rPr lang="en-MY" sz="2800" b="1" dirty="0" err="1">
                <a:solidFill>
                  <a:srgbClr val="C00000"/>
                </a:solidFill>
              </a:rPr>
              <a:t>kebaikannya</a:t>
            </a:r>
            <a:r>
              <a:rPr lang="en-MY" sz="2800" b="1" dirty="0">
                <a:solidFill>
                  <a:srgbClr val="C00000"/>
                </a:solidFill>
              </a:rPr>
              <a:t>. Kerana </a:t>
            </a:r>
            <a:r>
              <a:rPr lang="en-MY" sz="2800" b="1" dirty="0" err="1">
                <a:solidFill>
                  <a:srgbClr val="C00000"/>
                </a:solidFill>
              </a:rPr>
              <a:t>itu</a:t>
            </a:r>
            <a:r>
              <a:rPr lang="en-MY" sz="2800" b="1" dirty="0">
                <a:solidFill>
                  <a:srgbClr val="C00000"/>
                </a:solidFill>
              </a:rPr>
              <a:t>, </a:t>
            </a:r>
            <a:r>
              <a:rPr lang="en-MY" sz="2800" b="1" dirty="0" err="1">
                <a:solidFill>
                  <a:srgbClr val="C00000"/>
                </a:solidFill>
              </a:rPr>
              <a:t>bersungguhlah</a:t>
            </a:r>
            <a:r>
              <a:rPr lang="en-MY" sz="2800" b="1" dirty="0">
                <a:solidFill>
                  <a:srgbClr val="C00000"/>
                </a:solidFill>
              </a:rPr>
              <a:t> </a:t>
            </a:r>
            <a:r>
              <a:rPr lang="en-MY" sz="2800" b="1" dirty="0" err="1">
                <a:solidFill>
                  <a:srgbClr val="C00000"/>
                </a:solidFill>
              </a:rPr>
              <a:t>dalam</a:t>
            </a:r>
            <a:r>
              <a:rPr lang="en-MY" sz="2800" b="1" dirty="0">
                <a:solidFill>
                  <a:srgbClr val="C00000"/>
                </a:solidFill>
              </a:rPr>
              <a:t> </a:t>
            </a:r>
            <a:r>
              <a:rPr lang="en-MY" sz="2800" b="1" dirty="0" err="1">
                <a:solidFill>
                  <a:srgbClr val="C00000"/>
                </a:solidFill>
              </a:rPr>
              <a:t>segala</a:t>
            </a:r>
            <a:r>
              <a:rPr lang="en-MY" sz="2800" b="1" dirty="0">
                <a:solidFill>
                  <a:srgbClr val="C00000"/>
                </a:solidFill>
              </a:rPr>
              <a:t> </a:t>
            </a:r>
            <a:r>
              <a:rPr lang="en-MY" sz="2800" b="1" dirty="0" err="1">
                <a:solidFill>
                  <a:srgbClr val="C00000"/>
                </a:solidFill>
              </a:rPr>
              <a:t>perkara</a:t>
            </a:r>
            <a:r>
              <a:rPr lang="en-MY" sz="2800" b="1" dirty="0">
                <a:solidFill>
                  <a:srgbClr val="C00000"/>
                </a:solidFill>
              </a:rPr>
              <a:t> yang </a:t>
            </a:r>
            <a:r>
              <a:rPr lang="en-MY" sz="2800" b="1" dirty="0" err="1">
                <a:solidFill>
                  <a:srgbClr val="C00000"/>
                </a:solidFill>
              </a:rPr>
              <a:t>bermanfaat</a:t>
            </a:r>
            <a:r>
              <a:rPr lang="en-MY" sz="2800" b="1" dirty="0">
                <a:solidFill>
                  <a:srgbClr val="C00000"/>
                </a:solidFill>
              </a:rPr>
              <a:t>, </a:t>
            </a:r>
            <a:r>
              <a:rPr lang="en-MY" sz="2800" b="1" dirty="0" err="1">
                <a:solidFill>
                  <a:srgbClr val="C00000"/>
                </a:solidFill>
              </a:rPr>
              <a:t>mohonlah</a:t>
            </a:r>
            <a:r>
              <a:rPr lang="en-MY" sz="2800" b="1" dirty="0">
                <a:solidFill>
                  <a:srgbClr val="C00000"/>
                </a:solidFill>
              </a:rPr>
              <a:t> </a:t>
            </a:r>
            <a:r>
              <a:rPr lang="en-MY" sz="2800" b="1" dirty="0" err="1">
                <a:solidFill>
                  <a:srgbClr val="C00000"/>
                </a:solidFill>
              </a:rPr>
              <a:t>pertolongan</a:t>
            </a:r>
            <a:r>
              <a:rPr lang="en-MY" sz="2800" b="1" dirty="0">
                <a:solidFill>
                  <a:srgbClr val="C00000"/>
                </a:solidFill>
              </a:rPr>
              <a:t> </a:t>
            </a:r>
            <a:r>
              <a:rPr lang="en-MY" sz="2800" b="1" dirty="0" err="1">
                <a:solidFill>
                  <a:srgbClr val="C00000"/>
                </a:solidFill>
              </a:rPr>
              <a:t>daripada</a:t>
            </a:r>
            <a:r>
              <a:rPr lang="en-MY" sz="2800" b="1" dirty="0">
                <a:solidFill>
                  <a:srgbClr val="C00000"/>
                </a:solidFill>
              </a:rPr>
              <a:t> Allah </a:t>
            </a:r>
            <a:r>
              <a:rPr lang="en-MY" sz="2800" b="1" dirty="0" err="1">
                <a:solidFill>
                  <a:srgbClr val="C00000"/>
                </a:solidFill>
              </a:rPr>
              <a:t>swt</a:t>
            </a:r>
            <a:r>
              <a:rPr lang="en-MY" sz="2800" b="1" dirty="0">
                <a:solidFill>
                  <a:srgbClr val="C00000"/>
                </a:solidFill>
              </a:rPr>
              <a:t> dan </a:t>
            </a:r>
            <a:r>
              <a:rPr lang="en-MY" sz="2800" b="1" dirty="0" err="1">
                <a:solidFill>
                  <a:srgbClr val="C00000"/>
                </a:solidFill>
              </a:rPr>
              <a:t>janganlah</a:t>
            </a:r>
            <a:r>
              <a:rPr lang="en-MY" sz="2800" b="1" dirty="0">
                <a:solidFill>
                  <a:srgbClr val="C00000"/>
                </a:solidFill>
              </a:rPr>
              <a:t> </a:t>
            </a:r>
            <a:r>
              <a:rPr lang="en-MY" sz="2800" b="1" dirty="0" err="1">
                <a:solidFill>
                  <a:srgbClr val="C00000"/>
                </a:solidFill>
              </a:rPr>
              <a:t>berputus</a:t>
            </a:r>
            <a:r>
              <a:rPr lang="en-MY" sz="2800" b="1" dirty="0">
                <a:solidFill>
                  <a:srgbClr val="C00000"/>
                </a:solidFill>
              </a:rPr>
              <a:t> </a:t>
            </a:r>
            <a:r>
              <a:rPr lang="en-MY" sz="2800" b="1" dirty="0" err="1">
                <a:solidFill>
                  <a:srgbClr val="C00000"/>
                </a:solidFill>
              </a:rPr>
              <a:t>asa</a:t>
            </a:r>
            <a:endParaRPr lang="en-MY" sz="2800" b="1" dirty="0">
              <a:solidFill>
                <a:srgbClr val="C00000"/>
              </a:solidFill>
            </a:endParaRPr>
          </a:p>
          <a:p>
            <a:pPr algn="just"/>
            <a:endParaRPr lang="en-MY" sz="1000" b="1" dirty="0">
              <a:solidFill>
                <a:srgbClr val="C00000"/>
              </a:solidFill>
            </a:endParaRPr>
          </a:p>
          <a:p>
            <a:pPr algn="r"/>
            <a:r>
              <a:rPr lang="en-MY" sz="2800" b="1" dirty="0"/>
              <a:t>(</a:t>
            </a:r>
            <a:r>
              <a:rPr lang="en-MY" sz="2400" dirty="0">
                <a:effectLst/>
                <a:latin typeface="Arial" panose="020B0604020202020204" pitchFamily="34" charset="0"/>
                <a:ea typeface="Calibri" panose="020F0502020204030204" pitchFamily="34" charset="0"/>
              </a:rPr>
              <a:t>Hadis Riwayat Muslim</a:t>
            </a:r>
            <a:r>
              <a:rPr lang="en-MY" sz="2800" b="1" dirty="0"/>
              <a:t>)</a:t>
            </a:r>
          </a:p>
        </p:txBody>
      </p:sp>
      <p:pic>
        <p:nvPicPr>
          <p:cNvPr id="4" name="Picture 3">
            <a:extLst>
              <a:ext uri="{FF2B5EF4-FFF2-40B4-BE49-F238E27FC236}">
                <a16:creationId xmlns:a16="http://schemas.microsoft.com/office/drawing/2014/main" xmlns="" id="{88A0DA7F-74D2-47D7-8C9D-6B578E354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2964"/>
            <a:ext cx="9144000" cy="1816036"/>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4653</TotalTime>
  <Words>1196</Words>
  <Application>Microsoft Office PowerPoint</Application>
  <PresentationFormat>On-screen Show (4:3)</PresentationFormat>
  <Paragraphs>158</Paragraphs>
  <Slides>46</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46</vt:i4>
      </vt:variant>
    </vt:vector>
  </HeadingPairs>
  <TitlesOfParts>
    <vt:vector size="63"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2024</cp:revision>
  <dcterms:created xsi:type="dcterms:W3CDTF">2017-12-24T04:47:00Z</dcterms:created>
  <dcterms:modified xsi:type="dcterms:W3CDTF">2024-12-05T01:05:35Z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