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74" r:id="rId5"/>
    <p:sldId id="275" r:id="rId6"/>
    <p:sldId id="276" r:id="rId7"/>
    <p:sldId id="277" r:id="rId8"/>
    <p:sldId id="278" r:id="rId9"/>
    <p:sldId id="261" r:id="rId10"/>
    <p:sldId id="279" r:id="rId11"/>
    <p:sldId id="280" r:id="rId12"/>
    <p:sldId id="281" r:id="rId13"/>
    <p:sldId id="262" r:id="rId14"/>
    <p:sldId id="269" r:id="rId15"/>
    <p:sldId id="270" r:id="rId16"/>
    <p:sldId id="282" r:id="rId17"/>
    <p:sldId id="283" r:id="rId18"/>
    <p:sldId id="284" r:id="rId19"/>
    <p:sldId id="285" r:id="rId20"/>
    <p:sldId id="286" r:id="rId21"/>
    <p:sldId id="290" r:id="rId22"/>
    <p:sldId id="291" r:id="rId23"/>
    <p:sldId id="287" r:id="rId24"/>
    <p:sldId id="288" r:id="rId25"/>
    <p:sldId id="289" r:id="rId26"/>
    <p:sldId id="271" r:id="rId27"/>
    <p:sldId id="272" r:id="rId28"/>
    <p:sldId id="273" r:id="rId29"/>
    <p:sldId id="292" r:id="rId30"/>
    <p:sldId id="293" r:id="rId31"/>
    <p:sldId id="295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2A8E8-BC8E-4F29-8DAB-2A73A977E7DF}" type="datetimeFigureOut">
              <a:rPr lang="en-MY" smtClean="0"/>
              <a:pPr/>
              <a:t>28/3/2012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7266-CFF2-4647-B4D0-E83020B79E93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4BF5-4EA9-4B5D-B7CD-DF436921FB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7ECB-10C9-42BA-9F79-4961C4E0A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6551-2C6E-498C-909B-7F77013A4373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28/03/2012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645B-4F8B-4771-A5AA-E9016444F94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5286" r="2580" b="2116"/>
          <a:stretch>
            <a:fillRect/>
          </a:stretch>
        </p:blipFill>
        <p:spPr bwMode="auto">
          <a:xfrm>
            <a:off x="0" y="-15853"/>
            <a:ext cx="9144000" cy="68738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14653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Jaasiyah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79155"/>
            <a:ext cx="9144000" cy="2462213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“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Maka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pernahkah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engkau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melihat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orang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yang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menjadikan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hawa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nafsunya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sebagai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tuhannya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Allah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membiarkannya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sesat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dengan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sepengetahuannya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Allah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telah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menutup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pendengaran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hatinya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serta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meletakkan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penutup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atas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penglihatannya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?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Maka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siapakah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yang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mampu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memberinya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petunjuk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setelah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Allah (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membiarkannya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sesat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)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maka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tidakkah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kamu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MY" sz="2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berfikir</a:t>
            </a:r>
            <a:r>
              <a:rPr lang="en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.”</a:t>
            </a:r>
            <a:endParaRPr lang="en-MY" sz="2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05123"/>
            <a:ext cx="9144000" cy="2585323"/>
          </a:xfrm>
          <a:prstGeom prst="rect">
            <a:avLst/>
          </a:prstGeom>
          <a:solidFill>
            <a:schemeClr val="accent6">
              <a:lumMod val="50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أَفَرَأَيْتَ مَنِ اتَّخَذَ إِلَهَهُ هَوَاهُ وَأَضَلَّهُ اللهُ عَلَى عِلْمٍ وَخَتَمَ عَلَى سَمْعِهِ وَقَلْبِهِ وَجَعَلَ عَلَى بَصَرِهِ غِشَاوَةً فَمَنْ يَهْدِيهِ مِنْ بَعْدِ اللهِ أَفَلا تَذَكَّرُونَ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58838"/>
            <a:ext cx="8624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jahat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punca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persengketaan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371600" y="1973350"/>
            <a:ext cx="6477000" cy="347187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Pembunuhan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Habil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Qabil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akibat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dengki</a:t>
            </a:r>
            <a:endParaRPr lang="ms-MY" sz="30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3623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Maaidah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79620"/>
            <a:ext cx="9144000" cy="1569660"/>
          </a:xfrm>
          <a:prstGeom prst="rect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jahat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Qabil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mendorongnya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tergamak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membunuh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Habil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membunuhnya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; 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tergolong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MY" sz="2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81652"/>
            <a:ext cx="9144000" cy="2123658"/>
          </a:xfrm>
          <a:prstGeom prst="rect">
            <a:avLst/>
          </a:prstGeom>
          <a:solidFill>
            <a:schemeClr val="accent6">
              <a:lumMod val="50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فَطَوَّعَتْ لَهُ نَفْسُهُ قَتْلَ أَخِيهِ فَقَتَلَهُ فَأَصْبَحَ مِنَ الْخَاسِرِينَ </a:t>
            </a:r>
            <a:endParaRPr lang="en-US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9480" y="301142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Jihad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enentang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hawa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nafsu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Jihad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menentang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usuh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8992" y="1425886"/>
            <a:ext cx="3643338" cy="690562"/>
          </a:xfrm>
          <a:prstGeom prst="roundRect">
            <a:avLst>
              <a:gd name="adj" fmla="val 26725"/>
            </a:avLst>
          </a:prstGeom>
          <a:solidFill>
            <a:schemeClr val="tx1"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6770" y="2087068"/>
            <a:ext cx="6429420" cy="850986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Sebahagian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522230"/>
            <a:ext cx="3643338" cy="690562"/>
          </a:xfrm>
          <a:prstGeom prst="roundRect">
            <a:avLst>
              <a:gd name="adj" fmla="val 26725"/>
            </a:avLst>
          </a:prstGeom>
          <a:solidFill>
            <a:schemeClr val="tx1"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5136" y="5098294"/>
            <a:ext cx="6429420" cy="850986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tewas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syuhada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1120" y="3095180"/>
            <a:ext cx="6429420" cy="850986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berkesudahan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46086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Yusof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43432"/>
            <a:ext cx="9144000" cy="1938992"/>
          </a:xfrm>
          <a:prstGeom prst="rect">
            <a:avLst/>
          </a:prstGeom>
          <a:solidFill>
            <a:schemeClr val="accent6">
              <a:lumMod val="50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وَمَا أُبَرِّئُ نَفْسِي إِنَّ النَّفْسَ َلأَمَّارَةٌ بِالسُّوءِ إِلاَّ مَا رَحِمَ رَبِّي إِنَّ رَبِّي غَفُورٌ رَحِيمٌ 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847688"/>
            <a:ext cx="9144000" cy="2677656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"Dan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tiadalah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aku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berani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mengaku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diriku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suci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dosa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);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sesungguhnya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nafsu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manusia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sangat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menyuruh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melakukan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kejahatan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kecuali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orang-orang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telah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diberi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rahmat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oleh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Tuhanku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maka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terselamatlah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ia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hasutan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nafsu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Sesungguhnya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Tuhanku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Maha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Pengampun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lagi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Maha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Mengasihani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."</a:t>
            </a:r>
            <a:endParaRPr kumimoji="0" lang="en-US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55820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Mengapa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diciptakan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-720588" y="3969060"/>
            <a:ext cx="3600400" cy="504056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Callout 4"/>
          <p:cNvSpPr/>
          <p:nvPr/>
        </p:nvSpPr>
        <p:spPr>
          <a:xfrm>
            <a:off x="611560" y="1328228"/>
            <a:ext cx="7848872" cy="345638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0203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kelansungan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2480356"/>
            <a:ext cx="2992986" cy="1143000"/>
          </a:xfrm>
          <a:prstGeom prst="roundRect">
            <a:avLst>
              <a:gd name="adj" fmla="val 351"/>
            </a:avLst>
          </a:prstGeom>
          <a:solidFill>
            <a:srgbClr val="C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 rot="405066">
            <a:off x="4331305" y="2604724"/>
            <a:ext cx="3140784" cy="990600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Elak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kelaparan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6757" y="3748298"/>
            <a:ext cx="2992986" cy="1143000"/>
          </a:xfrm>
          <a:prstGeom prst="roundRect">
            <a:avLst>
              <a:gd name="adj" fmla="val 351"/>
            </a:avLst>
          </a:prstGeom>
          <a:solidFill>
            <a:srgbClr val="C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syahwat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 rot="425082">
            <a:off x="4315419" y="3832067"/>
            <a:ext cx="3096032" cy="981388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Zuriat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428596" y="5692824"/>
            <a:ext cx="8286808" cy="1048544"/>
          </a:xfrm>
          <a:prstGeom prst="flowChartPunchedTap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Didik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kawallah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!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502892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 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45366"/>
            <a:ext cx="9144000" cy="1815882"/>
          </a:xfrm>
          <a:prstGeom prst="rect">
            <a:avLst/>
          </a:prstGeom>
          <a:solidFill>
            <a:schemeClr val="tx1">
              <a:lumMod val="95000"/>
              <a:lumOff val="5000"/>
              <a:alpha val="36863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salah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dikalangan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sehinggalah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hawa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nafsunya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mengikuti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bawa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MY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07" y="1515653"/>
            <a:ext cx="9128694" cy="2123658"/>
          </a:xfrm>
          <a:prstGeom prst="rect">
            <a:avLst/>
          </a:prstGeom>
          <a:solidFill>
            <a:schemeClr val="accent6">
              <a:lumMod val="50000"/>
              <a:alpha val="4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لاَ يُؤْمِنُ أَحَدُكُمْ حَتَّى يَكُوْنَ هَوَاهُ تَبَعًا لِمَا جِئْتُ بِهِ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510406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Langkah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Mendidik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Hawa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984" y="1740024"/>
            <a:ext cx="5976950" cy="1047744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MY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Hujjahtul</a:t>
            </a:r>
            <a:r>
              <a:rPr lang="en-MY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al-Imam </a:t>
            </a:r>
          </a:p>
          <a:p>
            <a:pPr>
              <a:defRPr/>
            </a:pPr>
            <a:r>
              <a:rPr lang="en-MY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MY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Ghazali</a:t>
            </a:r>
            <a:r>
              <a:rPr lang="en-MY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MY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Rahimahullah</a:t>
            </a:r>
            <a:r>
              <a:rPr lang="en-MY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3429000"/>
            <a:ext cx="7086600" cy="936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Kawal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keinginan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2204864"/>
            <a:ext cx="3754760" cy="9906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Minhajul</a:t>
            </a:r>
            <a:r>
              <a:rPr lang="en-MY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MY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MY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584" y="4509120"/>
            <a:ext cx="7086600" cy="936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Sibukkan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ibadat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7584" y="5589240"/>
            <a:ext cx="7086600" cy="936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Pohon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pertolongan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611560" y="3645024"/>
            <a:ext cx="720080" cy="504056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1</a:t>
            </a:r>
            <a:endParaRPr lang="en-MY" sz="28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683568" y="5805264"/>
            <a:ext cx="720080" cy="504056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3</a:t>
            </a:r>
            <a:endParaRPr lang="en-MY" sz="28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611560" y="4725144"/>
            <a:ext cx="720080" cy="504056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2</a:t>
            </a:r>
            <a:endParaRPr lang="en-MY" sz="28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60648"/>
            <a:ext cx="89296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Mukminun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71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766388"/>
            <a:ext cx="9144000" cy="3046988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Y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Dan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kalaulah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kebenaran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tunduk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menurut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hawa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nafsu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mereka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nescaya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rosak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binasalah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langit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bumi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beserta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segala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isinya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 (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bukan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sahaja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agama yang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tetap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benar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Bahkan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kami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berikan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Al-Qur'an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itu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mereka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, yang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menjadi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sebutan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baik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mendatangkan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kemuliaan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mereka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maka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al-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quran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sedemikian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keadaannya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mereke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juga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mahu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menerimanya</a:t>
            </a:r>
            <a:r>
              <a:rPr kumimoji="0" lang="en-US" sz="2400" b="0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47733"/>
            <a:ext cx="9144000" cy="258532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5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Calibri" pitchFamily="34" charset="0"/>
                <a:cs typeface="Traditional Arabic" pitchFamily="2" charset="-78"/>
              </a:rPr>
              <a:t>وَلَوِ اتَّبَعَ الْحَقُّ أَهْوَاءهُمْ لَفَسَدَتِ السَّمَاوَاتُ وَالأَرْضُ وَمَن فِيهِنَّ بَلْ أَتَيْنَاهُم بِذِكْرِهِمْ فَهُمْ عَن ذِكْرِهِم مُّعْرِضُونَ</a:t>
            </a:r>
            <a:endParaRPr kumimoji="0" lang="en-US" sz="5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vey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97457"/>
            <a:ext cx="9144000" cy="4031873"/>
          </a:xfrm>
          <a:prstGeom prst="rect">
            <a:avLst/>
          </a:prstGeom>
          <a:solidFill>
            <a:srgbClr val="92D05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97259"/>
            <a:ext cx="914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prstClr val="black"/>
                </a:solidFill>
              </a:ln>
              <a:solidFill>
                <a:srgbClr val="00FF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14488"/>
            <a:ext cx="9144000" cy="2400657"/>
          </a:xfrm>
          <a:prstGeom prst="rect">
            <a:avLst/>
          </a:prstGeom>
          <a:solidFill>
            <a:schemeClr val="accent6">
              <a:lumMod val="50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0570"/>
            <a:ext cx="9144000" cy="1323439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48677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5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50264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07652"/>
            <a:ext cx="9144000" cy="2215991"/>
          </a:xfrm>
          <a:prstGeom prst="rect">
            <a:avLst/>
          </a:prstGeom>
          <a:solidFill>
            <a:schemeClr val="accent6">
              <a:lumMod val="50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8754"/>
            <a:ext cx="9144000" cy="1446550"/>
          </a:xfrm>
          <a:prstGeom prst="rect">
            <a:avLst/>
          </a:prstGeom>
          <a:solidFill>
            <a:schemeClr val="tx1">
              <a:lumMod val="95000"/>
              <a:lumOff val="5000"/>
              <a:alpha val="3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73111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وَحْدَهُ لاَ شَرِيْكَ لَهُ، وَأَشْهَدُ أَنَّ مُحَمَّدًا عَبْدُهُ وَرَسُولُهُ</a:t>
            </a:r>
            <a:endParaRPr lang="ms-MY" sz="5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444351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26783"/>
            <a:ext cx="9144000" cy="2554545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34" y="504170"/>
            <a:ext cx="821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957004"/>
            <a:ext cx="9144000" cy="2064284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790054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سَيْدِنَا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وَعَلَى آلِهِ وَ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َا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أَجْمَعِينَ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539969"/>
            <a:ext cx="441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5865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عِبَادَ اللهِ، اتَّقُوْا اللهَ تَعَالَى فَإِنَّ خَيْرَ مَنَاهِجِ السَّعَادَةِ تَقْوَى اللهِ.</a:t>
            </a:r>
            <a:endParaRPr lang="ms-MY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3016"/>
            <a:ext cx="9144000" cy="3046988"/>
          </a:xfrm>
          <a:prstGeom prst="rect">
            <a:avLst/>
          </a:prstGeom>
          <a:solidFill>
            <a:schemeClr val="tx1">
              <a:lumMod val="95000"/>
              <a:lumOff val="5000"/>
              <a:alpha val="3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terbaik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membawa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kebahagian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hidup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didunia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487346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785918" y="3238056"/>
            <a:ext cx="5643602" cy="142876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berjaya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428728" y="4790628"/>
            <a:ext cx="6286544" cy="1590700"/>
          </a:xfrm>
          <a:prstGeom prst="flowChartPunchedTap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Berjihad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memerdekakan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kejahatan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20747656" flipH="1">
            <a:off x="7251740" y="3613536"/>
            <a:ext cx="927875" cy="1577785"/>
          </a:xfrm>
          <a:prstGeom prst="curved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Curved Right Arrow 6"/>
          <p:cNvSpPr/>
          <p:nvPr/>
        </p:nvSpPr>
        <p:spPr>
          <a:xfrm rot="1749012">
            <a:off x="1258983" y="2172195"/>
            <a:ext cx="950739" cy="1310162"/>
          </a:xfrm>
          <a:prstGeom prst="curved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2143108" y="1809296"/>
            <a:ext cx="4572032" cy="1143008"/>
          </a:xfrm>
          <a:prstGeom prst="snip2Same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Tingkatkan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ketaqwaan</a:t>
            </a:r>
            <a:endParaRPr lang="ms-MY" sz="2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486771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 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72197"/>
            <a:ext cx="9144000" cy="1384995"/>
          </a:xfrm>
          <a:prstGeom prst="rect">
            <a:avLst/>
          </a:prstGeom>
          <a:solidFill>
            <a:schemeClr val="tx1">
              <a:lumMod val="95000"/>
              <a:lumOff val="5000"/>
              <a:alpha val="36863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berjihad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berusaha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bersungguh-sungguh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melawan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kejahatan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nafsunya</a:t>
            </a:r>
            <a:r>
              <a:rPr lang="en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MY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07" y="2042647"/>
            <a:ext cx="9128694" cy="1015663"/>
          </a:xfrm>
          <a:prstGeom prst="rect">
            <a:avLst/>
          </a:prstGeom>
          <a:solidFill>
            <a:schemeClr val="accent6">
              <a:lumMod val="50000"/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الْمُجَاهِدُ مَنْ جَاهَدَ نَفْسَهُ</a:t>
            </a:r>
            <a:endParaRPr lang="en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2723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Keadaan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1564772"/>
            <a:ext cx="8064896" cy="1102984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jihad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lawan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2932924"/>
            <a:ext cx="8064896" cy="12144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Keliru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kepuasan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kebahagiaan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4517100"/>
            <a:ext cx="8286808" cy="1000132"/>
          </a:xfrm>
          <a:prstGeom prst="roundRect">
            <a:avLst>
              <a:gd name="adj" fmla="val 351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Terus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mengejar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kepuasan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 rot="4660691">
            <a:off x="7560046" y="3982072"/>
            <a:ext cx="1326055" cy="993376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4660691">
            <a:off x="7560047" y="2469905"/>
            <a:ext cx="1326055" cy="993376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500166" y="1457830"/>
            <a:ext cx="6934200" cy="990600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Kedamaian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hati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8738" y="2529400"/>
            <a:ext cx="6934200" cy="928694"/>
          </a:xfrm>
          <a:prstGeom prst="roundRect">
            <a:avLst>
              <a:gd name="adj" fmla="val 351"/>
            </a:avLst>
          </a:prstGeom>
          <a:solidFill>
            <a:srgbClr val="CC0066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Mutmainnah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104880" y="1476886"/>
            <a:ext cx="609600" cy="83820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3200" dirty="0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8738" y="3529532"/>
            <a:ext cx="6934200" cy="928694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terima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ketentuaanNya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8738" y="4529664"/>
            <a:ext cx="6934200" cy="928694"/>
          </a:xfrm>
          <a:prstGeom prst="roundRect">
            <a:avLst>
              <a:gd name="adj" fmla="val 351"/>
            </a:avLst>
          </a:prstGeom>
          <a:solidFill>
            <a:srgbClr val="CC0066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perolehi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ganjaran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Syurga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357290" y="2600838"/>
            <a:ext cx="609600" cy="83820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3200" dirty="0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71538" y="3529532"/>
            <a:ext cx="609600" cy="83820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3200" dirty="0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357290" y="4529664"/>
            <a:ext cx="609600" cy="83820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3200" dirty="0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1754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</a:t>
            </a:r>
            <a:endParaRPr lang="ms-MY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99992" y="5328592"/>
            <a:ext cx="4392488" cy="1484784"/>
          </a:xfrm>
          <a:prstGeom prst="downArrow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7438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Fajr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27-30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3236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أَيَّتُهَا النَّفْسُ الْمُطْمَئِنَّةُ. ارجِعِي إِلَى رَبِّكَ رَاضِيَةً مَرْضِيَّةً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فَادْخُلِي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فِي عِبَادِي . وَادْخُلِي جَنَّتِي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071942"/>
            <a:ext cx="9144000" cy="2246769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ahai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jiwa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tenang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Pulanglah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kamu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kepada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tuhanmu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keadaan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redha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diredhai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Masuklah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kamu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golongan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hamba-hambaku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Masuklah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kamu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ke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syurgaku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.”</a:t>
            </a:r>
            <a:endParaRPr kumimoji="0" lang="en-US" sz="36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60360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وأَشْهَدُ أَن لآ إلَهَ إِلاَّ اللهُ وَحْدَهُ لاَ شَرِيْكَ لَهُ،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أَنَّ</a:t>
            </a:r>
            <a:r>
              <a:rPr lang="ar-SA" sz="5400" b="1" dirty="0" smtClean="0"/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سَيِّدَنَا وَشَفِيْعَنَا مُحَمَّدًا عَبْدُهُ وَرَسُولُهُ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42860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9144000" cy="2554545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508610"/>
            <a:ext cx="87773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47664" y="1772816"/>
            <a:ext cx="6408712" cy="38884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hadrat</a:t>
            </a:r>
            <a:r>
              <a:rPr lang="en-US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i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S.A.W</a:t>
            </a:r>
            <a:endParaRPr lang="en-MY" sz="2400" b="1" i="1" dirty="0"/>
          </a:p>
        </p:txBody>
      </p:sp>
      <p:sp>
        <p:nvSpPr>
          <p:cNvPr id="5" name="Sun 4"/>
          <p:cNvSpPr/>
          <p:nvPr/>
        </p:nvSpPr>
        <p:spPr>
          <a:xfrm>
            <a:off x="4214810" y="4572578"/>
            <a:ext cx="1000132" cy="860106"/>
          </a:xfrm>
          <a:prstGeom prst="sun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771800" y="1484784"/>
            <a:ext cx="642942" cy="642942"/>
          </a:xfrm>
          <a:prstGeom prst="smileyFac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4" y="1282699"/>
            <a:ext cx="9082086" cy="283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SWT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Ahzab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56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 .</a:t>
            </a:r>
          </a:p>
          <a:p>
            <a:pPr algn="ctr">
              <a:defRPr/>
            </a:pP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500438"/>
            <a:ext cx="9144000" cy="3357562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EG" sz="4800" b="1" kern="0" dirty="0"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72496"/>
            <a:ext cx="9144000" cy="1785104"/>
          </a:xfrm>
          <a:prstGeom prst="rect">
            <a:avLst/>
          </a:prstGeom>
          <a:solidFill>
            <a:schemeClr val="accent6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اللَّهُمَّ اغْفِرْ لِلْمُسلِمِيْنَ وَالْمُسلِمَاتِ وِالْمُؤْمِنِيْنَ وَالْمُؤمِنَاتِ اﻷَحْيَآءِ 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643314"/>
            <a:ext cx="9144000" cy="3214686"/>
          </a:xfrm>
          <a:prstGeom prst="rect">
            <a:avLst/>
          </a:prstGeom>
          <a:solidFill>
            <a:schemeClr val="tx1">
              <a:lumMod val="95000"/>
              <a:lumOff val="5000"/>
              <a:alpha val="3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8" y="0"/>
            <a:ext cx="9122312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539552" y="1413931"/>
            <a:ext cx="87129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Muliakanlah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</a:t>
            </a:r>
          </a:p>
          <a:p>
            <a:pPr>
              <a:defRPr/>
            </a:pP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Islam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0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876672" y="1196752"/>
            <a:ext cx="772777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Allah…</a:t>
            </a:r>
          </a:p>
          <a:p>
            <a:pPr>
              <a:defRPr/>
            </a:pP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i="1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>
              <a:defRPr/>
            </a:pPr>
            <a:endParaRPr lang="en-US" sz="3000" b="1" i="1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96" t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769168" y="1214422"/>
            <a:ext cx="83393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…</a:t>
            </a:r>
          </a:p>
          <a:p>
            <a:pPr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Menzalimi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Mengampunkan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Merahmati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Allah… </a:t>
            </a:r>
          </a:p>
          <a:p>
            <a:pPr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</a:p>
          <a:p>
            <a:pPr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Neraka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31798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وَبَارِكْ عَلَيْهَ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آلِهِ وَأَصْحَابِهِ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610"/>
            <a:ext cx="9144000" cy="1815882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428604"/>
            <a:ext cx="8215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562"/>
          <a:stretch>
            <a:fillRect/>
          </a:stretch>
        </p:blipFill>
        <p:spPr bwMode="auto">
          <a:xfrm>
            <a:off x="-1709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084"/>
            <a:ext cx="9144032" cy="68590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620" b="3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428604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90008"/>
            <a:ext cx="9144000" cy="1938992"/>
          </a:xfrm>
          <a:prstGeom prst="rect">
            <a:avLst/>
          </a:prstGeom>
          <a:solidFill>
            <a:schemeClr val="accent6">
              <a:lumMod val="50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فَيَا عِبَادَ اللهِ، اتَّقُوْا اللهَ، </a:t>
            </a:r>
            <a:endParaRPr lang="ar-SA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أُوْصِيكُمْ 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وَنَفْسِىْ بِتَقْوَى الله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ms-MY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66388"/>
            <a:ext cx="9144000" cy="1938992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endParaRPr lang="en-US" sz="3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28604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771800" y="1484784"/>
            <a:ext cx="3810000" cy="126205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67744" y="3284984"/>
            <a:ext cx="4572000" cy="1219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Jalan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terbaik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menemui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Pencipta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83568" y="5085184"/>
            <a:ext cx="2496340" cy="101609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Qiamat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4117253" y="2489038"/>
            <a:ext cx="762000" cy="89058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ounded Rectangle 8"/>
          <p:cNvSpPr/>
          <p:nvPr/>
        </p:nvSpPr>
        <p:spPr>
          <a:xfrm>
            <a:off x="4067944" y="4797152"/>
            <a:ext cx="4176464" cy="1656184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sibuk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131840" y="5085184"/>
            <a:ext cx="1044788" cy="958647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6734" r="1213" b="3191"/>
          <a:stretch>
            <a:fillRect/>
          </a:stretch>
        </p:blipFill>
        <p:spPr bwMode="auto">
          <a:xfrm>
            <a:off x="0" y="-8546"/>
            <a:ext cx="9144000" cy="68665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68" y="548326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Masalah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575032"/>
            <a:ext cx="3286148" cy="2286016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Jenayah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29058" y="1694688"/>
            <a:ext cx="4214842" cy="6858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Pembunuhan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29058" y="2476638"/>
            <a:ext cx="4286280" cy="6468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Rompakan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29058" y="3194886"/>
            <a:ext cx="4286280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Samun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29058" y="4868021"/>
            <a:ext cx="4286280" cy="667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bayi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2095227">
            <a:off x="3561011" y="1265607"/>
            <a:ext cx="1276730" cy="894691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0" name="4-Point Star 9"/>
          <p:cNvSpPr/>
          <p:nvPr/>
        </p:nvSpPr>
        <p:spPr>
          <a:xfrm rot="18862321">
            <a:off x="4098153" y="1712467"/>
            <a:ext cx="652698" cy="695676"/>
          </a:xfrm>
          <a:prstGeom prst="star4">
            <a:avLst>
              <a:gd name="adj" fmla="val 1417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4-Point Star 10"/>
          <p:cNvSpPr/>
          <p:nvPr/>
        </p:nvSpPr>
        <p:spPr>
          <a:xfrm rot="18862321">
            <a:off x="4222445" y="2466319"/>
            <a:ext cx="652698" cy="695676"/>
          </a:xfrm>
          <a:prstGeom prst="star4">
            <a:avLst>
              <a:gd name="adj" fmla="val 1417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4-Point Star 11"/>
          <p:cNvSpPr/>
          <p:nvPr/>
        </p:nvSpPr>
        <p:spPr>
          <a:xfrm rot="18862321">
            <a:off x="4222445" y="3180698"/>
            <a:ext cx="652698" cy="695676"/>
          </a:xfrm>
          <a:prstGeom prst="star4">
            <a:avLst>
              <a:gd name="adj" fmla="val 1417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4-Point Star 12"/>
          <p:cNvSpPr/>
          <p:nvPr/>
        </p:nvSpPr>
        <p:spPr>
          <a:xfrm rot="18862321">
            <a:off x="4222445" y="4853834"/>
            <a:ext cx="652698" cy="695676"/>
          </a:xfrm>
          <a:prstGeom prst="star4">
            <a:avLst>
              <a:gd name="adj" fmla="val 1417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ounded Rectangle 13"/>
          <p:cNvSpPr/>
          <p:nvPr/>
        </p:nvSpPr>
        <p:spPr>
          <a:xfrm>
            <a:off x="323528" y="4005064"/>
            <a:ext cx="3286148" cy="1512168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Gejala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Sosial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86120" y="4075933"/>
            <a:ext cx="4286280" cy="6673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Dadah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Curved Down Arrow 15"/>
          <p:cNvSpPr/>
          <p:nvPr/>
        </p:nvSpPr>
        <p:spPr>
          <a:xfrm rot="2095227">
            <a:off x="3416994" y="3641872"/>
            <a:ext cx="1276730" cy="894691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 rot="18862321">
            <a:off x="4179507" y="4061746"/>
            <a:ext cx="652698" cy="695676"/>
          </a:xfrm>
          <a:prstGeom prst="star4">
            <a:avLst>
              <a:gd name="adj" fmla="val 1417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Flowchart: Punched Tape 17"/>
          <p:cNvSpPr/>
          <p:nvPr/>
        </p:nvSpPr>
        <p:spPr>
          <a:xfrm>
            <a:off x="428596" y="5620816"/>
            <a:ext cx="8286808" cy="1048544"/>
          </a:xfrm>
          <a:prstGeom prst="flowChartPunchedTap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Godaan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syaitan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hawa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endParaRPr lang="ms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372" b="2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457508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Hawa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5786" y="1714488"/>
            <a:ext cx="7429552" cy="850416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                  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luaran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nyata</a:t>
            </a:r>
            <a:endParaRPr lang="en-US" sz="25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4365104"/>
            <a:ext cx="7924800" cy="1143000"/>
          </a:xfrm>
          <a:prstGeom prst="roundRect">
            <a:avLst>
              <a:gd name="adj" fmla="val 351"/>
            </a:avLst>
          </a:prstGeom>
          <a:solidFill>
            <a:srgbClr val="C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hanyut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duniawi</a:t>
            </a:r>
            <a:endParaRPr lang="en-US" sz="2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1357298"/>
            <a:ext cx="3207870" cy="976314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Syaitan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107876" y="3788668"/>
            <a:ext cx="1828800" cy="533400"/>
          </a:xfrm>
          <a:prstGeom prst="bent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938186" y="3080930"/>
            <a:ext cx="7306222" cy="852126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                    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selimut</a:t>
            </a:r>
            <a:endParaRPr lang="en-US" sz="25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3568" y="2708920"/>
            <a:ext cx="3168352" cy="976314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Nafsu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99992" y="5373216"/>
            <a:ext cx="4392488" cy="1484784"/>
          </a:xfrm>
          <a:prstGeom prst="downArrow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Bertuhan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hamba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nafsu</a:t>
            </a:r>
            <a:endParaRPr lang="ms-MY" sz="2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1144</Words>
  <Application>Microsoft Office PowerPoint</Application>
  <PresentationFormat>On-screen Show (4:3)</PresentationFormat>
  <Paragraphs>159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11</cp:revision>
  <dcterms:created xsi:type="dcterms:W3CDTF">2012-03-27T10:58:35Z</dcterms:created>
  <dcterms:modified xsi:type="dcterms:W3CDTF">2012-03-28T02:35:34Z</dcterms:modified>
</cp:coreProperties>
</file>