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9"/>
  </p:notesMasterIdLst>
  <p:sldIdLst>
    <p:sldId id="898" r:id="rId6"/>
    <p:sldId id="259" r:id="rId7"/>
    <p:sldId id="260" r:id="rId8"/>
    <p:sldId id="261" r:id="rId9"/>
    <p:sldId id="262" r:id="rId10"/>
    <p:sldId id="755" r:id="rId11"/>
    <p:sldId id="1508" r:id="rId12"/>
    <p:sldId id="1529" r:id="rId13"/>
    <p:sldId id="1468" r:id="rId14"/>
    <p:sldId id="1552" r:id="rId15"/>
    <p:sldId id="1531" r:id="rId16"/>
    <p:sldId id="1472" r:id="rId17"/>
    <p:sldId id="1532" r:id="rId18"/>
    <p:sldId id="1533" r:id="rId19"/>
    <p:sldId id="1354" r:id="rId20"/>
    <p:sldId id="1535" r:id="rId21"/>
    <p:sldId id="1536" r:id="rId22"/>
    <p:sldId id="1538" r:id="rId23"/>
    <p:sldId id="1540" r:id="rId24"/>
    <p:sldId id="1542" r:id="rId25"/>
    <p:sldId id="1543" r:id="rId26"/>
    <p:sldId id="1545" r:id="rId27"/>
    <p:sldId id="1470" r:id="rId28"/>
    <p:sldId id="1547" r:id="rId29"/>
    <p:sldId id="1548" r:id="rId30"/>
    <p:sldId id="1549" r:id="rId31"/>
    <p:sldId id="1409" r:id="rId32"/>
    <p:sldId id="1550" r:id="rId33"/>
    <p:sldId id="407" r:id="rId34"/>
    <p:sldId id="417" r:id="rId35"/>
    <p:sldId id="281" r:id="rId36"/>
    <p:sldId id="950" r:id="rId37"/>
    <p:sldId id="276" r:id="rId38"/>
    <p:sldId id="277" r:id="rId39"/>
    <p:sldId id="278" r:id="rId40"/>
    <p:sldId id="1365" r:id="rId41"/>
    <p:sldId id="1523" r:id="rId42"/>
    <p:sldId id="1551" r:id="rId43"/>
    <p:sldId id="1505" r:id="rId44"/>
    <p:sldId id="283" r:id="rId45"/>
    <p:sldId id="284" r:id="rId46"/>
    <p:sldId id="309" r:id="rId47"/>
    <p:sldId id="310" r:id="rId48"/>
    <p:sldId id="961" r:id="rId49"/>
    <p:sldId id="962" r:id="rId50"/>
    <p:sldId id="1181" r:id="rId51"/>
    <p:sldId id="976" r:id="rId52"/>
    <p:sldId id="977" r:id="rId53"/>
    <p:sldId id="978" r:id="rId54"/>
    <p:sldId id="312" r:id="rId55"/>
    <p:sldId id="313" r:id="rId56"/>
    <p:sldId id="1289" r:id="rId57"/>
    <p:sldId id="31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259"/>
            <p14:sldId id="260"/>
            <p14:sldId id="261"/>
            <p14:sldId id="262"/>
            <p14:sldId id="755"/>
            <p14:sldId id="1508"/>
            <p14:sldId id="1529"/>
            <p14:sldId id="1468"/>
            <p14:sldId id="1552"/>
            <p14:sldId id="1531"/>
            <p14:sldId id="1472"/>
            <p14:sldId id="1532"/>
            <p14:sldId id="1533"/>
            <p14:sldId id="1354"/>
            <p14:sldId id="1535"/>
            <p14:sldId id="1536"/>
            <p14:sldId id="1538"/>
            <p14:sldId id="1540"/>
            <p14:sldId id="1542"/>
            <p14:sldId id="1543"/>
            <p14:sldId id="1545"/>
            <p14:sldId id="1470"/>
            <p14:sldId id="1547"/>
            <p14:sldId id="1548"/>
            <p14:sldId id="1549"/>
            <p14:sldId id="1409"/>
            <p14:sldId id="1550"/>
            <p14:sldId id="407"/>
            <p14:sldId id="417"/>
            <p14:sldId id="281"/>
            <p14:sldId id="950"/>
            <p14:sldId id="276"/>
            <p14:sldId id="277"/>
            <p14:sldId id="278"/>
            <p14:sldId id="1365"/>
            <p14:sldId id="1523"/>
            <p14:sldId id="1551"/>
            <p14:sldId id="1505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978"/>
            <p14:sldId id="312"/>
            <p14:sldId id="313"/>
            <p14:sldId id="128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84032"/>
    <a:srgbClr val="FF939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8975" autoAdjust="0"/>
  </p:normalViewPr>
  <p:slideViewPr>
    <p:cSldViewPr showGuides="1">
      <p:cViewPr varScale="1">
        <p:scale>
          <a:sx n="111" d="100"/>
          <a:sy n="111" d="100"/>
        </p:scale>
        <p:origin x="14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E6CD3B93-C5E8-469C-946B-A183D646FD3F}"/>
    <pc:docChg chg="undo custSel addSld delSld modSld modSection">
      <pc:chgData name="faizul alfalah" userId="b097e28588539e7c" providerId="LiveId" clId="{E6CD3B93-C5E8-469C-946B-A183D646FD3F}" dt="2024-09-10T09:32:56.633" v="272" actId="1076"/>
      <pc:docMkLst>
        <pc:docMk/>
      </pc:docMkLst>
      <pc:sldChg chg="modSp mod">
        <pc:chgData name="faizul alfalah" userId="b097e28588539e7c" providerId="LiveId" clId="{E6CD3B93-C5E8-469C-946B-A183D646FD3F}" dt="2024-09-10T09:32:56.633" v="272" actId="1076"/>
        <pc:sldMkLst>
          <pc:docMk/>
          <pc:sldMk cId="0" sldId="898"/>
        </pc:sldMkLst>
        <pc:spChg chg="mod">
          <ac:chgData name="faizul alfalah" userId="b097e28588539e7c" providerId="LiveId" clId="{E6CD3B93-C5E8-469C-946B-A183D646FD3F}" dt="2024-09-10T09:32:56.633" v="272" actId="1076"/>
          <ac:spMkLst>
            <pc:docMk/>
            <pc:sldMk cId="0" sldId="898"/>
            <ac:spMk id="2" creationId="{00000000-0000-0000-0000-000000000000}"/>
          </ac:spMkLst>
        </pc:spChg>
      </pc:sldChg>
      <pc:sldChg chg="delSp modSp add mod setBg">
        <pc:chgData name="faizul alfalah" userId="b097e28588539e7c" providerId="LiveId" clId="{E6CD3B93-C5E8-469C-946B-A183D646FD3F}" dt="2024-09-10T09:12:27.160" v="83" actId="1076"/>
        <pc:sldMkLst>
          <pc:docMk/>
          <pc:sldMk cId="2202966617" sldId="1354"/>
        </pc:sldMkLst>
        <pc:spChg chg="mod">
          <ac:chgData name="faizul alfalah" userId="b097e28588539e7c" providerId="LiveId" clId="{E6CD3B93-C5E8-469C-946B-A183D646FD3F}" dt="2024-09-10T09:12:27.160" v="83" actId="1076"/>
          <ac:spMkLst>
            <pc:docMk/>
            <pc:sldMk cId="2202966617" sldId="1354"/>
            <ac:spMk id="4" creationId="{00000000-0000-0000-0000-000000000000}"/>
          </ac:spMkLst>
        </pc:spChg>
        <pc:spChg chg="mod">
          <ac:chgData name="faizul alfalah" userId="b097e28588539e7c" providerId="LiveId" clId="{E6CD3B93-C5E8-469C-946B-A183D646FD3F}" dt="2024-09-10T09:11:07.360" v="68" actId="403"/>
          <ac:spMkLst>
            <pc:docMk/>
            <pc:sldMk cId="2202966617" sldId="1354"/>
            <ac:spMk id="6" creationId="{0AEA0A4F-7F45-44E2-96AA-FC84710C1BAC}"/>
          </ac:spMkLst>
        </pc:spChg>
        <pc:picChg chg="del">
          <ac:chgData name="faizul alfalah" userId="b097e28588539e7c" providerId="LiveId" clId="{E6CD3B93-C5E8-469C-946B-A183D646FD3F}" dt="2024-09-10T09:11:10.384" v="69" actId="478"/>
          <ac:picMkLst>
            <pc:docMk/>
            <pc:sldMk cId="2202966617" sldId="1354"/>
            <ac:picMk id="5" creationId="{C6CF0FA0-7BDD-4484-A50D-0D07CC1E38AF}"/>
          </ac:picMkLst>
        </pc:picChg>
      </pc:sldChg>
      <pc:sldChg chg="addSp delSp modSp mod">
        <pc:chgData name="faizul alfalah" userId="b097e28588539e7c" providerId="LiveId" clId="{E6CD3B93-C5E8-469C-946B-A183D646FD3F}" dt="2024-09-10T09:30:45.978" v="252" actId="1076"/>
        <pc:sldMkLst>
          <pc:docMk/>
          <pc:sldMk cId="0" sldId="1409"/>
        </pc:sldMkLst>
        <pc:spChg chg="del">
          <ac:chgData name="faizul alfalah" userId="b097e28588539e7c" providerId="LiveId" clId="{E6CD3B93-C5E8-469C-946B-A183D646FD3F}" dt="2024-09-10T09:29:34.131" v="235" actId="478"/>
          <ac:spMkLst>
            <pc:docMk/>
            <pc:sldMk cId="0" sldId="1409"/>
            <ac:spMk id="2" creationId="{00000000-0000-0000-0000-000000000000}"/>
          </ac:spMkLst>
        </pc:spChg>
        <pc:spChg chg="add del mod">
          <ac:chgData name="faizul alfalah" userId="b097e28588539e7c" providerId="LiveId" clId="{E6CD3B93-C5E8-469C-946B-A183D646FD3F}" dt="2024-09-10T09:30:41.731" v="250" actId="478"/>
          <ac:spMkLst>
            <pc:docMk/>
            <pc:sldMk cId="0" sldId="1409"/>
            <ac:spMk id="6" creationId="{BE5FE941-BC8F-4088-94BD-2954E82CD4B5}"/>
          </ac:spMkLst>
        </pc:spChg>
        <pc:picChg chg="add mod">
          <ac:chgData name="faizul alfalah" userId="b097e28588539e7c" providerId="LiveId" clId="{E6CD3B93-C5E8-469C-946B-A183D646FD3F}" dt="2024-09-10T09:30:45.978" v="252" actId="1076"/>
          <ac:picMkLst>
            <pc:docMk/>
            <pc:sldMk cId="0" sldId="1409"/>
            <ac:picMk id="5" creationId="{47577C8B-A6DD-4E94-8440-33F23FB662D7}"/>
          </ac:picMkLst>
        </pc:picChg>
      </pc:sldChg>
      <pc:sldChg chg="delSp modSp del mod setBg">
        <pc:chgData name="faizul alfalah" userId="b097e28588539e7c" providerId="LiveId" clId="{E6CD3B93-C5E8-469C-946B-A183D646FD3F}" dt="2024-09-10T09:09:47.390" v="47" actId="47"/>
        <pc:sldMkLst>
          <pc:docMk/>
          <pc:sldMk cId="0" sldId="1430"/>
        </pc:sldMkLst>
        <pc:spChg chg="del mod">
          <ac:chgData name="faizul alfalah" userId="b097e28588539e7c" providerId="LiveId" clId="{E6CD3B93-C5E8-469C-946B-A183D646FD3F}" dt="2024-09-10T09:09:05.958" v="40" actId="21"/>
          <ac:spMkLst>
            <pc:docMk/>
            <pc:sldMk cId="0" sldId="1430"/>
            <ac:spMk id="6" creationId="{00000000-0000-0000-0000-000000000000}"/>
          </ac:spMkLst>
        </pc:spChg>
      </pc:sldChg>
      <pc:sldChg chg="addSp modSp mod">
        <pc:chgData name="faizul alfalah" userId="b097e28588539e7c" providerId="LiveId" clId="{E6CD3B93-C5E8-469C-946B-A183D646FD3F}" dt="2024-09-10T09:27:56.119" v="226" actId="1076"/>
        <pc:sldMkLst>
          <pc:docMk/>
          <pc:sldMk cId="0" sldId="1470"/>
        </pc:sldMkLst>
        <pc:spChg chg="add mod">
          <ac:chgData name="faizul alfalah" userId="b097e28588539e7c" providerId="LiveId" clId="{E6CD3B93-C5E8-469C-946B-A183D646FD3F}" dt="2024-09-10T09:27:54.369" v="225" actId="1076"/>
          <ac:spMkLst>
            <pc:docMk/>
            <pc:sldMk cId="0" sldId="1470"/>
            <ac:spMk id="3" creationId="{3FEC5D81-43E1-4393-A986-1AF5FC0D05AB}"/>
          </ac:spMkLst>
        </pc:spChg>
        <pc:spChg chg="mod">
          <ac:chgData name="faizul alfalah" userId="b097e28588539e7c" providerId="LiveId" clId="{E6CD3B93-C5E8-469C-946B-A183D646FD3F}" dt="2024-09-10T09:27:56.119" v="226" actId="1076"/>
          <ac:spMkLst>
            <pc:docMk/>
            <pc:sldMk cId="0" sldId="1470"/>
            <ac:spMk id="6" creationId="{00000000-0000-0000-0000-000000000000}"/>
          </ac:spMkLst>
        </pc:spChg>
      </pc:sldChg>
      <pc:sldChg chg="modSp mod">
        <pc:chgData name="faizul alfalah" userId="b097e28588539e7c" providerId="LiveId" clId="{E6CD3B93-C5E8-469C-946B-A183D646FD3F}" dt="2024-09-10T09:07:38.922" v="32" actId="207"/>
        <pc:sldMkLst>
          <pc:docMk/>
          <pc:sldMk cId="0" sldId="1472"/>
        </pc:sldMkLst>
        <pc:spChg chg="mod">
          <ac:chgData name="faizul alfalah" userId="b097e28588539e7c" providerId="LiveId" clId="{E6CD3B93-C5E8-469C-946B-A183D646FD3F}" dt="2024-09-10T09:07:38.922" v="32" actId="207"/>
          <ac:spMkLst>
            <pc:docMk/>
            <pc:sldMk cId="0" sldId="1472"/>
            <ac:spMk id="3" creationId="{0D3FD35A-0F09-4455-8AE6-A265EAEDF5B5}"/>
          </ac:spMkLst>
        </pc:spChg>
      </pc:sldChg>
      <pc:sldChg chg="delSp modSp del mod setBg">
        <pc:chgData name="faizul alfalah" userId="b097e28588539e7c" providerId="LiveId" clId="{E6CD3B93-C5E8-469C-946B-A183D646FD3F}" dt="2024-09-10T09:04:47.758" v="10" actId="47"/>
        <pc:sldMkLst>
          <pc:docMk/>
          <pc:sldMk cId="3159756398" sldId="1530"/>
        </pc:sldMkLst>
        <pc:spChg chg="del mod">
          <ac:chgData name="faizul alfalah" userId="b097e28588539e7c" providerId="LiveId" clId="{E6CD3B93-C5E8-469C-946B-A183D646FD3F}" dt="2024-09-10T09:03:55.018" v="5" actId="21"/>
          <ac:spMkLst>
            <pc:docMk/>
            <pc:sldMk cId="3159756398" sldId="1530"/>
            <ac:spMk id="6" creationId="{00000000-0000-0000-0000-000000000000}"/>
          </ac:spMkLst>
        </pc:spChg>
      </pc:sldChg>
      <pc:sldChg chg="addSp modSp mod">
        <pc:chgData name="faizul alfalah" userId="b097e28588539e7c" providerId="LiveId" clId="{E6CD3B93-C5E8-469C-946B-A183D646FD3F}" dt="2024-09-10T09:06:35.136" v="25" actId="207"/>
        <pc:sldMkLst>
          <pc:docMk/>
          <pc:sldMk cId="3639450170" sldId="1531"/>
        </pc:sldMkLst>
        <pc:spChg chg="add mod">
          <ac:chgData name="faizul alfalah" userId="b097e28588539e7c" providerId="LiveId" clId="{E6CD3B93-C5E8-469C-946B-A183D646FD3F}" dt="2024-09-10T09:06:35.136" v="25" actId="207"/>
          <ac:spMkLst>
            <pc:docMk/>
            <pc:sldMk cId="3639450170" sldId="1531"/>
            <ac:spMk id="3" creationId="{6AEB0B67-69F1-4D8E-BF8A-CF3A812B853A}"/>
          </ac:spMkLst>
        </pc:spChg>
        <pc:spChg chg="mod">
          <ac:chgData name="faizul alfalah" userId="b097e28588539e7c" providerId="LiveId" clId="{E6CD3B93-C5E8-469C-946B-A183D646FD3F}" dt="2024-09-10T09:05:30.888" v="16" actId="14100"/>
          <ac:spMkLst>
            <pc:docMk/>
            <pc:sldMk cId="3639450170" sldId="1531"/>
            <ac:spMk id="6" creationId="{00000000-0000-0000-0000-000000000000}"/>
          </ac:spMkLst>
        </pc:spChg>
      </pc:sldChg>
      <pc:sldChg chg="addSp modSp mod">
        <pc:chgData name="faizul alfalah" userId="b097e28588539e7c" providerId="LiveId" clId="{E6CD3B93-C5E8-469C-946B-A183D646FD3F}" dt="2024-09-10T09:09:14.498" v="42" actId="1076"/>
        <pc:sldMkLst>
          <pc:docMk/>
          <pc:sldMk cId="3529568787" sldId="1532"/>
        </pc:sldMkLst>
        <pc:spChg chg="mod">
          <ac:chgData name="faizul alfalah" userId="b097e28588539e7c" providerId="LiveId" clId="{E6CD3B93-C5E8-469C-946B-A183D646FD3F}" dt="2024-09-10T09:08:54.221" v="37" actId="1076"/>
          <ac:spMkLst>
            <pc:docMk/>
            <pc:sldMk cId="3529568787" sldId="1532"/>
            <ac:spMk id="3" creationId="{0D3FD35A-0F09-4455-8AE6-A265EAEDF5B5}"/>
          </ac:spMkLst>
        </pc:spChg>
        <pc:spChg chg="add mod">
          <ac:chgData name="faizul alfalah" userId="b097e28588539e7c" providerId="LiveId" clId="{E6CD3B93-C5E8-469C-946B-A183D646FD3F}" dt="2024-09-10T09:09:14.498" v="42" actId="1076"/>
          <ac:spMkLst>
            <pc:docMk/>
            <pc:sldMk cId="3529568787" sldId="1532"/>
            <ac:spMk id="4" creationId="{0B8CCCF4-7BBD-47C1-80FF-6B373B126F47}"/>
          </ac:spMkLst>
        </pc:spChg>
      </pc:sldChg>
      <pc:sldChg chg="del">
        <pc:chgData name="faizul alfalah" userId="b097e28588539e7c" providerId="LiveId" clId="{E6CD3B93-C5E8-469C-946B-A183D646FD3F}" dt="2024-09-10T09:12:32.122" v="84" actId="47"/>
        <pc:sldMkLst>
          <pc:docMk/>
          <pc:sldMk cId="3148518905" sldId="1534"/>
        </pc:sldMkLst>
      </pc:sldChg>
      <pc:sldChg chg="addSp modSp mod">
        <pc:chgData name="faizul alfalah" userId="b097e28588539e7c" providerId="LiveId" clId="{E6CD3B93-C5E8-469C-946B-A183D646FD3F}" dt="2024-09-10T09:14:06.598" v="98" actId="1076"/>
        <pc:sldMkLst>
          <pc:docMk/>
          <pc:sldMk cId="3674477663" sldId="1535"/>
        </pc:sldMkLst>
        <pc:spChg chg="add mod">
          <ac:chgData name="faizul alfalah" userId="b097e28588539e7c" providerId="LiveId" clId="{E6CD3B93-C5E8-469C-946B-A183D646FD3F}" dt="2024-09-10T09:14:06.598" v="98" actId="1076"/>
          <ac:spMkLst>
            <pc:docMk/>
            <pc:sldMk cId="3674477663" sldId="1535"/>
            <ac:spMk id="3" creationId="{FFDCD7F8-B650-4122-BEC5-EE6E9D8FB295}"/>
          </ac:spMkLst>
        </pc:spChg>
        <pc:spChg chg="add mod">
          <ac:chgData name="faizul alfalah" userId="b097e28588539e7c" providerId="LiveId" clId="{E6CD3B93-C5E8-469C-946B-A183D646FD3F}" dt="2024-09-10T09:14:00.625" v="96" actId="1076"/>
          <ac:spMkLst>
            <pc:docMk/>
            <pc:sldMk cId="3674477663" sldId="1535"/>
            <ac:spMk id="4" creationId="{16A1FFA2-5902-423C-B8F2-58DAF53639E2}"/>
          </ac:spMkLst>
        </pc:spChg>
        <pc:spChg chg="mod">
          <ac:chgData name="faizul alfalah" userId="b097e28588539e7c" providerId="LiveId" clId="{E6CD3B93-C5E8-469C-946B-A183D646FD3F}" dt="2024-09-10T09:14:03.677" v="97" actId="1076"/>
          <ac:spMkLst>
            <pc:docMk/>
            <pc:sldMk cId="3674477663" sldId="1535"/>
            <ac:spMk id="6" creationId="{00000000-0000-0000-0000-000000000000}"/>
          </ac:spMkLst>
        </pc:spChg>
      </pc:sldChg>
      <pc:sldChg chg="addSp modSp mod">
        <pc:chgData name="faizul alfalah" userId="b097e28588539e7c" providerId="LiveId" clId="{E6CD3B93-C5E8-469C-946B-A183D646FD3F}" dt="2024-09-10T09:18:16.429" v="124" actId="1076"/>
        <pc:sldMkLst>
          <pc:docMk/>
          <pc:sldMk cId="3126684913" sldId="1536"/>
        </pc:sldMkLst>
        <pc:spChg chg="add mod">
          <ac:chgData name="faizul alfalah" userId="b097e28588539e7c" providerId="LiveId" clId="{E6CD3B93-C5E8-469C-946B-A183D646FD3F}" dt="2024-09-10T09:18:00.579" v="121" actId="1076"/>
          <ac:spMkLst>
            <pc:docMk/>
            <pc:sldMk cId="3126684913" sldId="1536"/>
            <ac:spMk id="3" creationId="{C92A6CCE-93C8-4B39-BF61-4199756DBA54}"/>
          </ac:spMkLst>
        </pc:spChg>
        <pc:spChg chg="add mod">
          <ac:chgData name="faizul alfalah" userId="b097e28588539e7c" providerId="LiveId" clId="{E6CD3B93-C5E8-469C-946B-A183D646FD3F}" dt="2024-09-10T09:18:16.429" v="124" actId="1076"/>
          <ac:spMkLst>
            <pc:docMk/>
            <pc:sldMk cId="3126684913" sldId="1536"/>
            <ac:spMk id="4" creationId="{EE59C819-C3ED-429B-B0C3-123CD97E14C7}"/>
          </ac:spMkLst>
        </pc:spChg>
        <pc:spChg chg="mod">
          <ac:chgData name="faizul alfalah" userId="b097e28588539e7c" providerId="LiveId" clId="{E6CD3B93-C5E8-469C-946B-A183D646FD3F}" dt="2024-09-10T09:17:57.017" v="120" actId="14100"/>
          <ac:spMkLst>
            <pc:docMk/>
            <pc:sldMk cId="3126684913" sldId="1536"/>
            <ac:spMk id="6" creationId="{00000000-0000-0000-0000-000000000000}"/>
          </ac:spMkLst>
        </pc:spChg>
      </pc:sldChg>
      <pc:sldChg chg="delSp del mod">
        <pc:chgData name="faizul alfalah" userId="b097e28588539e7c" providerId="LiveId" clId="{E6CD3B93-C5E8-469C-946B-A183D646FD3F}" dt="2024-09-10T09:18:29.552" v="126" actId="47"/>
        <pc:sldMkLst>
          <pc:docMk/>
          <pc:sldMk cId="3824634272" sldId="1537"/>
        </pc:sldMkLst>
        <pc:spChg chg="del">
          <ac:chgData name="faizul alfalah" userId="b097e28588539e7c" providerId="LiveId" clId="{E6CD3B93-C5E8-469C-946B-A183D646FD3F}" dt="2024-09-10T09:18:27.252" v="125" actId="478"/>
          <ac:spMkLst>
            <pc:docMk/>
            <pc:sldMk cId="3824634272" sldId="1537"/>
            <ac:spMk id="6" creationId="{00000000-0000-0000-0000-000000000000}"/>
          </ac:spMkLst>
        </pc:spChg>
      </pc:sldChg>
      <pc:sldChg chg="modSp mod">
        <pc:chgData name="faizul alfalah" userId="b097e28588539e7c" providerId="LiveId" clId="{E6CD3B93-C5E8-469C-946B-A183D646FD3F}" dt="2024-09-10T09:18:58.673" v="132" actId="1076"/>
        <pc:sldMkLst>
          <pc:docMk/>
          <pc:sldMk cId="590905724" sldId="1538"/>
        </pc:sldMkLst>
        <pc:spChg chg="mod">
          <ac:chgData name="faizul alfalah" userId="b097e28588539e7c" providerId="LiveId" clId="{E6CD3B93-C5E8-469C-946B-A183D646FD3F}" dt="2024-09-10T09:18:53.325" v="130" actId="1076"/>
          <ac:spMkLst>
            <pc:docMk/>
            <pc:sldMk cId="590905724" sldId="1538"/>
            <ac:spMk id="4" creationId="{00000000-0000-0000-0000-000000000000}"/>
          </ac:spMkLst>
        </pc:spChg>
        <pc:spChg chg="mod">
          <ac:chgData name="faizul alfalah" userId="b097e28588539e7c" providerId="LiveId" clId="{E6CD3B93-C5E8-469C-946B-A183D646FD3F}" dt="2024-09-10T09:18:37.856" v="127" actId="1076"/>
          <ac:spMkLst>
            <pc:docMk/>
            <pc:sldMk cId="590905724" sldId="1538"/>
            <ac:spMk id="8" creationId="{00000000-0000-0000-0000-000000000000}"/>
          </ac:spMkLst>
        </pc:spChg>
        <pc:picChg chg="mod">
          <ac:chgData name="faizul alfalah" userId="b097e28588539e7c" providerId="LiveId" clId="{E6CD3B93-C5E8-469C-946B-A183D646FD3F}" dt="2024-09-10T09:18:58.673" v="132" actId="1076"/>
          <ac:picMkLst>
            <pc:docMk/>
            <pc:sldMk cId="590905724" sldId="1538"/>
            <ac:picMk id="2" creationId="{00000000-0000-0000-0000-000000000000}"/>
          </ac:picMkLst>
        </pc:picChg>
      </pc:sldChg>
      <pc:sldChg chg="addSp delSp modSp mod">
        <pc:chgData name="faizul alfalah" userId="b097e28588539e7c" providerId="LiveId" clId="{E6CD3B93-C5E8-469C-946B-A183D646FD3F}" dt="2024-09-10T09:22:07.513" v="175" actId="1035"/>
        <pc:sldMkLst>
          <pc:docMk/>
          <pc:sldMk cId="3367869527" sldId="1540"/>
        </pc:sldMkLst>
        <pc:spChg chg="add del mod">
          <ac:chgData name="faizul alfalah" userId="b097e28588539e7c" providerId="LiveId" clId="{E6CD3B93-C5E8-469C-946B-A183D646FD3F}" dt="2024-09-10T09:21:23.040" v="161" actId="478"/>
          <ac:spMkLst>
            <pc:docMk/>
            <pc:sldMk cId="3367869527" sldId="1540"/>
            <ac:spMk id="5" creationId="{8812B72A-033F-4705-A5D7-399710B31579}"/>
          </ac:spMkLst>
        </pc:spChg>
        <pc:spChg chg="mod">
          <ac:chgData name="faizul alfalah" userId="b097e28588539e7c" providerId="LiveId" clId="{E6CD3B93-C5E8-469C-946B-A183D646FD3F}" dt="2024-09-10T09:20:21.616" v="145" actId="1076"/>
          <ac:spMkLst>
            <pc:docMk/>
            <pc:sldMk cId="3367869527" sldId="1540"/>
            <ac:spMk id="8" creationId="{00000000-0000-0000-0000-000000000000}"/>
          </ac:spMkLst>
        </pc:spChg>
        <pc:spChg chg="add mod">
          <ac:chgData name="faizul alfalah" userId="b097e28588539e7c" providerId="LiveId" clId="{E6CD3B93-C5E8-469C-946B-A183D646FD3F}" dt="2024-09-10T09:22:04.138" v="173" actId="1076"/>
          <ac:spMkLst>
            <pc:docMk/>
            <pc:sldMk cId="3367869527" sldId="1540"/>
            <ac:spMk id="9" creationId="{D8687180-8B63-45DB-B56A-303F141DC0CB}"/>
          </ac:spMkLst>
        </pc:spChg>
        <pc:picChg chg="del mod">
          <ac:chgData name="faizul alfalah" userId="b097e28588539e7c" providerId="LiveId" clId="{E6CD3B93-C5E8-469C-946B-A183D646FD3F}" dt="2024-09-10T09:20:25.563" v="146" actId="478"/>
          <ac:picMkLst>
            <pc:docMk/>
            <pc:sldMk cId="3367869527" sldId="1540"/>
            <ac:picMk id="3" creationId="{00000000-0000-0000-0000-000000000000}"/>
          </ac:picMkLst>
        </pc:picChg>
        <pc:picChg chg="add mod">
          <ac:chgData name="faizul alfalah" userId="b097e28588539e7c" providerId="LiveId" clId="{E6CD3B93-C5E8-469C-946B-A183D646FD3F}" dt="2024-09-10T09:22:07.513" v="175" actId="1035"/>
          <ac:picMkLst>
            <pc:docMk/>
            <pc:sldMk cId="3367869527" sldId="1540"/>
            <ac:picMk id="6" creationId="{60D59707-1A10-49B8-9B5D-6207972CE62A}"/>
          </ac:picMkLst>
        </pc:picChg>
      </pc:sldChg>
      <pc:sldChg chg="delSp modSp del mod">
        <pc:chgData name="faizul alfalah" userId="b097e28588539e7c" providerId="LiveId" clId="{E6CD3B93-C5E8-469C-946B-A183D646FD3F}" dt="2024-09-10T09:22:15.646" v="176" actId="47"/>
        <pc:sldMkLst>
          <pc:docMk/>
          <pc:sldMk cId="3641559432" sldId="1541"/>
        </pc:sldMkLst>
        <pc:spChg chg="del mod">
          <ac:chgData name="faizul alfalah" userId="b097e28588539e7c" providerId="LiveId" clId="{E6CD3B93-C5E8-469C-946B-A183D646FD3F}" dt="2024-09-10T09:21:47.903" v="167" actId="21"/>
          <ac:spMkLst>
            <pc:docMk/>
            <pc:sldMk cId="3641559432" sldId="1541"/>
            <ac:spMk id="3" creationId="{00000000-0000-0000-0000-000000000000}"/>
          </ac:spMkLst>
        </pc:spChg>
      </pc:sldChg>
      <pc:sldChg chg="modSp mod">
        <pc:chgData name="faizul alfalah" userId="b097e28588539e7c" providerId="LiveId" clId="{E6CD3B93-C5E8-469C-946B-A183D646FD3F}" dt="2024-09-10T09:23:55.144" v="186" actId="404"/>
        <pc:sldMkLst>
          <pc:docMk/>
          <pc:sldMk cId="3946658732" sldId="1542"/>
        </pc:sldMkLst>
        <pc:spChg chg="mod">
          <ac:chgData name="faizul alfalah" userId="b097e28588539e7c" providerId="LiveId" clId="{E6CD3B93-C5E8-469C-946B-A183D646FD3F}" dt="2024-09-10T09:23:55.144" v="186" actId="404"/>
          <ac:spMkLst>
            <pc:docMk/>
            <pc:sldMk cId="3946658732" sldId="1542"/>
            <ac:spMk id="6" creationId="{00000000-0000-0000-0000-000000000000}"/>
          </ac:spMkLst>
        </pc:spChg>
      </pc:sldChg>
      <pc:sldChg chg="addSp modSp mod">
        <pc:chgData name="faizul alfalah" userId="b097e28588539e7c" providerId="LiveId" clId="{E6CD3B93-C5E8-469C-946B-A183D646FD3F}" dt="2024-09-10T09:24:43.715" v="194" actId="14100"/>
        <pc:sldMkLst>
          <pc:docMk/>
          <pc:sldMk cId="2142332330" sldId="1543"/>
        </pc:sldMkLst>
        <pc:spChg chg="add mod">
          <ac:chgData name="faizul alfalah" userId="b097e28588539e7c" providerId="LiveId" clId="{E6CD3B93-C5E8-469C-946B-A183D646FD3F}" dt="2024-09-10T09:24:43.715" v="194" actId="14100"/>
          <ac:spMkLst>
            <pc:docMk/>
            <pc:sldMk cId="2142332330" sldId="1543"/>
            <ac:spMk id="3" creationId="{B0D086A7-3D11-4E05-8337-0E48945704F9}"/>
          </ac:spMkLst>
        </pc:spChg>
        <pc:spChg chg="mod">
          <ac:chgData name="faizul alfalah" userId="b097e28588539e7c" providerId="LiveId" clId="{E6CD3B93-C5E8-469C-946B-A183D646FD3F}" dt="2024-09-10T09:24:37.528" v="193" actId="1076"/>
          <ac:spMkLst>
            <pc:docMk/>
            <pc:sldMk cId="2142332330" sldId="1543"/>
            <ac:spMk id="6" creationId="{00000000-0000-0000-0000-000000000000}"/>
          </ac:spMkLst>
        </pc:spChg>
      </pc:sldChg>
      <pc:sldChg chg="delSp modSp del mod">
        <pc:chgData name="faizul alfalah" userId="b097e28588539e7c" providerId="LiveId" clId="{E6CD3B93-C5E8-469C-946B-A183D646FD3F}" dt="2024-09-10T09:26:56.262" v="217" actId="47"/>
        <pc:sldMkLst>
          <pc:docMk/>
          <pc:sldMk cId="658780673" sldId="1544"/>
        </pc:sldMkLst>
        <pc:spChg chg="del mod">
          <ac:chgData name="faizul alfalah" userId="b097e28588539e7c" providerId="LiveId" clId="{E6CD3B93-C5E8-469C-946B-A183D646FD3F}" dt="2024-09-10T09:25:49.453" v="206" actId="21"/>
          <ac:spMkLst>
            <pc:docMk/>
            <pc:sldMk cId="658780673" sldId="1544"/>
            <ac:spMk id="6" creationId="{00000000-0000-0000-0000-000000000000}"/>
          </ac:spMkLst>
        </pc:spChg>
      </pc:sldChg>
      <pc:sldChg chg="addSp delSp modSp mod">
        <pc:chgData name="faizul alfalah" userId="b097e28588539e7c" providerId="LiveId" clId="{E6CD3B93-C5E8-469C-946B-A183D646FD3F}" dt="2024-09-10T09:26:50.163" v="216" actId="207"/>
        <pc:sldMkLst>
          <pc:docMk/>
          <pc:sldMk cId="1415825517" sldId="1545"/>
        </pc:sldMkLst>
        <pc:spChg chg="mod">
          <ac:chgData name="faizul alfalah" userId="b097e28588539e7c" providerId="LiveId" clId="{E6CD3B93-C5E8-469C-946B-A183D646FD3F}" dt="2024-09-10T09:26:50.163" v="216" actId="207"/>
          <ac:spMkLst>
            <pc:docMk/>
            <pc:sldMk cId="1415825517" sldId="1545"/>
            <ac:spMk id="3" creationId="{00000000-0000-0000-0000-000000000000}"/>
          </ac:spMkLst>
        </pc:spChg>
        <pc:spChg chg="add mod">
          <ac:chgData name="faizul alfalah" userId="b097e28588539e7c" providerId="LiveId" clId="{E6CD3B93-C5E8-469C-946B-A183D646FD3F}" dt="2024-09-10T09:26:34.881" v="213" actId="1076"/>
          <ac:spMkLst>
            <pc:docMk/>
            <pc:sldMk cId="1415825517" sldId="1545"/>
            <ac:spMk id="4" creationId="{284EE73F-6236-442F-8977-D06D5574B978}"/>
          </ac:spMkLst>
        </pc:spChg>
        <pc:spChg chg="del mod">
          <ac:chgData name="faizul alfalah" userId="b097e28588539e7c" providerId="LiveId" clId="{E6CD3B93-C5E8-469C-946B-A183D646FD3F}" dt="2024-09-10T09:26:29.400" v="211" actId="478"/>
          <ac:spMkLst>
            <pc:docMk/>
            <pc:sldMk cId="1415825517" sldId="1545"/>
            <ac:spMk id="6" creationId="{00000000-0000-0000-0000-000000000000}"/>
          </ac:spMkLst>
        </pc:spChg>
        <pc:picChg chg="add mod">
          <ac:chgData name="faizul alfalah" userId="b097e28588539e7c" providerId="LiveId" clId="{E6CD3B93-C5E8-469C-946B-A183D646FD3F}" dt="2024-09-10T09:26:38.749" v="214" actId="1076"/>
          <ac:picMkLst>
            <pc:docMk/>
            <pc:sldMk cId="1415825517" sldId="1545"/>
            <ac:picMk id="5" creationId="{8EA002DB-5BFC-42BF-8CC8-BCAD813EB2B0}"/>
          </ac:picMkLst>
        </pc:picChg>
      </pc:sldChg>
      <pc:sldChg chg="setBg">
        <pc:chgData name="faizul alfalah" userId="b097e28588539e7c" providerId="LiveId" clId="{E6CD3B93-C5E8-469C-946B-A183D646FD3F}" dt="2024-09-10T09:29:00.498" v="230"/>
        <pc:sldMkLst>
          <pc:docMk/>
          <pc:sldMk cId="1038182984" sldId="1547"/>
        </pc:sldMkLst>
      </pc:sldChg>
      <pc:sldChg chg="setBg">
        <pc:chgData name="faizul alfalah" userId="b097e28588539e7c" providerId="LiveId" clId="{E6CD3B93-C5E8-469C-946B-A183D646FD3F}" dt="2024-09-10T09:29:12.289" v="232"/>
        <pc:sldMkLst>
          <pc:docMk/>
          <pc:sldMk cId="2484189064" sldId="1548"/>
        </pc:sldMkLst>
      </pc:sldChg>
      <pc:sldChg chg="setBg">
        <pc:chgData name="faizul alfalah" userId="b097e28588539e7c" providerId="LiveId" clId="{E6CD3B93-C5E8-469C-946B-A183D646FD3F}" dt="2024-09-10T09:29:19.393" v="234"/>
        <pc:sldMkLst>
          <pc:docMk/>
          <pc:sldMk cId="3891124138" sldId="1549"/>
        </pc:sldMkLst>
      </pc:sldChg>
      <pc:sldChg chg="delSp modSp mod">
        <pc:chgData name="faizul alfalah" userId="b097e28588539e7c" providerId="LiveId" clId="{E6CD3B93-C5E8-469C-946B-A183D646FD3F}" dt="2024-09-10T09:31:32.900" v="267" actId="20577"/>
        <pc:sldMkLst>
          <pc:docMk/>
          <pc:sldMk cId="306256207" sldId="1550"/>
        </pc:sldMkLst>
        <pc:spChg chg="mod">
          <ac:chgData name="faizul alfalah" userId="b097e28588539e7c" providerId="LiveId" clId="{E6CD3B93-C5E8-469C-946B-A183D646FD3F}" dt="2024-09-10T09:31:32.900" v="267" actId="20577"/>
          <ac:spMkLst>
            <pc:docMk/>
            <pc:sldMk cId="306256207" sldId="1550"/>
            <ac:spMk id="3" creationId="{00000000-0000-0000-0000-000000000000}"/>
          </ac:spMkLst>
        </pc:spChg>
        <pc:spChg chg="del">
          <ac:chgData name="faizul alfalah" userId="b097e28588539e7c" providerId="LiveId" clId="{E6CD3B93-C5E8-469C-946B-A183D646FD3F}" dt="2024-09-10T09:30:56.060" v="254" actId="478"/>
          <ac:spMkLst>
            <pc:docMk/>
            <pc:sldMk cId="306256207" sldId="1550"/>
            <ac:spMk id="7" creationId="{A02BAFCE-5B79-444B-84A7-336E0E42C8FF}"/>
          </ac:spMkLst>
        </pc:spChg>
        <pc:spChg chg="del mod">
          <ac:chgData name="faizul alfalah" userId="b097e28588539e7c" providerId="LiveId" clId="{E6CD3B93-C5E8-469C-946B-A183D646FD3F}" dt="2024-09-10T09:30:58.044" v="256" actId="478"/>
          <ac:spMkLst>
            <pc:docMk/>
            <pc:sldMk cId="306256207" sldId="1550"/>
            <ac:spMk id="9" creationId="{06113AE1-BC43-40AB-B16D-BC26D1E66FA3}"/>
          </ac:spMkLst>
        </pc:spChg>
      </pc:sldChg>
      <pc:sldChg chg="addSp modSp mod">
        <pc:chgData name="faizul alfalah" userId="b097e28588539e7c" providerId="LiveId" clId="{E6CD3B93-C5E8-469C-946B-A183D646FD3F}" dt="2024-09-10T09:04:04.594" v="7" actId="1076"/>
        <pc:sldMkLst>
          <pc:docMk/>
          <pc:sldMk cId="3255573456" sldId="1552"/>
        </pc:sldMkLst>
        <pc:spChg chg="add mod">
          <ac:chgData name="faizul alfalah" userId="b097e28588539e7c" providerId="LiveId" clId="{E6CD3B93-C5E8-469C-946B-A183D646FD3F}" dt="2024-09-10T09:04:04.594" v="7" actId="1076"/>
          <ac:spMkLst>
            <pc:docMk/>
            <pc:sldMk cId="3255573456" sldId="1552"/>
            <ac:spMk id="3" creationId="{CAE128BF-06C8-431B-895E-F2921E826216}"/>
          </ac:spMkLst>
        </pc:spChg>
        <pc:spChg chg="mod">
          <ac:chgData name="faizul alfalah" userId="b097e28588539e7c" providerId="LiveId" clId="{E6CD3B93-C5E8-469C-946B-A183D646FD3F}" dt="2024-09-10T09:03:43.443" v="2" actId="14100"/>
          <ac:spMkLst>
            <pc:docMk/>
            <pc:sldMk cId="3255573456" sldId="1552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12/09/2024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6" y="1443657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Siri : 37 / 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0100" y="3708630"/>
            <a:ext cx="7620000" cy="26962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AKHLAK NABI SAW PEDOMAN UMMAH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87706"/>
            <a:ext cx="6781800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9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Rabiulawal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1446  H 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 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13  September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2258" y="6347736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anose="020B0502040204020203" pitchFamily="34" charset="0"/>
              </a:rPr>
              <a:t>http://e-khutbah.terengganu.gov.my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228600"/>
            <a:ext cx="8686800" cy="3124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Diriwayatkan oleh al Bukhari bahawa Saidatina Aisyah RA ketika melihat kedua kaki Baginda SAW membengkak kerana lama berqiyamul lail,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E128BF-06C8-431B-895E-F2921E826216}"/>
              </a:ext>
            </a:extLst>
          </p:cNvPr>
          <p:cNvSpPr/>
          <p:nvPr/>
        </p:nvSpPr>
        <p:spPr>
          <a:xfrm>
            <a:off x="228600" y="3433313"/>
            <a:ext cx="8686800" cy="3352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beliau bertanyakan : Kenapa Baginda SAW melakukan sedemikian sedangkan Allah SWT telah mengurniakan pengampunannya kepada Baginda SAW? </a:t>
            </a:r>
          </a:p>
        </p:txBody>
      </p:sp>
    </p:spTree>
    <p:extLst>
      <p:ext uri="{BB962C8B-B14F-4D97-AF65-F5344CB8AC3E}">
        <p14:creationId xmlns:p14="http://schemas.microsoft.com/office/powerpoint/2010/main" val="325557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647700" y="228600"/>
            <a:ext cx="7848600" cy="990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 saw bersabda 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EB0B67-69F1-4D8E-BF8A-CF3A812B853A}"/>
              </a:ext>
            </a:extLst>
          </p:cNvPr>
          <p:cNvSpPr/>
          <p:nvPr/>
        </p:nvSpPr>
        <p:spPr>
          <a:xfrm>
            <a:off x="647700" y="1752600"/>
            <a:ext cx="7848600" cy="4648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4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“Tidakkah patut aku menjadi hamba yang banyak bersyukur?!”</a:t>
            </a:r>
          </a:p>
        </p:txBody>
      </p:sp>
    </p:spTree>
    <p:extLst>
      <p:ext uri="{BB962C8B-B14F-4D97-AF65-F5344CB8AC3E}">
        <p14:creationId xmlns:p14="http://schemas.microsoft.com/office/powerpoint/2010/main" val="363945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3FD35A-0F09-4455-8AE6-A265EAEDF5B5}"/>
              </a:ext>
            </a:extLst>
          </p:cNvPr>
          <p:cNvSpPr/>
          <p:nvPr/>
        </p:nvSpPr>
        <p:spPr>
          <a:xfrm>
            <a:off x="533400" y="1371600"/>
            <a:ext cx="8077200" cy="3962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Sebagai seorang </a:t>
            </a:r>
          </a:p>
          <a:p>
            <a:pPr algn="ctr">
              <a:defRPr/>
            </a:pPr>
            <a:r>
              <a:rPr lang="sv-SE" sz="44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PEMIMPIN UMMAT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 SAW memberikan kecaknaan yang terbaik kepada masyarakat sezamannya.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3FD35A-0F09-4455-8AE6-A265EAEDF5B5}"/>
              </a:ext>
            </a:extLst>
          </p:cNvPr>
          <p:cNvSpPr/>
          <p:nvPr/>
        </p:nvSpPr>
        <p:spPr>
          <a:xfrm>
            <a:off x="533400" y="228600"/>
            <a:ext cx="8077200" cy="3352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 SAW sering kali keluar dan mendekati setiap peringkat masyarakat, termasuklah golongan wanita yang kematian suami, anak-anak yatim dan golongan miskin.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8CCCF4-7BBD-47C1-80FF-6B373B126F47}"/>
              </a:ext>
            </a:extLst>
          </p:cNvPr>
          <p:cNvSpPr/>
          <p:nvPr/>
        </p:nvSpPr>
        <p:spPr>
          <a:xfrm>
            <a:off x="419100" y="4038600"/>
            <a:ext cx="8305800" cy="2590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 SAW memenuhi jemputan, panggilan dan memenuhkan hajat keperluan mereka dengan seberapa mampu. </a:t>
            </a:r>
          </a:p>
        </p:txBody>
      </p:sp>
    </p:spTree>
    <p:extLst>
      <p:ext uri="{BB962C8B-B14F-4D97-AF65-F5344CB8AC3E}">
        <p14:creationId xmlns:p14="http://schemas.microsoft.com/office/powerpoint/2010/main" val="352956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457200" y="1219200"/>
            <a:ext cx="8305800" cy="4191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Bahkan, sifat perihatin Baginda SAW juga menjangkau kepada umatnya yang belum lagi hidup di zamannya. </a:t>
            </a:r>
          </a:p>
        </p:txBody>
      </p:sp>
    </p:spTree>
    <p:extLst>
      <p:ext uri="{BB962C8B-B14F-4D97-AF65-F5344CB8AC3E}">
        <p14:creationId xmlns:p14="http://schemas.microsoft.com/office/powerpoint/2010/main" val="288852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95400"/>
            <a:ext cx="838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ms-MY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ms-MY" sz="3600" b="1" dirty="0">
                <a:solidFill>
                  <a:srgbClr val="C00000"/>
                </a:solidFill>
              </a:rPr>
              <a:t>“Aku amat berkeinginan jika dapat melihat saudara-saudaraku!”. Para Sahabatnya bertanya : Bukankah kami ini saudaramu? Baginda saw bersabda : “Kamu adalah sahabatku, tapi saudaraku adalah mereka yang belum hidup lagi di zaman ini dan aku mendahului menunggu mereka di kolamku’. </a:t>
            </a:r>
          </a:p>
          <a:p>
            <a:pPr lvl="0" algn="r">
              <a:defRPr/>
            </a:pPr>
            <a:r>
              <a:rPr lang="ms-MY" sz="2800" b="1" dirty="0"/>
              <a:t>[Hadis riwayat al- Nasaie] </a:t>
            </a:r>
          </a:p>
        </p:txBody>
      </p:sp>
      <p:sp>
        <p:nvSpPr>
          <p:cNvPr id="6" name="Snip Diagonal Corner Rectangle 7">
            <a:extLst>
              <a:ext uri="{FF2B5EF4-FFF2-40B4-BE49-F238E27FC236}">
                <a16:creationId xmlns:a16="http://schemas.microsoft.com/office/drawing/2014/main" id="{0AEA0A4F-7F45-44E2-96AA-FC84710C1BAC}"/>
              </a:ext>
            </a:extLst>
          </p:cNvPr>
          <p:cNvSpPr/>
          <p:nvPr/>
        </p:nvSpPr>
        <p:spPr>
          <a:xfrm>
            <a:off x="531018" y="191631"/>
            <a:ext cx="8081964" cy="722769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SAW yang bermaksud:</a:t>
            </a:r>
          </a:p>
        </p:txBody>
      </p:sp>
    </p:spTree>
    <p:extLst>
      <p:ext uri="{BB962C8B-B14F-4D97-AF65-F5344CB8AC3E}">
        <p14:creationId xmlns:p14="http://schemas.microsoft.com/office/powerpoint/2010/main" val="22029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419100" y="2344947"/>
            <a:ext cx="8305800" cy="2514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bahkan Baginda SAW sering kali juga mendatangi dan mengucapkan salam kepada kumpulan belia dan kanak-kanak serta bergurau dengan mereka.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DCD7F8-B650-4122-BEC5-EE6E9D8FB295}"/>
              </a:ext>
            </a:extLst>
          </p:cNvPr>
          <p:cNvSpPr/>
          <p:nvPr/>
        </p:nvSpPr>
        <p:spPr>
          <a:xfrm>
            <a:off x="419100" y="355120"/>
            <a:ext cx="8305800" cy="1828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Pergaulan dalam kehidupan Baginda SAW pula tidak dibataskan kepada golongan dewasa sahaja,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6A1FFA2-5902-423C-B8F2-58DAF53639E2}"/>
              </a:ext>
            </a:extLst>
          </p:cNvPr>
          <p:cNvSpPr/>
          <p:nvPr/>
        </p:nvSpPr>
        <p:spPr>
          <a:xfrm>
            <a:off x="419100" y="5030638"/>
            <a:ext cx="8305800" cy="1600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Kata-kata dan gurauan Baginda SAW adalah sentiasa benar dan menepati kehendak agama. </a:t>
            </a:r>
          </a:p>
        </p:txBody>
      </p:sp>
    </p:spTree>
    <p:extLst>
      <p:ext uri="{BB962C8B-B14F-4D97-AF65-F5344CB8AC3E}">
        <p14:creationId xmlns:p14="http://schemas.microsoft.com/office/powerpoint/2010/main" val="367447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81000" y="228600"/>
            <a:ext cx="8458200" cy="2057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 SAW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juga adalah seorang yang amat berani, sangat lembut pekertinya, tidak mengeluarkan kata-kata yang kasar dan tidak tergesa-gesa.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2A6CCE-93C8-4B39-BF61-4199756DBA54}"/>
              </a:ext>
            </a:extLst>
          </p:cNvPr>
          <p:cNvSpPr/>
          <p:nvPr/>
        </p:nvSpPr>
        <p:spPr>
          <a:xfrm>
            <a:off x="419100" y="2434086"/>
            <a:ext cx="8305800" cy="24024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 SAW sentiasa memaafkan sebarang kesalahan para Sahabatnya, mendoakan mereka dan berinteraksi dengan pihak yang tidak beriman dengan penuh hikmah.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59C819-C3ED-429B-B0C3-123CD97E14C7}"/>
              </a:ext>
            </a:extLst>
          </p:cNvPr>
          <p:cNvSpPr/>
          <p:nvPr/>
        </p:nvSpPr>
        <p:spPr>
          <a:xfrm>
            <a:off x="419100" y="5045015"/>
            <a:ext cx="8305800" cy="1600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Ini adalah kerana Baginda SAW diberikan kurniaan budi pekerti yang amat tinggi lagi terpuji. </a:t>
            </a:r>
          </a:p>
        </p:txBody>
      </p:sp>
    </p:spTree>
    <p:extLst>
      <p:ext uri="{BB962C8B-B14F-4D97-AF65-F5344CB8AC3E}">
        <p14:creationId xmlns:p14="http://schemas.microsoft.com/office/powerpoint/2010/main" val="3126684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8" y="231187"/>
            <a:ext cx="8308183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Firman Allah SWT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surah al-Qalam, ayat 4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908" y="3847789"/>
            <a:ext cx="83081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3600" b="1" dirty="0" err="1"/>
              <a:t>Maksudnya</a:t>
            </a:r>
            <a:r>
              <a:rPr lang="en-MY" sz="3600" b="1" dirty="0"/>
              <a:t> : </a:t>
            </a:r>
            <a:r>
              <a:rPr lang="en-MY" sz="3600" b="1" dirty="0">
                <a:solidFill>
                  <a:srgbClr val="C00000"/>
                </a:solidFill>
              </a:rPr>
              <a:t>Dan </a:t>
            </a:r>
            <a:r>
              <a:rPr lang="en-MY" sz="3600" b="1" dirty="0" err="1">
                <a:solidFill>
                  <a:srgbClr val="C00000"/>
                </a:solidFill>
              </a:rPr>
              <a:t>bahawa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sesungguhnya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engkau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mempunyai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akhlak</a:t>
            </a:r>
            <a:r>
              <a:rPr lang="en-MY" sz="3600" b="1" dirty="0">
                <a:solidFill>
                  <a:srgbClr val="C00000"/>
                </a:solidFill>
              </a:rPr>
              <a:t> yang </a:t>
            </a:r>
            <a:r>
              <a:rPr lang="en-MY" sz="3600" b="1" dirty="0" err="1">
                <a:solidFill>
                  <a:srgbClr val="C00000"/>
                </a:solidFill>
              </a:rPr>
              <a:t>amat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mulia</a:t>
            </a:r>
            <a:r>
              <a:rPr lang="en-MY" sz="36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63" y="1981200"/>
            <a:ext cx="496867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8" y="152400"/>
            <a:ext cx="8308183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Firman Allah SWT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surah al- Ahzab, ayat 40 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59707-1A10-49B8-9B5D-6207972CE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3" y="1066800"/>
            <a:ext cx="8900931" cy="2536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687180-8B63-45DB-B56A-303F141DC0CB}"/>
              </a:ext>
            </a:extLst>
          </p:cNvPr>
          <p:cNvSpPr/>
          <p:nvPr/>
        </p:nvSpPr>
        <p:spPr>
          <a:xfrm>
            <a:off x="417906" y="3301317"/>
            <a:ext cx="83081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3200" b="1" dirty="0" err="1"/>
              <a:t>Maksudnya</a:t>
            </a:r>
            <a:r>
              <a:rPr lang="en-MY" sz="3200" b="1" dirty="0"/>
              <a:t> : </a:t>
            </a:r>
            <a:r>
              <a:rPr lang="en-MY" sz="3200" b="1" dirty="0" err="1">
                <a:solidFill>
                  <a:srgbClr val="C00000"/>
                </a:solidFill>
              </a:rPr>
              <a:t>Bukanlah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Nabi</a:t>
            </a:r>
            <a:r>
              <a:rPr lang="en-MY" sz="3200" b="1" dirty="0">
                <a:solidFill>
                  <a:srgbClr val="C00000"/>
                </a:solidFill>
              </a:rPr>
              <a:t> Muhammad </a:t>
            </a:r>
            <a:r>
              <a:rPr lang="en-MY" sz="3200" b="1" dirty="0" err="1">
                <a:solidFill>
                  <a:srgbClr val="C00000"/>
                </a:solidFill>
              </a:rPr>
              <a:t>itu</a:t>
            </a:r>
            <a:r>
              <a:rPr lang="en-MY" sz="3200" b="1" dirty="0">
                <a:solidFill>
                  <a:srgbClr val="C00000"/>
                </a:solidFill>
              </a:rPr>
              <a:t> (</a:t>
            </a:r>
            <a:r>
              <a:rPr lang="en-MY" sz="3200" b="1" dirty="0" err="1">
                <a:solidFill>
                  <a:srgbClr val="C00000"/>
                </a:solidFill>
              </a:rPr>
              <a:t>dengan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sebab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ada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anak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angkatnya</a:t>
            </a:r>
            <a:r>
              <a:rPr lang="en-MY" sz="3200" b="1" dirty="0">
                <a:solidFill>
                  <a:srgbClr val="C00000"/>
                </a:solidFill>
              </a:rPr>
              <a:t>) </a:t>
            </a:r>
            <a:r>
              <a:rPr lang="en-MY" sz="3200" b="1" dirty="0" err="1">
                <a:solidFill>
                  <a:srgbClr val="C00000"/>
                </a:solidFill>
              </a:rPr>
              <a:t>menjadi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bapa</a:t>
            </a:r>
            <a:r>
              <a:rPr lang="en-MY" sz="3200" b="1" dirty="0">
                <a:solidFill>
                  <a:srgbClr val="C00000"/>
                </a:solidFill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</a:rPr>
              <a:t>sebenar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bagi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seseorang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dari</a:t>
            </a:r>
            <a:r>
              <a:rPr lang="en-MY" sz="3200" b="1" dirty="0">
                <a:solidFill>
                  <a:srgbClr val="C00000"/>
                </a:solidFill>
              </a:rPr>
              <a:t> orang </a:t>
            </a:r>
            <a:r>
              <a:rPr lang="en-MY" sz="3200" b="1" dirty="0" err="1">
                <a:solidFill>
                  <a:srgbClr val="C00000"/>
                </a:solidFill>
              </a:rPr>
              <a:t>lelaki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kamu</a:t>
            </a:r>
            <a:r>
              <a:rPr lang="en-MY" sz="3200" b="1" dirty="0">
                <a:solidFill>
                  <a:srgbClr val="C00000"/>
                </a:solidFill>
              </a:rPr>
              <a:t>, </a:t>
            </a:r>
            <a:r>
              <a:rPr lang="en-MY" sz="3200" b="1" dirty="0" err="1">
                <a:solidFill>
                  <a:srgbClr val="C00000"/>
                </a:solidFill>
              </a:rPr>
              <a:t>tetapi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ia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adalah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Rasul</a:t>
            </a:r>
            <a:r>
              <a:rPr lang="en-MY" sz="3200" b="1" dirty="0">
                <a:solidFill>
                  <a:srgbClr val="C00000"/>
                </a:solidFill>
              </a:rPr>
              <a:t> Allah </a:t>
            </a:r>
            <a:r>
              <a:rPr lang="en-MY" sz="3200" b="1" dirty="0" err="1">
                <a:solidFill>
                  <a:srgbClr val="C00000"/>
                </a:solidFill>
              </a:rPr>
              <a:t>dan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kesudahan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segala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Nabi-nabi</a:t>
            </a:r>
            <a:r>
              <a:rPr lang="en-MY" sz="3200" b="1" dirty="0">
                <a:solidFill>
                  <a:srgbClr val="C00000"/>
                </a:solidFill>
              </a:rPr>
              <a:t>. Dan (</a:t>
            </a:r>
            <a:r>
              <a:rPr lang="en-MY" sz="3200" b="1" dirty="0" err="1">
                <a:solidFill>
                  <a:srgbClr val="C00000"/>
                </a:solidFill>
              </a:rPr>
              <a:t>ingatlah</a:t>
            </a:r>
            <a:r>
              <a:rPr lang="en-MY" sz="3200" b="1" dirty="0">
                <a:solidFill>
                  <a:srgbClr val="C00000"/>
                </a:solidFill>
              </a:rPr>
              <a:t>) Allah </a:t>
            </a:r>
            <a:r>
              <a:rPr lang="en-MY" sz="3200" b="1" dirty="0" err="1">
                <a:solidFill>
                  <a:srgbClr val="C00000"/>
                </a:solidFill>
              </a:rPr>
              <a:t>adalah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Maha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Mengetahui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akan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tiap-tiap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sesuatu</a:t>
            </a:r>
            <a:r>
              <a:rPr lang="en-MY" sz="3200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78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81000" y="1066800"/>
            <a:ext cx="8305800" cy="5105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Apabila Baginda SAW diberikan pilihan antara dua perkara, Baginda akan memilih yang paling ringan dan mudah diamalkan oleh umatnya, selama mana ia membawa kebaikan dan pahala, serta tidak memberi kemudharatan.</a:t>
            </a:r>
          </a:p>
        </p:txBody>
      </p:sp>
    </p:spTree>
    <p:extLst>
      <p:ext uri="{BB962C8B-B14F-4D97-AF65-F5344CB8AC3E}">
        <p14:creationId xmlns:p14="http://schemas.microsoft.com/office/powerpoint/2010/main" val="3946658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419100" y="381000"/>
            <a:ext cx="8305800" cy="3352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 SAW amat terkenal dengan sikap dermawan dan kemurahan peribadinya. Kedermawanan Baginda SAW mengatasi tiupan angin yang berhembus.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D086A7-3D11-4E05-8337-0E48945704F9}"/>
              </a:ext>
            </a:extLst>
          </p:cNvPr>
          <p:cNvSpPr/>
          <p:nvPr/>
        </p:nvSpPr>
        <p:spPr>
          <a:xfrm>
            <a:off x="419100" y="3962400"/>
            <a:ext cx="8305800" cy="2743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Hatta Baginda SAW pernah memberikan permintaan seorang yang menuntutnya meskipun ia suatu yang amat besar. </a:t>
            </a:r>
          </a:p>
        </p:txBody>
      </p:sp>
    </p:spTree>
    <p:extLst>
      <p:ext uri="{BB962C8B-B14F-4D97-AF65-F5344CB8AC3E}">
        <p14:creationId xmlns:p14="http://schemas.microsoft.com/office/powerpoint/2010/main" val="214233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598" y="4126303"/>
            <a:ext cx="8686800" cy="2590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ms-MY" sz="24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Maksudnya :  </a:t>
            </a:r>
            <a:r>
              <a:rPr lang="ms-MY" sz="24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‘Wahai kaumku, masuklah kalian ke dalam agama Islam, kerana Nabi Muhammad SAW memberikan sesuatu pemberian sebagaimana pemberian orang yang tidak takutkan kemiskinan.” </a:t>
            </a:r>
          </a:p>
          <a:p>
            <a:pPr algn="r">
              <a:spcAft>
                <a:spcPts val="1000"/>
              </a:spcAft>
            </a:pPr>
            <a:r>
              <a:rPr lang="ms-MY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[Hadis riwayat Muslim]</a:t>
            </a:r>
            <a:endParaRPr lang="en-MY" sz="2400" dirty="0">
              <a:solidFill>
                <a:schemeClr val="accent5">
                  <a:lumMod val="50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4EE73F-6236-442F-8977-D06D5574B978}"/>
              </a:ext>
            </a:extLst>
          </p:cNvPr>
          <p:cNvSpPr/>
          <p:nvPr/>
        </p:nvSpPr>
        <p:spPr>
          <a:xfrm>
            <a:off x="419099" y="140897"/>
            <a:ext cx="8305800" cy="243983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Seorang Badawi mendatangi Baginda SAW meminta sejumlah besar bilangan kambing bagi menjinakkan dirinya terhadap Islam. Setelah diperkenan permintaannya, beliau mengucapkan 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002DB-5BFC-42BF-8CC8-BCAD813EB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0" y="2685223"/>
            <a:ext cx="8785097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25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381000"/>
            <a:ext cx="8686800" cy="2362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Banyak lagi akhlak mulia Nabi SAW yang perlu ditelusuri melalui sirah Baginda SAW serta boleh ditauladani.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EC5D81-43E1-4393-A986-1AF5FC0D05AB}"/>
              </a:ext>
            </a:extLst>
          </p:cNvPr>
          <p:cNvSpPr/>
          <p:nvPr/>
        </p:nvSpPr>
        <p:spPr>
          <a:xfrm>
            <a:off x="228600" y="3124200"/>
            <a:ext cx="8686800" cy="3200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Sebagai pedoman, sebelum berakhirnya khutbah pertama pada hari Jumaat yang mulia ini, mimbar ingin menyeru semua jemaah agar memberikan perhatian kepada perkara berikut 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762000" y="1447800"/>
            <a:ext cx="7696200" cy="4114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Pertama</a:t>
            </a:r>
            <a:r>
              <a:rPr lang="sv-SE" sz="3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: Ajaran Islam yang dibawa oleh Nabi Muhammad SAW adalah ajaran yang paling mulia, indah, lengkap dan memberikan keadilan kepada semua pihak.</a:t>
            </a:r>
          </a:p>
        </p:txBody>
      </p:sp>
    </p:spTree>
    <p:extLst>
      <p:ext uri="{BB962C8B-B14F-4D97-AF65-F5344CB8AC3E}">
        <p14:creationId xmlns:p14="http://schemas.microsoft.com/office/powerpoint/2010/main" val="1038182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685800" y="838200"/>
            <a:ext cx="7772400" cy="5334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Kedua </a:t>
            </a:r>
            <a:r>
              <a:rPr lang="sv-SE" sz="3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Kewajipan umat setelah mengenal dan mencontohi Nabinya Muhammad SAW, mereka bertanggungjawab memperkenalkan Baginda SAW kepada masyarakat sekeliling yang bukan Islam.</a:t>
            </a:r>
          </a:p>
        </p:txBody>
      </p:sp>
    </p:spTree>
    <p:extLst>
      <p:ext uri="{BB962C8B-B14F-4D97-AF65-F5344CB8AC3E}">
        <p14:creationId xmlns:p14="http://schemas.microsoft.com/office/powerpoint/2010/main" val="2484189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762000" y="1447800"/>
            <a:ext cx="7772400" cy="3962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Ketiga</a:t>
            </a:r>
            <a:r>
              <a:rPr lang="sv-SE" sz="3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: Jadikan Nabi Muhammad saw sebagai qudwah hasanah, suri teladan dan mengikuti sunnah Baginda saw dalam setiap sudut kehidupan.</a:t>
            </a:r>
          </a:p>
        </p:txBody>
      </p:sp>
    </p:spTree>
    <p:extLst>
      <p:ext uri="{BB962C8B-B14F-4D97-AF65-F5344CB8AC3E}">
        <p14:creationId xmlns:p14="http://schemas.microsoft.com/office/powerpoint/2010/main" val="3891124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5">
            <a:extLst>
              <a:ext uri="{FF2B5EF4-FFF2-40B4-BE49-F238E27FC236}">
                <a16:creationId xmlns:a16="http://schemas.microsoft.com/office/drawing/2014/main" id="{A02BAFCE-5B79-444B-84A7-336E0E42C8FF}"/>
              </a:ext>
            </a:extLst>
          </p:cNvPr>
          <p:cNvSpPr/>
          <p:nvPr/>
        </p:nvSpPr>
        <p:spPr>
          <a:xfrm>
            <a:off x="572518" y="152400"/>
            <a:ext cx="8077199" cy="770365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13AE1-BC43-40AB-B16D-BC26D1E66FA3}"/>
              </a:ext>
            </a:extLst>
          </p:cNvPr>
          <p:cNvSpPr/>
          <p:nvPr/>
        </p:nvSpPr>
        <p:spPr>
          <a:xfrm>
            <a:off x="2596138" y="239525"/>
            <a:ext cx="395172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أعُوذُ بِاللهِ مِنَ الشَّيْطَانِ </a:t>
            </a:r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الرَّجِيمِ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77C8B-A6DD-4E94-8440-33F23FB66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3" y="934136"/>
            <a:ext cx="8480271" cy="5828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797510"/>
            <a:ext cx="80771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800" b="1" dirty="0" err="1"/>
              <a:t>Maksudnya</a:t>
            </a:r>
            <a:r>
              <a:rPr lang="en-MY" sz="2800" b="1" dirty="0"/>
              <a:t>: </a:t>
            </a:r>
            <a:r>
              <a:rPr lang="en-MY" sz="2800" b="1" dirty="0" err="1">
                <a:solidFill>
                  <a:srgbClr val="C00000"/>
                </a:solidFill>
              </a:rPr>
              <a:t>Apa</a:t>
            </a:r>
            <a:r>
              <a:rPr lang="en-MY" sz="2800" b="1" dirty="0">
                <a:solidFill>
                  <a:srgbClr val="C00000"/>
                </a:solidFill>
              </a:rPr>
              <a:t> yang Allah </a:t>
            </a:r>
            <a:r>
              <a:rPr lang="en-MY" sz="2800" b="1" dirty="0" err="1">
                <a:solidFill>
                  <a:srgbClr val="C00000"/>
                </a:solidFill>
              </a:rPr>
              <a:t>kurniakan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kepada</a:t>
            </a:r>
            <a:r>
              <a:rPr lang="en-MY" sz="2800" b="1" dirty="0">
                <a:solidFill>
                  <a:srgbClr val="C00000"/>
                </a:solidFill>
              </a:rPr>
              <a:t>     Rasul-Nya </a:t>
            </a:r>
            <a:r>
              <a:rPr lang="en-MY" sz="2800" b="1" dirty="0" err="1">
                <a:solidFill>
                  <a:srgbClr val="C00000"/>
                </a:solidFill>
              </a:rPr>
              <a:t>dari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harta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penduduk</a:t>
            </a:r>
            <a:r>
              <a:rPr lang="en-MY" sz="2800" b="1" dirty="0">
                <a:solidFill>
                  <a:srgbClr val="C00000"/>
                </a:solidFill>
              </a:rPr>
              <a:t> negeri </a:t>
            </a:r>
            <a:r>
              <a:rPr lang="en-MY" sz="2800" b="1" dirty="0" err="1">
                <a:solidFill>
                  <a:srgbClr val="C00000"/>
                </a:solidFill>
              </a:rPr>
              <a:t>dengan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tidak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berperang</a:t>
            </a:r>
            <a:r>
              <a:rPr lang="en-MY" sz="2800" b="1" dirty="0">
                <a:solidFill>
                  <a:srgbClr val="C00000"/>
                </a:solidFill>
              </a:rPr>
              <a:t>, </a:t>
            </a:r>
            <a:r>
              <a:rPr lang="en-MY" sz="2800" b="1" dirty="0" err="1">
                <a:solidFill>
                  <a:srgbClr val="C00000"/>
                </a:solidFill>
              </a:rPr>
              <a:t>maka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adalah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ia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tertentu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bagi</a:t>
            </a:r>
            <a:r>
              <a:rPr lang="en-MY" sz="2800" b="1" dirty="0">
                <a:solidFill>
                  <a:srgbClr val="C00000"/>
                </a:solidFill>
              </a:rPr>
              <a:t> Allah, dan </a:t>
            </a:r>
            <a:r>
              <a:rPr lang="en-MY" sz="2800" b="1" dirty="0" err="1">
                <a:solidFill>
                  <a:srgbClr val="C00000"/>
                </a:solidFill>
              </a:rPr>
              <a:t>Rasulullah</a:t>
            </a:r>
            <a:r>
              <a:rPr lang="en-MY" sz="2800" b="1" dirty="0">
                <a:solidFill>
                  <a:srgbClr val="C00000"/>
                </a:solidFill>
              </a:rPr>
              <a:t>, dan </a:t>
            </a:r>
            <a:r>
              <a:rPr lang="en-MY" sz="2800" b="1" dirty="0" err="1">
                <a:solidFill>
                  <a:srgbClr val="C00000"/>
                </a:solidFill>
              </a:rPr>
              <a:t>bagi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kaum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kerabat</a:t>
            </a:r>
            <a:r>
              <a:rPr lang="en-MY" sz="2800" b="1" dirty="0">
                <a:solidFill>
                  <a:srgbClr val="C00000"/>
                </a:solidFill>
              </a:rPr>
              <a:t>, </a:t>
            </a:r>
            <a:r>
              <a:rPr lang="en-MY" sz="2800" b="1" dirty="0" err="1">
                <a:solidFill>
                  <a:srgbClr val="C00000"/>
                </a:solidFill>
              </a:rPr>
              <a:t>anak-anak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yatim</a:t>
            </a:r>
            <a:r>
              <a:rPr lang="en-MY" sz="2800" b="1" dirty="0">
                <a:solidFill>
                  <a:srgbClr val="C00000"/>
                </a:solidFill>
              </a:rPr>
              <a:t>, orang miskin </a:t>
            </a:r>
            <a:r>
              <a:rPr lang="en-MY" sz="2800" b="1" dirty="0" err="1">
                <a:solidFill>
                  <a:srgbClr val="C00000"/>
                </a:solidFill>
              </a:rPr>
              <a:t>serta</a:t>
            </a:r>
            <a:r>
              <a:rPr lang="en-MY" sz="2800" b="1" dirty="0">
                <a:solidFill>
                  <a:srgbClr val="C00000"/>
                </a:solidFill>
              </a:rPr>
              <a:t> orang </a:t>
            </a:r>
            <a:r>
              <a:rPr lang="en-MY" sz="2800" b="1" dirty="0" err="1">
                <a:solidFill>
                  <a:srgbClr val="C00000"/>
                </a:solidFill>
              </a:rPr>
              <a:t>musafir</a:t>
            </a:r>
            <a:r>
              <a:rPr lang="en-MY" sz="2800" b="1" dirty="0">
                <a:solidFill>
                  <a:srgbClr val="C00000"/>
                </a:solidFill>
              </a:rPr>
              <a:t>. </a:t>
            </a:r>
            <a:r>
              <a:rPr lang="en-MY" sz="2800" b="1" dirty="0" err="1">
                <a:solidFill>
                  <a:srgbClr val="C00000"/>
                </a:solidFill>
              </a:rPr>
              <a:t>Supaya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harta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itu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tidak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hanya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beredar</a:t>
            </a:r>
            <a:r>
              <a:rPr lang="en-MY" sz="2800" b="1" dirty="0">
                <a:solidFill>
                  <a:srgbClr val="C00000"/>
                </a:solidFill>
              </a:rPr>
              <a:t> di </a:t>
            </a:r>
            <a:r>
              <a:rPr lang="en-MY" sz="2800" b="1" dirty="0" err="1">
                <a:solidFill>
                  <a:srgbClr val="C00000"/>
                </a:solidFill>
              </a:rPr>
              <a:t>antara</a:t>
            </a:r>
            <a:r>
              <a:rPr lang="en-MY" sz="2800" b="1" dirty="0">
                <a:solidFill>
                  <a:srgbClr val="C00000"/>
                </a:solidFill>
              </a:rPr>
              <a:t> orang kaya </a:t>
            </a:r>
            <a:r>
              <a:rPr lang="en-MY" sz="2800" b="1" dirty="0" err="1">
                <a:solidFill>
                  <a:srgbClr val="C00000"/>
                </a:solidFill>
              </a:rPr>
              <a:t>dari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kalangan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kamu</a:t>
            </a:r>
            <a:r>
              <a:rPr lang="en-MY" sz="2800" b="1" dirty="0">
                <a:solidFill>
                  <a:srgbClr val="C00000"/>
                </a:solidFill>
              </a:rPr>
              <a:t>. </a:t>
            </a:r>
            <a:r>
              <a:rPr lang="en-MY" sz="2800" b="1" dirty="0" err="1">
                <a:solidFill>
                  <a:srgbClr val="C00000"/>
                </a:solidFill>
              </a:rPr>
              <a:t>Apa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jua</a:t>
            </a:r>
            <a:r>
              <a:rPr lang="en-MY" sz="2800" b="1" dirty="0">
                <a:solidFill>
                  <a:srgbClr val="C00000"/>
                </a:solidFill>
              </a:rPr>
              <a:t> yang </a:t>
            </a:r>
            <a:r>
              <a:rPr lang="en-MY" sz="2800" b="1" dirty="0" err="1">
                <a:solidFill>
                  <a:srgbClr val="C00000"/>
                </a:solidFill>
              </a:rPr>
              <a:t>dibawa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oleh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Rasulullah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kepada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kamu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maka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terimalah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ia</a:t>
            </a:r>
            <a:r>
              <a:rPr lang="en-MY" sz="2800" b="1" dirty="0">
                <a:solidFill>
                  <a:srgbClr val="C00000"/>
                </a:solidFill>
              </a:rPr>
              <a:t>, </a:t>
            </a:r>
            <a:r>
              <a:rPr lang="en-MY" sz="2800" b="1" dirty="0" err="1">
                <a:solidFill>
                  <a:srgbClr val="C00000"/>
                </a:solidFill>
              </a:rPr>
              <a:t>dan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apa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jua</a:t>
            </a:r>
            <a:r>
              <a:rPr lang="en-MY" sz="2800" b="1" dirty="0">
                <a:solidFill>
                  <a:srgbClr val="C00000"/>
                </a:solidFill>
              </a:rPr>
              <a:t> yang </a:t>
            </a:r>
            <a:r>
              <a:rPr lang="en-MY" sz="2800" b="1" dirty="0" err="1">
                <a:solidFill>
                  <a:srgbClr val="C00000"/>
                </a:solidFill>
              </a:rPr>
              <a:t>dilarang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kamu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melakukannya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maka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patuhilah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larangannya</a:t>
            </a:r>
            <a:r>
              <a:rPr lang="en-MY" sz="2800" b="1" dirty="0">
                <a:solidFill>
                  <a:srgbClr val="C00000"/>
                </a:solidFill>
              </a:rPr>
              <a:t>. Dan </a:t>
            </a:r>
            <a:r>
              <a:rPr lang="en-MY" sz="2800" b="1" dirty="0" err="1">
                <a:solidFill>
                  <a:srgbClr val="C00000"/>
                </a:solidFill>
              </a:rPr>
              <a:t>bertakwalah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kamu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kepada</a:t>
            </a:r>
            <a:r>
              <a:rPr lang="en-MY" sz="2800" b="1" dirty="0">
                <a:solidFill>
                  <a:srgbClr val="C00000"/>
                </a:solidFill>
              </a:rPr>
              <a:t> Allah; </a:t>
            </a:r>
            <a:r>
              <a:rPr lang="en-MY" sz="2800" b="1" dirty="0" err="1">
                <a:solidFill>
                  <a:srgbClr val="C00000"/>
                </a:solidFill>
              </a:rPr>
              <a:t>sesungguhnya</a:t>
            </a:r>
            <a:r>
              <a:rPr lang="en-MY" sz="2800" b="1" dirty="0">
                <a:solidFill>
                  <a:srgbClr val="C00000"/>
                </a:solidFill>
              </a:rPr>
              <a:t> Allah </a:t>
            </a:r>
            <a:r>
              <a:rPr lang="en-MY" sz="2800" b="1" dirty="0" err="1">
                <a:solidFill>
                  <a:srgbClr val="C00000"/>
                </a:solidFill>
              </a:rPr>
              <a:t>amatlah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berat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azab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seksa</a:t>
            </a:r>
            <a:r>
              <a:rPr lang="en-MY" sz="2800" b="1" dirty="0">
                <a:solidFill>
                  <a:srgbClr val="C00000"/>
                </a:solidFill>
              </a:rPr>
              <a:t>-Nya.        </a:t>
            </a:r>
          </a:p>
          <a:p>
            <a:pPr algn="r"/>
            <a:endParaRPr lang="en-MY" sz="2800" b="1" dirty="0">
              <a:solidFill>
                <a:srgbClr val="C00000"/>
              </a:solidFill>
            </a:endParaRPr>
          </a:p>
          <a:p>
            <a:pPr algn="r"/>
            <a:r>
              <a:rPr lang="en-MY" sz="2800" b="1" dirty="0">
                <a:solidFill>
                  <a:srgbClr val="20431D"/>
                </a:solidFill>
              </a:rPr>
              <a:t>(Surah Al-</a:t>
            </a:r>
            <a:r>
              <a:rPr lang="en-MY" sz="2800" b="1" dirty="0" err="1">
                <a:solidFill>
                  <a:srgbClr val="20431D"/>
                </a:solidFill>
              </a:rPr>
              <a:t>Hasyr</a:t>
            </a:r>
            <a:r>
              <a:rPr lang="en-MY" sz="2800" b="1" dirty="0">
                <a:solidFill>
                  <a:srgbClr val="20431D"/>
                </a:solidFill>
              </a:rPr>
              <a:t> : </a:t>
            </a:r>
            <a:r>
              <a:rPr lang="en-MY" sz="2800" b="1" dirty="0" err="1">
                <a:solidFill>
                  <a:srgbClr val="20431D"/>
                </a:solidFill>
              </a:rPr>
              <a:t>ayat</a:t>
            </a:r>
            <a:r>
              <a:rPr lang="en-MY" sz="2800" b="1" dirty="0">
                <a:solidFill>
                  <a:srgbClr val="20431D"/>
                </a:solidFill>
              </a:rPr>
              <a:t> 7 )</a:t>
            </a:r>
          </a:p>
        </p:txBody>
      </p:sp>
    </p:spTree>
    <p:extLst>
      <p:ext uri="{BB962C8B-B14F-4D97-AF65-F5344CB8AC3E}">
        <p14:creationId xmlns:p14="http://schemas.microsoft.com/office/powerpoint/2010/main" val="3062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بَارَكَ اللهُ لِي وَلَكُمْ </a:t>
            </a:r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فِي 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فَاسْتَغْفِرُوْهُ إنَّهُ هُوَ الْغَفُوْرُ الرَّحِيْمُ.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727" y="1245727"/>
            <a:ext cx="8890488" cy="156966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أَشْهَدُ أَنْ لَا إِلٰهَ إِلَّا اللهُ الْمَلِكُ الْحَقُّ الْمُبِينُ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lvl="1"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وَأَشْهَدُ أَنَّ مُحَمَّداً َرَّسُولُ اللهِ صَادِقُ الْوَعْدِ الْأَمِينُ.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12" y="3505200"/>
            <a:ext cx="8890488" cy="3046988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Memiliki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kerajaan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lagi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Benar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Nyata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utusan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yang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menepati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janji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lagi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amanah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sv-SE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وَنَستَغفِرُ اللهَ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723900" y="914400"/>
            <a:ext cx="7696200" cy="2819400"/>
          </a:xfrm>
          <a:prstGeom prst="rect">
            <a:avLst/>
          </a:prstGeom>
          <a:blipFill>
            <a:blip r:embed="rId4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28600" y="3886200"/>
            <a:ext cx="8686800" cy="1341438"/>
          </a:xfrm>
          <a:prstGeom prst="rect">
            <a:avLst/>
          </a:prstGeom>
          <a:blipFill>
            <a:blip r:embed="rId6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27000">
              <a:schemeClr val="tx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127860" y="2057400"/>
            <a:ext cx="8863740" cy="41910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Khatib menyeru kepada sidang jumaat sekalian, marilah sama-sama kita imarahkan masjid ini dengan menunaikan solat berjemaah. Sesungguhnya solat berjemaah mempunyai banyak fadhilat dan hikmahnya. 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457199" y="1752600"/>
            <a:ext cx="8394271" cy="46482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Justeru, janganlah tuan-tuan menangguh-nangguhkan untuk datang ke masjid. Bawalah anak-anak kita, ajaklah jiran tetangga dan ahli qaryah kita untuk sama-sama mengimarahkan masjid ini. 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3051747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685800" y="2133600"/>
            <a:ext cx="7620000" cy="37338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Mudah-mudahan usaha kita ini mendapat rahmat, keampunan dan keredhaan daripada Allah di dunia dan akhirat.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1027331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127860" y="2514600"/>
            <a:ext cx="8863740" cy="32004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Begitu juga, marilah kita memperbanyakkan ucapan selawat dan salam kepada Rasulullah SAW sebagaimana firman Allah dalam surah al-Ahzab ayat 56 :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327740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24677"/>
            <a:ext cx="9144000" cy="2585323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اَلَّلهُمَّ صَلِّ وَسَلِّمْ عَلَى سَيِّدِنَا مُحَمَّدٍ أَشْرَفِ الْأَنْبِيَاءِ وَالْمُرْسَلِين،</a:t>
            </a:r>
            <a:r>
              <a:rPr lang="en-US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وَعَلَى آلِهِ وَأَصْحَابِهِ وَمَنْ تَبِعَهم بإحْسَانٍ إلى يَوْمِ الدِّينِ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70" y="3810000"/>
            <a:ext cx="8701030" cy="1938992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 Allah,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selawat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salam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sv-SE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 atas junjungan kami Muhammad, semulia-mulia nabi dan rasul, dan ke atas keluarga Baginda, para Sahabat serta orang yang mengikuti mereka secara baik sehinggalah hari kiamat</a:t>
            </a:r>
            <a:endParaRPr lang="es-E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SAW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04056" y="3048000"/>
            <a:ext cx="873588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 RABIUAWAL 1446H / 13 SEPTEMBER 2024</a:t>
            </a:r>
            <a:endParaRPr lang="nl-NL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798" y="13716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TAJUK KHUTBAH HARI INI</a:t>
            </a:r>
            <a:endParaRPr lang="en-MY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DAC984-8C20-4C3F-BE1C-A7494D6807B4}"/>
              </a:ext>
            </a:extLst>
          </p:cNvPr>
          <p:cNvSpPr/>
          <p:nvPr/>
        </p:nvSpPr>
        <p:spPr>
          <a:xfrm>
            <a:off x="1181097" y="2777166"/>
            <a:ext cx="6781801" cy="26962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fi-FI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AKHLAK NABI SAW PEDOMAN UMMAH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1219200"/>
            <a:ext cx="8077200" cy="472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 antara perintah Allah SWT kepada kita adalah agar kita mengikuti Nabi Muhammad SAW yang telah dijadikan sebagai contoh teladan ikutan terbaik bagi umat manusia. </a:t>
            </a:r>
          </a:p>
        </p:txBody>
      </p:sp>
    </p:spTree>
    <p:extLst>
      <p:ext uri="{BB962C8B-B14F-4D97-AF65-F5344CB8AC3E}">
        <p14:creationId xmlns:p14="http://schemas.microsoft.com/office/powerpoint/2010/main" val="83029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532966" y="152400"/>
            <a:ext cx="8308183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Firman Allah SWT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surah al-Ahzab, ayat 21 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2" y="1066800"/>
            <a:ext cx="7852329" cy="25300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FCC406-526E-4209-BAFF-7FDFCF2C35B7}"/>
              </a:ext>
            </a:extLst>
          </p:cNvPr>
          <p:cNvSpPr/>
          <p:nvPr/>
        </p:nvSpPr>
        <p:spPr>
          <a:xfrm>
            <a:off x="304581" y="3318570"/>
            <a:ext cx="8536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3200" b="1" dirty="0" err="1"/>
              <a:t>Maksudnya</a:t>
            </a:r>
            <a:r>
              <a:rPr lang="en-MY" sz="3200" b="1" dirty="0"/>
              <a:t> : </a:t>
            </a:r>
            <a:r>
              <a:rPr lang="en-MY" sz="3200" b="1" dirty="0">
                <a:solidFill>
                  <a:srgbClr val="C00000"/>
                </a:solidFill>
              </a:rPr>
              <a:t>Demi </a:t>
            </a:r>
            <a:r>
              <a:rPr lang="en-MY" sz="3200" b="1" dirty="0" err="1">
                <a:solidFill>
                  <a:srgbClr val="C00000"/>
                </a:solidFill>
              </a:rPr>
              <a:t>sesungguhnya</a:t>
            </a:r>
            <a:r>
              <a:rPr lang="en-MY" sz="3200" b="1" dirty="0">
                <a:solidFill>
                  <a:srgbClr val="C00000"/>
                </a:solidFill>
              </a:rPr>
              <a:t>, </a:t>
            </a:r>
            <a:r>
              <a:rPr lang="en-MY" sz="3200" b="1" dirty="0" err="1">
                <a:solidFill>
                  <a:srgbClr val="C00000"/>
                </a:solidFill>
              </a:rPr>
              <a:t>adalah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bagi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kamu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pada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diri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Rasulullah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itu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contoh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ikutan</a:t>
            </a:r>
            <a:r>
              <a:rPr lang="en-MY" sz="3200" b="1" dirty="0">
                <a:solidFill>
                  <a:srgbClr val="C00000"/>
                </a:solidFill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</a:rPr>
              <a:t>baik</a:t>
            </a:r>
            <a:r>
              <a:rPr lang="en-MY" sz="3200" b="1" dirty="0">
                <a:solidFill>
                  <a:srgbClr val="C00000"/>
                </a:solidFill>
              </a:rPr>
              <a:t>, </a:t>
            </a:r>
            <a:r>
              <a:rPr lang="en-MY" sz="3200" b="1" dirty="0" err="1">
                <a:solidFill>
                  <a:srgbClr val="C00000"/>
                </a:solidFill>
              </a:rPr>
              <a:t>iaitu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bagi</a:t>
            </a:r>
            <a:r>
              <a:rPr lang="en-MY" sz="3200" b="1" dirty="0">
                <a:solidFill>
                  <a:srgbClr val="C00000"/>
                </a:solidFill>
              </a:rPr>
              <a:t> orang yang </a:t>
            </a:r>
            <a:r>
              <a:rPr lang="en-MY" sz="3200" b="1" dirty="0" err="1">
                <a:solidFill>
                  <a:srgbClr val="C00000"/>
                </a:solidFill>
              </a:rPr>
              <a:t>sentiasa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mengharapkan</a:t>
            </a:r>
            <a:r>
              <a:rPr lang="en-MY" sz="3200" b="1" dirty="0">
                <a:solidFill>
                  <a:srgbClr val="C00000"/>
                </a:solidFill>
              </a:rPr>
              <a:t> (</a:t>
            </a:r>
            <a:r>
              <a:rPr lang="en-MY" sz="3200" b="1" dirty="0" err="1">
                <a:solidFill>
                  <a:srgbClr val="C00000"/>
                </a:solidFill>
              </a:rPr>
              <a:t>keredaan</a:t>
            </a:r>
            <a:r>
              <a:rPr lang="en-MY" sz="3200" b="1" dirty="0">
                <a:solidFill>
                  <a:srgbClr val="C00000"/>
                </a:solidFill>
              </a:rPr>
              <a:t>) Allah </a:t>
            </a:r>
            <a:r>
              <a:rPr lang="en-MY" sz="3200" b="1" dirty="0" err="1">
                <a:solidFill>
                  <a:srgbClr val="C00000"/>
                </a:solidFill>
              </a:rPr>
              <a:t>dan</a:t>
            </a:r>
            <a:r>
              <a:rPr lang="en-MY" sz="3200" b="1" dirty="0">
                <a:solidFill>
                  <a:srgbClr val="C00000"/>
                </a:solidFill>
              </a:rPr>
              <a:t> (</a:t>
            </a:r>
            <a:r>
              <a:rPr lang="en-MY" sz="3200" b="1" dirty="0" err="1">
                <a:solidFill>
                  <a:srgbClr val="C00000"/>
                </a:solidFill>
              </a:rPr>
              <a:t>balasan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baik</a:t>
            </a:r>
            <a:r>
              <a:rPr lang="en-MY" sz="3200" b="1" dirty="0">
                <a:solidFill>
                  <a:srgbClr val="C00000"/>
                </a:solidFill>
              </a:rPr>
              <a:t>) </a:t>
            </a:r>
            <a:r>
              <a:rPr lang="en-MY" sz="3200" b="1" dirty="0" err="1">
                <a:solidFill>
                  <a:srgbClr val="C00000"/>
                </a:solidFill>
              </a:rPr>
              <a:t>hari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akhirat</a:t>
            </a:r>
            <a:r>
              <a:rPr lang="en-MY" sz="3200" b="1" dirty="0">
                <a:solidFill>
                  <a:srgbClr val="C00000"/>
                </a:solidFill>
              </a:rPr>
              <a:t>, </a:t>
            </a:r>
            <a:r>
              <a:rPr lang="en-MY" sz="3200" b="1" dirty="0" err="1">
                <a:solidFill>
                  <a:srgbClr val="C00000"/>
                </a:solidFill>
              </a:rPr>
              <a:t>serta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ia</a:t>
            </a:r>
            <a:r>
              <a:rPr lang="en-MY" sz="3200" b="1" dirty="0">
                <a:solidFill>
                  <a:srgbClr val="C00000"/>
                </a:solidFill>
              </a:rPr>
              <a:t> pula </a:t>
            </a:r>
            <a:r>
              <a:rPr lang="en-MY" sz="3200" b="1" dirty="0" err="1">
                <a:solidFill>
                  <a:srgbClr val="C00000"/>
                </a:solidFill>
              </a:rPr>
              <a:t>menyebut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mengingati</a:t>
            </a:r>
            <a:r>
              <a:rPr lang="en-MY" sz="3200" b="1" dirty="0">
                <a:solidFill>
                  <a:srgbClr val="C00000"/>
                </a:solidFill>
              </a:rPr>
              <a:t> Allah </a:t>
            </a:r>
            <a:r>
              <a:rPr lang="en-MY" sz="3200" b="1" dirty="0" err="1">
                <a:solidFill>
                  <a:srgbClr val="C00000"/>
                </a:solidFill>
              </a:rPr>
              <a:t>banyak-banyak</a:t>
            </a:r>
            <a:r>
              <a:rPr lang="en-MY" sz="3200" b="1" dirty="0">
                <a:solidFill>
                  <a:srgbClr val="C00000"/>
                </a:solidFill>
              </a:rPr>
              <a:t> (</a:t>
            </a:r>
            <a:r>
              <a:rPr lang="en-MY" sz="3200" b="1" dirty="0" err="1">
                <a:solidFill>
                  <a:srgbClr val="C00000"/>
                </a:solidFill>
              </a:rPr>
              <a:t>dalam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masa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susah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senang</a:t>
            </a:r>
            <a:r>
              <a:rPr lang="en-MY" sz="3200" b="1" dirty="0">
                <a:solidFill>
                  <a:srgbClr val="C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548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1295400"/>
            <a:ext cx="8686800" cy="441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 Muhammad SAW adalah seorang hamba Allah yang amat bersyukur dan sentiasa beristighfar kepada Allah SWT.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1751</Words>
  <Application>Microsoft Office PowerPoint</Application>
  <PresentationFormat>On-screen Show (4:3)</PresentationFormat>
  <Paragraphs>172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Traditional Arabic</vt:lpstr>
      <vt:lpstr>Office Theme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faizul alfalah</cp:lastModifiedBy>
  <cp:revision>1883</cp:revision>
  <dcterms:created xsi:type="dcterms:W3CDTF">2017-12-24T04:47:00Z</dcterms:created>
  <dcterms:modified xsi:type="dcterms:W3CDTF">2024-09-12T07:24:38Z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CBF94BD4BFBE47B3A57ACE852EE710D6_12</vt:lpwstr>
  </property>
  <property fmtid="{D5CDD505-2E9C-101B-9397-08002B2CF9AE}" pid="3" name="KSOProductBuildVer">
    <vt:lpwstr>1033-12.2.0.17562</vt:lpwstr>
  </property>
</Properties>
</file>