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48"/>
  </p:notesMasterIdLst>
  <p:sldIdLst>
    <p:sldId id="898" r:id="rId6"/>
    <p:sldId id="259" r:id="rId7"/>
    <p:sldId id="260" r:id="rId8"/>
    <p:sldId id="261" r:id="rId9"/>
    <p:sldId id="262" r:id="rId10"/>
    <p:sldId id="755" r:id="rId11"/>
    <p:sldId id="1336" r:id="rId12"/>
    <p:sldId id="1406" r:id="rId13"/>
    <p:sldId id="1335" r:id="rId14"/>
    <p:sldId id="1407" r:id="rId15"/>
    <p:sldId id="1360" r:id="rId16"/>
    <p:sldId id="1408" r:id="rId17"/>
    <p:sldId id="1409" r:id="rId18"/>
    <p:sldId id="1410" r:id="rId19"/>
    <p:sldId id="1411" r:id="rId20"/>
    <p:sldId id="1412" r:id="rId21"/>
    <p:sldId id="1413" r:id="rId22"/>
    <p:sldId id="1379" r:id="rId23"/>
    <p:sldId id="1249" r:id="rId24"/>
    <p:sldId id="407" r:id="rId25"/>
    <p:sldId id="417" r:id="rId26"/>
    <p:sldId id="281" r:id="rId27"/>
    <p:sldId id="950" r:id="rId28"/>
    <p:sldId id="276" r:id="rId29"/>
    <p:sldId id="277" r:id="rId30"/>
    <p:sldId id="278" r:id="rId31"/>
    <p:sldId id="1365" r:id="rId32"/>
    <p:sldId id="1160" r:id="rId33"/>
    <p:sldId id="283" r:id="rId34"/>
    <p:sldId id="284" r:id="rId35"/>
    <p:sldId id="309" r:id="rId36"/>
    <p:sldId id="310" r:id="rId37"/>
    <p:sldId id="961" r:id="rId38"/>
    <p:sldId id="962" r:id="rId39"/>
    <p:sldId id="1181" r:id="rId40"/>
    <p:sldId id="976" r:id="rId41"/>
    <p:sldId id="977" r:id="rId42"/>
    <p:sldId id="978" r:id="rId43"/>
    <p:sldId id="312" r:id="rId44"/>
    <p:sldId id="313" r:id="rId45"/>
    <p:sldId id="1289" r:id="rId46"/>
    <p:sldId id="31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53601-0DAC-4D37-AF88-13F93D36252B}">
          <p14:sldIdLst>
            <p14:sldId id="898"/>
            <p14:sldId id="259"/>
            <p14:sldId id="260"/>
            <p14:sldId id="261"/>
            <p14:sldId id="262"/>
            <p14:sldId id="755"/>
            <p14:sldId id="1336"/>
            <p14:sldId id="1406"/>
            <p14:sldId id="1335"/>
            <p14:sldId id="1407"/>
            <p14:sldId id="1360"/>
            <p14:sldId id="1408"/>
            <p14:sldId id="1409"/>
            <p14:sldId id="1410"/>
            <p14:sldId id="1411"/>
            <p14:sldId id="1412"/>
            <p14:sldId id="1413"/>
            <p14:sldId id="1379"/>
            <p14:sldId id="1249"/>
            <p14:sldId id="407"/>
            <p14:sldId id="417"/>
            <p14:sldId id="281"/>
            <p14:sldId id="950"/>
            <p14:sldId id="276"/>
            <p14:sldId id="277"/>
            <p14:sldId id="278"/>
            <p14:sldId id="1365"/>
            <p14:sldId id="1160"/>
            <p14:sldId id="283"/>
            <p14:sldId id="284"/>
            <p14:sldId id="309"/>
            <p14:sldId id="310"/>
            <p14:sldId id="961"/>
            <p14:sldId id="962"/>
            <p14:sldId id="1181"/>
            <p14:sldId id="976"/>
            <p14:sldId id="977"/>
            <p14:sldId id="978"/>
            <p14:sldId id="312"/>
            <p14:sldId id="313"/>
            <p14:sldId id="1289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FF9393"/>
    <a:srgbClr val="9999FF"/>
    <a:srgbClr val="F84032"/>
    <a:srgbClr val="EFF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8975" autoAdjust="0"/>
  </p:normalViewPr>
  <p:slideViewPr>
    <p:cSldViewPr>
      <p:cViewPr varScale="1">
        <p:scale>
          <a:sx n="91" d="100"/>
          <a:sy n="91" d="100"/>
        </p:scale>
        <p:origin x="9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E0B72F62-AA68-441C-B533-6DD96B59C94D}"/>
    <pc:docChg chg="undo custSel modSld">
      <pc:chgData name="faizul alfalah" userId="b097e28588539e7c" providerId="LiveId" clId="{E0B72F62-AA68-441C-B533-6DD96B59C94D}" dt="2024-07-31T01:34:15.776" v="156"/>
      <pc:docMkLst>
        <pc:docMk/>
      </pc:docMkLst>
      <pc:sldChg chg="setBg">
        <pc:chgData name="faizul alfalah" userId="b097e28588539e7c" providerId="LiveId" clId="{E0B72F62-AA68-441C-B533-6DD96B59C94D}" dt="2024-07-31T01:28:14.985" v="59"/>
        <pc:sldMkLst>
          <pc:docMk/>
          <pc:sldMk cId="3010253149" sldId="281"/>
        </pc:sldMkLst>
      </pc:sldChg>
      <pc:sldChg chg="setBg">
        <pc:chgData name="faizul alfalah" userId="b097e28588539e7c" providerId="LiveId" clId="{E0B72F62-AA68-441C-B533-6DD96B59C94D}" dt="2024-07-31T01:32:45.897" v="134"/>
        <pc:sldMkLst>
          <pc:docMk/>
          <pc:sldMk cId="2847281305" sldId="976"/>
        </pc:sldMkLst>
      </pc:sldChg>
      <pc:sldChg chg="addSp delSp mod setBg">
        <pc:chgData name="faizul alfalah" userId="b097e28588539e7c" providerId="LiveId" clId="{E0B72F62-AA68-441C-B533-6DD96B59C94D}" dt="2024-07-31T01:32:20.105" v="116"/>
        <pc:sldMkLst>
          <pc:docMk/>
          <pc:sldMk cId="1188763181" sldId="977"/>
        </pc:sldMkLst>
        <pc:spChg chg="add del">
          <ac:chgData name="faizul alfalah" userId="b097e28588539e7c" providerId="LiveId" clId="{E0B72F62-AA68-441C-B533-6DD96B59C94D}" dt="2024-07-31T01:31:39.570" v="110" actId="478"/>
          <ac:spMkLst>
            <pc:docMk/>
            <pc:sldMk cId="1188763181" sldId="977"/>
            <ac:spMk id="4" creationId="{00000000-0000-0000-0000-000000000000}"/>
          </ac:spMkLst>
        </pc:spChg>
        <pc:spChg chg="add del">
          <ac:chgData name="faizul alfalah" userId="b097e28588539e7c" providerId="LiveId" clId="{E0B72F62-AA68-441C-B533-6DD96B59C94D}" dt="2024-07-31T01:31:39.570" v="110" actId="478"/>
          <ac:spMkLst>
            <pc:docMk/>
            <pc:sldMk cId="1188763181" sldId="977"/>
            <ac:spMk id="5" creationId="{00000000-0000-0000-0000-000000000000}"/>
          </ac:spMkLst>
        </pc:spChg>
      </pc:sldChg>
      <pc:sldChg chg="addSp delSp mod setBg">
        <pc:chgData name="faizul alfalah" userId="b097e28588539e7c" providerId="LiveId" clId="{E0B72F62-AA68-441C-B533-6DD96B59C94D}" dt="2024-07-31T01:32:14.387" v="114"/>
        <pc:sldMkLst>
          <pc:docMk/>
          <pc:sldMk cId="3464476549" sldId="978"/>
        </pc:sldMkLst>
        <pc:spChg chg="add del">
          <ac:chgData name="faizul alfalah" userId="b097e28588539e7c" providerId="LiveId" clId="{E0B72F62-AA68-441C-B533-6DD96B59C94D}" dt="2024-07-31T01:32:07.387" v="112" actId="478"/>
          <ac:spMkLst>
            <pc:docMk/>
            <pc:sldMk cId="3464476549" sldId="978"/>
            <ac:spMk id="4" creationId="{00000000-0000-0000-0000-000000000000}"/>
          </ac:spMkLst>
        </pc:spChg>
        <pc:spChg chg="add del">
          <ac:chgData name="faizul alfalah" userId="b097e28588539e7c" providerId="LiveId" clId="{E0B72F62-AA68-441C-B533-6DD96B59C94D}" dt="2024-07-31T01:32:07.387" v="112" actId="478"/>
          <ac:spMkLst>
            <pc:docMk/>
            <pc:sldMk cId="3464476549" sldId="978"/>
            <ac:spMk id="5" creationId="{00000000-0000-0000-0000-000000000000}"/>
          </ac:spMkLst>
        </pc:spChg>
      </pc:sldChg>
      <pc:sldChg chg="setBg">
        <pc:chgData name="faizul alfalah" userId="b097e28588539e7c" providerId="LiveId" clId="{E0B72F62-AA68-441C-B533-6DD96B59C94D}" dt="2024-07-31T01:34:09.182" v="154"/>
        <pc:sldMkLst>
          <pc:docMk/>
          <pc:sldMk cId="2787621821" sldId="1160"/>
        </pc:sldMkLst>
      </pc:sldChg>
      <pc:sldChg chg="addSp delSp mod setBg">
        <pc:chgData name="faizul alfalah" userId="b097e28588539e7c" providerId="LiveId" clId="{E0B72F62-AA68-441C-B533-6DD96B59C94D}" dt="2024-07-31T01:25:58.709" v="10"/>
        <pc:sldMkLst>
          <pc:docMk/>
          <pc:sldMk cId="2338020362" sldId="1336"/>
        </pc:sldMkLst>
        <pc:spChg chg="add del">
          <ac:chgData name="faizul alfalah" userId="b097e28588539e7c" providerId="LiveId" clId="{E0B72F62-AA68-441C-B533-6DD96B59C94D}" dt="2024-07-31T01:25:29.120" v="1" actId="478"/>
          <ac:spMkLst>
            <pc:docMk/>
            <pc:sldMk cId="2338020362" sldId="1336"/>
            <ac:spMk id="6" creationId="{A3097165-8E05-6925-6216-11FFD7BA27DA}"/>
          </ac:spMkLst>
        </pc:spChg>
      </pc:sldChg>
      <pc:sldChg chg="addSp delSp mod setBg">
        <pc:chgData name="faizul alfalah" userId="b097e28588539e7c" providerId="LiveId" clId="{E0B72F62-AA68-441C-B533-6DD96B59C94D}" dt="2024-07-31T01:27:02.118" v="26"/>
        <pc:sldMkLst>
          <pc:docMk/>
          <pc:sldMk cId="3856522615" sldId="1360"/>
        </pc:sldMkLst>
        <pc:spChg chg="add del">
          <ac:chgData name="faizul alfalah" userId="b097e28588539e7c" providerId="LiveId" clId="{E0B72F62-AA68-441C-B533-6DD96B59C94D}" dt="2024-07-31T01:26:50.933" v="24" actId="478"/>
          <ac:spMkLst>
            <pc:docMk/>
            <pc:sldMk cId="3856522615" sldId="1360"/>
            <ac:spMk id="3" creationId="{A3097165-8E05-6925-6216-11FFD7BA27DA}"/>
          </ac:spMkLst>
        </pc:spChg>
      </pc:sldChg>
      <pc:sldChg chg="setBg">
        <pc:chgData name="faizul alfalah" userId="b097e28588539e7c" providerId="LiveId" clId="{E0B72F62-AA68-441C-B533-6DD96B59C94D}" dt="2024-07-31T01:34:15.776" v="156"/>
        <pc:sldMkLst>
          <pc:docMk/>
          <pc:sldMk cId="3539047387" sldId="1365"/>
        </pc:sldMkLst>
      </pc:sldChg>
      <pc:sldChg chg="setBg">
        <pc:chgData name="faizul alfalah" userId="b097e28588539e7c" providerId="LiveId" clId="{E0B72F62-AA68-441C-B533-6DD96B59C94D}" dt="2024-07-31T01:29:31.684" v="78"/>
        <pc:sldMkLst>
          <pc:docMk/>
          <pc:sldMk cId="2381043711" sldId="1406"/>
        </pc:sldMkLst>
      </pc:sldChg>
      <pc:sldChg chg="setBg">
        <pc:chgData name="faizul alfalah" userId="b097e28588539e7c" providerId="LiveId" clId="{E0B72F62-AA68-441C-B533-6DD96B59C94D}" dt="2024-07-31T01:27:17.036" v="36"/>
        <pc:sldMkLst>
          <pc:docMk/>
          <pc:sldMk cId="1059763101" sldId="1408"/>
        </pc:sldMkLst>
      </pc:sldChg>
      <pc:sldChg chg="setBg">
        <pc:chgData name="faizul alfalah" userId="b097e28588539e7c" providerId="LiveId" clId="{E0B72F62-AA68-441C-B533-6DD96B59C94D}" dt="2024-07-31T01:27:27.165" v="38"/>
        <pc:sldMkLst>
          <pc:docMk/>
          <pc:sldMk cId="2029434675" sldId="1410"/>
        </pc:sldMkLst>
      </pc:sldChg>
      <pc:sldChg chg="addSp delSp mod setBg">
        <pc:chgData name="faizul alfalah" userId="b097e28588539e7c" providerId="LiveId" clId="{E0B72F62-AA68-441C-B533-6DD96B59C94D}" dt="2024-07-31T01:29:19.203" v="76"/>
        <pc:sldMkLst>
          <pc:docMk/>
          <pc:sldMk cId="3249429960" sldId="1411"/>
        </pc:sldMkLst>
        <pc:spChg chg="add del">
          <ac:chgData name="faizul alfalah" userId="b097e28588539e7c" providerId="LiveId" clId="{E0B72F62-AA68-441C-B533-6DD96B59C94D}" dt="2024-07-31T01:29:08.486" v="63" actId="478"/>
          <ac:spMkLst>
            <pc:docMk/>
            <pc:sldMk cId="3249429960" sldId="1411"/>
            <ac:spMk id="3" creationId="{A3097165-8E05-6925-6216-11FFD7BA27DA}"/>
          </ac:spMkLst>
        </pc:spChg>
      </pc:sldChg>
      <pc:sldChg chg="setBg">
        <pc:chgData name="faizul alfalah" userId="b097e28588539e7c" providerId="LiveId" clId="{E0B72F62-AA68-441C-B533-6DD96B59C94D}" dt="2024-07-31T01:27:42.599" v="57"/>
        <pc:sldMkLst>
          <pc:docMk/>
          <pc:sldMk cId="3946452782" sldId="1412"/>
        </pc:sldMkLst>
      </pc:sldChg>
      <pc:sldChg chg="addSp delSp mod setBg">
        <pc:chgData name="faizul alfalah" userId="b097e28588539e7c" providerId="LiveId" clId="{E0B72F62-AA68-441C-B533-6DD96B59C94D}" dt="2024-07-31T01:30:44.765" v="108"/>
        <pc:sldMkLst>
          <pc:docMk/>
          <pc:sldMk cId="36428459" sldId="1413"/>
        </pc:sldMkLst>
        <pc:spChg chg="add del">
          <ac:chgData name="faizul alfalah" userId="b097e28588539e7c" providerId="LiveId" clId="{E0B72F62-AA68-441C-B533-6DD96B59C94D}" dt="2024-07-31T01:30:31.346" v="85" actId="478"/>
          <ac:spMkLst>
            <pc:docMk/>
            <pc:sldMk cId="36428459" sldId="1413"/>
            <ac:spMk id="3" creationId="{A3097165-8E05-6925-6216-11FFD7BA27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19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74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03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12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62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04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45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19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9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38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90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79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1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14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37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87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5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19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08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0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31/07/2024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620" y="1458218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31/2024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565" y="3737029"/>
            <a:ext cx="8596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AKIDAH TERAS </a:t>
            </a:r>
          </a:p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PERPADUAN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CD6A67-D6C1-BB03-033A-855C22F9F64D}"/>
              </a:ext>
            </a:extLst>
          </p:cNvPr>
          <p:cNvSpPr/>
          <p:nvPr/>
        </p:nvSpPr>
        <p:spPr>
          <a:xfrm>
            <a:off x="-1" y="6324600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64226-25F1-40B7-A6C7-6BEAE2617E0E}"/>
              </a:ext>
            </a:extLst>
          </p:cNvPr>
          <p:cNvSpPr/>
          <p:nvPr/>
        </p:nvSpPr>
        <p:spPr>
          <a:xfrm>
            <a:off x="499816" y="2601218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27 Muharram 1446 H 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</a:t>
            </a:r>
            <a:r>
              <a:rPr lang="ms-MY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2 Ogos 2024</a:t>
            </a:r>
            <a:endParaRPr lang="en-US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dist="381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B99F7B4E-83DC-BDF3-5F5E-501ED07D7196}"/>
              </a:ext>
            </a:extLst>
          </p:cNvPr>
          <p:cNvSpPr/>
          <p:nvPr/>
        </p:nvSpPr>
        <p:spPr>
          <a:xfrm>
            <a:off x="531016" y="228600"/>
            <a:ext cx="8308183" cy="914399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Surah Ali-’Imran, </a:t>
            </a:r>
          </a:p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 103:</a:t>
            </a:r>
          </a:p>
        </p:txBody>
      </p:sp>
      <p:sp>
        <p:nvSpPr>
          <p:cNvPr id="3" name="Rectangle 2"/>
          <p:cNvSpPr/>
          <p:nvPr/>
        </p:nvSpPr>
        <p:spPr>
          <a:xfrm>
            <a:off x="417908" y="1335643"/>
            <a:ext cx="830818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600" b="1" dirty="0" err="1"/>
              <a:t>Maksudnya</a:t>
            </a:r>
            <a:r>
              <a:rPr lang="en-MY" sz="2600" b="1" dirty="0"/>
              <a:t>: </a:t>
            </a:r>
            <a:r>
              <a:rPr lang="en-MY" sz="2600" b="1" dirty="0">
                <a:solidFill>
                  <a:srgbClr val="C00000"/>
                </a:solidFill>
              </a:rPr>
              <a:t>“Dan </a:t>
            </a:r>
            <a:r>
              <a:rPr lang="en-MY" sz="2600" b="1" dirty="0" err="1">
                <a:solidFill>
                  <a:srgbClr val="C00000"/>
                </a:solidFill>
              </a:rPr>
              <a:t>berpegang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teguhlah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kamu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sekalian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kepada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tali</a:t>
            </a:r>
            <a:r>
              <a:rPr lang="en-MY" sz="2600" b="1" dirty="0">
                <a:solidFill>
                  <a:srgbClr val="C00000"/>
                </a:solidFill>
              </a:rPr>
              <a:t> Allah (agama Islam) </a:t>
            </a:r>
            <a:r>
              <a:rPr lang="en-MY" sz="2600" b="1" dirty="0" err="1">
                <a:solidFill>
                  <a:srgbClr val="C00000"/>
                </a:solidFill>
              </a:rPr>
              <a:t>dan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janganlah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kamu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bercerai-berai</a:t>
            </a:r>
            <a:r>
              <a:rPr lang="en-MY" sz="2600" b="1" dirty="0">
                <a:solidFill>
                  <a:srgbClr val="C00000"/>
                </a:solidFill>
              </a:rPr>
              <a:t>; </a:t>
            </a:r>
            <a:r>
              <a:rPr lang="en-MY" sz="2600" b="1" dirty="0" err="1">
                <a:solidFill>
                  <a:srgbClr val="C00000"/>
                </a:solidFill>
              </a:rPr>
              <a:t>dan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kenanglah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nikmat</a:t>
            </a:r>
            <a:r>
              <a:rPr lang="en-MY" sz="2600" b="1" dirty="0">
                <a:solidFill>
                  <a:srgbClr val="C00000"/>
                </a:solidFill>
              </a:rPr>
              <a:t> Allah </a:t>
            </a:r>
            <a:r>
              <a:rPr lang="en-MY" sz="2600" b="1" dirty="0" err="1">
                <a:solidFill>
                  <a:srgbClr val="C00000"/>
                </a:solidFill>
              </a:rPr>
              <a:t>kepada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kamu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ketika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kamu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bermusuh-musuhan</a:t>
            </a:r>
            <a:r>
              <a:rPr lang="en-MY" sz="2600" b="1" dirty="0">
                <a:solidFill>
                  <a:srgbClr val="C00000"/>
                </a:solidFill>
              </a:rPr>
              <a:t> (</a:t>
            </a:r>
            <a:r>
              <a:rPr lang="en-MY" sz="2600" b="1" dirty="0" err="1">
                <a:solidFill>
                  <a:srgbClr val="C00000"/>
                </a:solidFill>
              </a:rPr>
              <a:t>semasa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 smtClean="0">
                <a:solidFill>
                  <a:srgbClr val="C00000"/>
                </a:solidFill>
              </a:rPr>
              <a:t>jahiliyyah</a:t>
            </a:r>
            <a:r>
              <a:rPr lang="en-MY" sz="2600" b="1" dirty="0">
                <a:solidFill>
                  <a:srgbClr val="C00000"/>
                </a:solidFill>
              </a:rPr>
              <a:t>), </a:t>
            </a:r>
            <a:r>
              <a:rPr lang="en-MY" sz="2600" b="1" dirty="0" err="1">
                <a:solidFill>
                  <a:srgbClr val="C00000"/>
                </a:solidFill>
              </a:rPr>
              <a:t>lalu</a:t>
            </a:r>
            <a:r>
              <a:rPr lang="en-MY" sz="2600" b="1" dirty="0">
                <a:solidFill>
                  <a:srgbClr val="C00000"/>
                </a:solidFill>
              </a:rPr>
              <a:t> Allah </a:t>
            </a:r>
            <a:r>
              <a:rPr lang="en-MY" sz="2600" b="1" dirty="0" err="1">
                <a:solidFill>
                  <a:srgbClr val="C00000"/>
                </a:solidFill>
              </a:rPr>
              <a:t>menyatukan</a:t>
            </a:r>
            <a:r>
              <a:rPr lang="en-MY" sz="2600" b="1" dirty="0">
                <a:solidFill>
                  <a:srgbClr val="C00000"/>
                </a:solidFill>
              </a:rPr>
              <a:t> di </a:t>
            </a:r>
            <a:r>
              <a:rPr lang="en-MY" sz="2600" b="1" dirty="0" err="1">
                <a:solidFill>
                  <a:srgbClr val="C00000"/>
                </a:solidFill>
              </a:rPr>
              <a:t>antara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hati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kamu</a:t>
            </a:r>
            <a:r>
              <a:rPr lang="en-MY" sz="2600" b="1" dirty="0">
                <a:solidFill>
                  <a:srgbClr val="C00000"/>
                </a:solidFill>
              </a:rPr>
              <a:t> (</a:t>
            </a:r>
            <a:r>
              <a:rPr lang="en-MY" sz="2600" b="1" dirty="0" err="1">
                <a:solidFill>
                  <a:srgbClr val="C00000"/>
                </a:solidFill>
              </a:rPr>
              <a:t>sehingga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kamu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bersatu-padu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dengan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nikmat</a:t>
            </a:r>
            <a:r>
              <a:rPr lang="en-MY" sz="2600" b="1" dirty="0">
                <a:solidFill>
                  <a:srgbClr val="C00000"/>
                </a:solidFill>
              </a:rPr>
              <a:t> Islam), </a:t>
            </a:r>
            <a:r>
              <a:rPr lang="en-MY" sz="2600" b="1" dirty="0" err="1">
                <a:solidFill>
                  <a:srgbClr val="C00000"/>
                </a:solidFill>
              </a:rPr>
              <a:t>maka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menjadilah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kamu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dengan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nikmat</a:t>
            </a:r>
            <a:r>
              <a:rPr lang="en-MY" sz="2600" b="1" dirty="0">
                <a:solidFill>
                  <a:srgbClr val="C00000"/>
                </a:solidFill>
              </a:rPr>
              <a:t> Allah </a:t>
            </a:r>
            <a:r>
              <a:rPr lang="en-MY" sz="2600" b="1" dirty="0" err="1">
                <a:solidFill>
                  <a:srgbClr val="C00000"/>
                </a:solidFill>
              </a:rPr>
              <a:t>itu</a:t>
            </a:r>
            <a:r>
              <a:rPr lang="en-MY" sz="2600" b="1" dirty="0">
                <a:solidFill>
                  <a:srgbClr val="C00000"/>
                </a:solidFill>
              </a:rPr>
              <a:t> orang-orang Islam yang </a:t>
            </a:r>
            <a:r>
              <a:rPr lang="en-MY" sz="2600" b="1" dirty="0" err="1">
                <a:solidFill>
                  <a:srgbClr val="C00000"/>
                </a:solidFill>
              </a:rPr>
              <a:t>bersaudara</a:t>
            </a:r>
            <a:r>
              <a:rPr lang="en-MY" sz="2600" b="1" dirty="0">
                <a:solidFill>
                  <a:srgbClr val="C00000"/>
                </a:solidFill>
              </a:rPr>
              <a:t>. Dan </a:t>
            </a:r>
            <a:r>
              <a:rPr lang="en-MY" sz="2600" b="1" dirty="0" err="1">
                <a:solidFill>
                  <a:srgbClr val="C00000"/>
                </a:solidFill>
              </a:rPr>
              <a:t>kamu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dahulu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telah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berada</a:t>
            </a:r>
            <a:r>
              <a:rPr lang="en-MY" sz="2600" b="1" dirty="0">
                <a:solidFill>
                  <a:srgbClr val="C00000"/>
                </a:solidFill>
              </a:rPr>
              <a:t> di </a:t>
            </a:r>
            <a:r>
              <a:rPr lang="en-MY" sz="2600" b="1" dirty="0" err="1">
                <a:solidFill>
                  <a:srgbClr val="C00000"/>
                </a:solidFill>
              </a:rPr>
              <a:t>tepi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jurang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neraka</a:t>
            </a:r>
            <a:r>
              <a:rPr lang="en-MY" sz="2600" b="1" dirty="0">
                <a:solidFill>
                  <a:srgbClr val="C00000"/>
                </a:solidFill>
              </a:rPr>
              <a:t> (</a:t>
            </a:r>
            <a:r>
              <a:rPr lang="en-MY" sz="2600" b="1" dirty="0" err="1">
                <a:solidFill>
                  <a:srgbClr val="C00000"/>
                </a:solidFill>
              </a:rPr>
              <a:t>disebabkan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kekufuran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kamu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semasa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 smtClean="0">
                <a:solidFill>
                  <a:srgbClr val="C00000"/>
                </a:solidFill>
              </a:rPr>
              <a:t>jahiliyyah</a:t>
            </a:r>
            <a:r>
              <a:rPr lang="en-MY" sz="2600" b="1" dirty="0">
                <a:solidFill>
                  <a:srgbClr val="C00000"/>
                </a:solidFill>
              </a:rPr>
              <a:t>), </a:t>
            </a:r>
            <a:r>
              <a:rPr lang="en-MY" sz="2600" b="1" dirty="0" err="1">
                <a:solidFill>
                  <a:srgbClr val="C00000"/>
                </a:solidFill>
              </a:rPr>
              <a:t>lalu</a:t>
            </a:r>
            <a:r>
              <a:rPr lang="en-MY" sz="2600" b="1" dirty="0">
                <a:solidFill>
                  <a:srgbClr val="C00000"/>
                </a:solidFill>
              </a:rPr>
              <a:t> Allah </a:t>
            </a:r>
            <a:r>
              <a:rPr lang="en-MY" sz="2600" b="1" dirty="0" err="1">
                <a:solidFill>
                  <a:srgbClr val="C00000"/>
                </a:solidFill>
              </a:rPr>
              <a:t>selamatkan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kamu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dari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neraka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itu</a:t>
            </a:r>
            <a:r>
              <a:rPr lang="en-MY" sz="2600" b="1" dirty="0">
                <a:solidFill>
                  <a:srgbClr val="C00000"/>
                </a:solidFill>
              </a:rPr>
              <a:t> (</a:t>
            </a:r>
            <a:r>
              <a:rPr lang="en-MY" sz="2600" b="1" dirty="0" err="1">
                <a:solidFill>
                  <a:srgbClr val="C00000"/>
                </a:solidFill>
              </a:rPr>
              <a:t>disebabkan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nikmat</a:t>
            </a:r>
            <a:r>
              <a:rPr lang="en-MY" sz="2600" b="1" dirty="0">
                <a:solidFill>
                  <a:srgbClr val="C00000"/>
                </a:solidFill>
              </a:rPr>
              <a:t> Islam </a:t>
            </a:r>
            <a:r>
              <a:rPr lang="en-MY" sz="2600" b="1" dirty="0" err="1">
                <a:solidFill>
                  <a:srgbClr val="C00000"/>
                </a:solidFill>
              </a:rPr>
              <a:t>juga</a:t>
            </a:r>
            <a:r>
              <a:rPr lang="en-MY" sz="2600" b="1" dirty="0">
                <a:solidFill>
                  <a:srgbClr val="C00000"/>
                </a:solidFill>
              </a:rPr>
              <a:t>). </a:t>
            </a:r>
            <a:r>
              <a:rPr lang="en-MY" sz="2600" b="1" dirty="0" err="1">
                <a:solidFill>
                  <a:srgbClr val="C00000"/>
                </a:solidFill>
              </a:rPr>
              <a:t>Demikianlah</a:t>
            </a:r>
            <a:r>
              <a:rPr lang="en-MY" sz="2600" b="1" dirty="0">
                <a:solidFill>
                  <a:srgbClr val="C00000"/>
                </a:solidFill>
              </a:rPr>
              <a:t> Allah </a:t>
            </a:r>
            <a:r>
              <a:rPr lang="en-MY" sz="2600" b="1" dirty="0" err="1">
                <a:solidFill>
                  <a:srgbClr val="C00000"/>
                </a:solidFill>
              </a:rPr>
              <a:t>menjelaskan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kepada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kamu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ayat-ayat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keterangan</a:t>
            </a:r>
            <a:r>
              <a:rPr lang="en-MY" sz="2600" b="1" dirty="0">
                <a:solidFill>
                  <a:srgbClr val="C00000"/>
                </a:solidFill>
              </a:rPr>
              <a:t>-Nya, </a:t>
            </a:r>
            <a:r>
              <a:rPr lang="en-MY" sz="2600" b="1" dirty="0" err="1">
                <a:solidFill>
                  <a:srgbClr val="C00000"/>
                </a:solidFill>
              </a:rPr>
              <a:t>supaya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kamu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mendapat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petunjuk</a:t>
            </a:r>
            <a:r>
              <a:rPr lang="en-MY" sz="2600" b="1" dirty="0">
                <a:solidFill>
                  <a:srgbClr val="C00000"/>
                </a:solidFill>
              </a:rPr>
              <a:t> </a:t>
            </a:r>
            <a:r>
              <a:rPr lang="en-MY" sz="2600" b="1" dirty="0" err="1">
                <a:solidFill>
                  <a:srgbClr val="C00000"/>
                </a:solidFill>
              </a:rPr>
              <a:t>hidayah</a:t>
            </a:r>
            <a:r>
              <a:rPr lang="en-MY" sz="2600" b="1" dirty="0">
                <a:solidFill>
                  <a:srgbClr val="C00000"/>
                </a:solidFill>
              </a:rPr>
              <a:t>-Nya.”</a:t>
            </a:r>
          </a:p>
        </p:txBody>
      </p:sp>
    </p:spTree>
    <p:extLst>
      <p:ext uri="{BB962C8B-B14F-4D97-AF65-F5344CB8AC3E}">
        <p14:creationId xmlns:p14="http://schemas.microsoft.com/office/powerpoint/2010/main" val="35907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228600" y="1676400"/>
            <a:ext cx="8686800" cy="3581400"/>
          </a:xfrm>
          <a:prstGeom prst="roundRect">
            <a:avLst/>
          </a:prstGeom>
          <a:solidFill>
            <a:schemeClr val="bg2">
              <a:lumMod val="75000"/>
              <a:alpha val="63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Perjalanan sirah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 SAW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meletakkan dakwah semasa di Mekah tertumpu kepada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persoalan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akidah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Kekuatan akidah yang disemai oleh Baginda telah berjaya membina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kesamaan fikrah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kesatuan hati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 Islam.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2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4114800"/>
          </a:xfrm>
          <a:prstGeom prst="roundRect">
            <a:avLst/>
          </a:prstGeom>
          <a:solidFill>
            <a:schemeClr val="bg2">
              <a:lumMod val="75000"/>
              <a:alpha val="64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Kekuatan akidah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inilah dibawa bersama-sama ketika Baginda dan para Sahabat berhijrah ke Madinah. Ianya menjadi tunjang persaudaraan antara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Muhajirin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Ansar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serta mendamaikan kaum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Aus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Khazraj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sekian lama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bermusuhan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sekaligus menghindari daripada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ancaman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gangguan Yahudi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6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B99F7B4E-83DC-BDF3-5F5E-501ED07D7196}"/>
              </a:ext>
            </a:extLst>
          </p:cNvPr>
          <p:cNvSpPr/>
          <p:nvPr/>
        </p:nvSpPr>
        <p:spPr>
          <a:xfrm>
            <a:off x="417908" y="304800"/>
            <a:ext cx="8308183" cy="914399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Surah Al-Hujurat, </a:t>
            </a:r>
          </a:p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 10 :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906" y="4343400"/>
            <a:ext cx="83081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ms-MY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Maksudnya: </a:t>
            </a:r>
            <a:r>
              <a:rPr lang="ms-MY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“Sebenarnya orang yang beriman itu bersaudara maka damaikanlah di antara dua saudara kamu itu; dan bertakwalah kepada Allah agar kamu beroleh rahmat.” </a:t>
            </a:r>
            <a:endParaRPr lang="en-MY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C81ED-EBEB-494D-89ED-A04EBB51E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4" y="1600200"/>
            <a:ext cx="7577985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228600" y="1219200"/>
            <a:ext cx="8686800" cy="4800600"/>
          </a:xfrm>
          <a:prstGeom prst="roundRect">
            <a:avLst/>
          </a:prstGeom>
          <a:solidFill>
            <a:schemeClr val="bg2">
              <a:lumMod val="90000"/>
              <a:alpha val="81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Ringkasnya, kejayaan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 SAW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membina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perpaduan umat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adalah berpusat kepada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kesatuan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akidah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umat Islam. Dengan nikmat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perpaduan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tersebut, umat Islam dapat berjaya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membina negara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di Madinah,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memperkuatkan pertahanan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memelihara keselamatan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rakyat,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memperluaskan dakwah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Islam, mematahkan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ancaman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daripada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 Islam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lain-lain.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3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3581400"/>
          </a:xfrm>
          <a:prstGeom prst="roundRect">
            <a:avLst/>
          </a:prstGeom>
          <a:solidFill>
            <a:schemeClr val="bg1">
              <a:lumMod val="50000"/>
              <a:alpha val="64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konteks di rantau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Asia Tenggara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khususnya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Malaysia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majoriti umat Islam didapati berpegang dengan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akidah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Ahli Sunnah wal Jama‘ah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aliran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Asha‘irah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Maturidiah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diasaskan oleh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Imam Abu al-Hasan al-Asy‘ari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Abu Mansur al-Maturidi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2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3581400"/>
          </a:xfrm>
          <a:prstGeom prst="roundRect">
            <a:avLst/>
          </a:prstGeom>
          <a:solidFill>
            <a:schemeClr val="bg1">
              <a:lumMod val="50000"/>
              <a:alpha val="38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Aliran akidah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 telah berjaya membentuk dan menghasilkan kehidupan masyarakat yang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harmoni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tersusun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bersatu-padu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serta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seimbang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(wasatiyyah). Sehubungan dengan itu, di negeri Terengganu, aliran ini telah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diwartakan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sebagai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pegangan akidah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 seluruh rakyat negeri ini.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5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3581400"/>
          </a:xfrm>
          <a:prstGeom prst="roundRect">
            <a:avLst/>
          </a:prstGeom>
          <a:solidFill>
            <a:schemeClr val="bg1">
              <a:lumMod val="50000"/>
              <a:alpha val="47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Walau bagaimanapun, sejak akhir-akhir ini kelihatan perpaduan dalam kalangan umat Islam di Malaysia semakin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terhakis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Pemerhatian menunjukkan bahawa terdapat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 fahaman, ideologi dan aliran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 penyumbang utama kepada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perpecahan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tersebut.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71600"/>
            <a:ext cx="8305800" cy="449580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 rumusannya, setiap Muslim mesti mengukuhkan pegangan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akidah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semua peringkat kehidupan, sama ada pada diri sendiri, keluarga, masyarakat mahupun negara, agar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perpaduan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dalam kalangan umat Islam di negeri ini dapat dicapai dengan berkesan.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nip Diagonal Corner Rectangle 5">
            <a:extLst>
              <a:ext uri="{FF2B5EF4-FFF2-40B4-BE49-F238E27FC236}">
                <a16:creationId xmlns:a16="http://schemas.microsoft.com/office/drawing/2014/main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305800" cy="6858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572871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id="{BF3C2FF8-E13A-0141-9D5E-D56F213D67B7}"/>
              </a:ext>
            </a:extLst>
          </p:cNvPr>
          <p:cNvSpPr/>
          <p:nvPr/>
        </p:nvSpPr>
        <p:spPr>
          <a:xfrm>
            <a:off x="533400" y="118381"/>
            <a:ext cx="8077199" cy="770365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798" y="180397"/>
            <a:ext cx="47404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أعُوذُ بِاللهِ مِنَ الشَّيْطَانِ الرَّجِيمِ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 noGrp="1"/>
          </p:cNvSpPr>
          <p:nvPr>
            <p:ph idx="1"/>
          </p:nvPr>
        </p:nvSpPr>
        <p:spPr>
          <a:xfrm>
            <a:off x="200022" y="3544898"/>
            <a:ext cx="8743951" cy="31947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ms-MY" sz="2800" b="1" dirty="0"/>
              <a:t>Maksudnya: </a:t>
            </a:r>
            <a:r>
              <a:rPr lang="ms-MY" sz="2800" b="1" dirty="0">
                <a:solidFill>
                  <a:srgbClr val="C00000"/>
                </a:solidFill>
              </a:rPr>
              <a:t>“Dan taatlah kamu kepada Allah dan Rasul-Nya, dan janganlah kamu berbantah-bantahan; kalau tidak nescaya kamu menjadi lemah semangat dan hilang kekuatan kamu, dan sabarlah (menghadapi segala kesukaran dengan cekal hati); sesungguhnya Allah berserta orang yang sabar.”</a:t>
            </a:r>
            <a:r>
              <a:rPr lang="ms-MY" sz="2800" b="1" dirty="0"/>
              <a:t>			</a:t>
            </a:r>
          </a:p>
          <a:p>
            <a:pPr marL="0" indent="0" algn="just">
              <a:buNone/>
            </a:pPr>
            <a:r>
              <a:rPr lang="ms-MY" sz="2800" b="1" dirty="0"/>
              <a:t>  					          ( Surah Al-Anfal : 46)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350" y="1256026"/>
            <a:ext cx="7772400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222222"/>
                </a:solidFill>
                <a:latin typeface="Arial"/>
                <a:ea typeface="Times New Roman"/>
              </a:rPr>
              <a:t>    </a:t>
            </a:r>
            <a:endParaRPr lang="ms-MY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34D55-31E9-4D86-BE1E-B3DB89DDD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9" y="1025979"/>
            <a:ext cx="8718036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بَارَكَ اللهُ لِي وَلَكُمْ بالْقُرْآنِ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723900" y="914400"/>
            <a:ext cx="7696200" cy="2819400"/>
          </a:xfrm>
          <a:prstGeom prst="rect">
            <a:avLst/>
          </a:prstGeom>
          <a:blipFill>
            <a:blip r:embed="rId4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228600" y="3886200"/>
            <a:ext cx="8686800" cy="1341438"/>
          </a:xfrm>
          <a:prstGeom prst="rect">
            <a:avLst/>
          </a:prstGeom>
          <a:blipFill>
            <a:blip r:embed="rId6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270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3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r>
              <a:rPr lang="ms-MY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E9BF90BD-1D9C-4DE3-AF3D-E1DA7FE28E0C}"/>
              </a:ext>
            </a:extLst>
          </p:cNvPr>
          <p:cNvSpPr/>
          <p:nvPr/>
        </p:nvSpPr>
        <p:spPr>
          <a:xfrm>
            <a:off x="127860" y="2362200"/>
            <a:ext cx="8863740" cy="35052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 di dunia ini perlu kepada interaksi antara satu sama lain. Tidak ada orang yang mampu mengurus kehidupan tanpa penglibatan orang lain. Itulah sunnatullah dalam kehidupan. </a:t>
            </a: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id="{BA9A24E5-CAE3-48C9-B7BE-FF5770ECA16D}"/>
              </a:ext>
            </a:extLst>
          </p:cNvPr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>
              <a:alpha val="6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3539047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E9BF90BD-1D9C-4DE3-AF3D-E1DA7FE28E0C}"/>
              </a:ext>
            </a:extLst>
          </p:cNvPr>
          <p:cNvSpPr/>
          <p:nvPr/>
        </p:nvSpPr>
        <p:spPr>
          <a:xfrm>
            <a:off x="140130" y="1752600"/>
            <a:ext cx="8863740" cy="4267200"/>
          </a:xfrm>
          <a:prstGeom prst="flowChartAlternateProcess">
            <a:avLst/>
          </a:prstGeom>
          <a:solidFill>
            <a:schemeClr val="accent3">
              <a:lumMod val="75000"/>
              <a:alpha val="98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Justeru, pereratkanlah hubungan sesama manusia dengan saling menghormati, sayang menyayangi dan bantu-membantu antara satu sama lain. Mudah-mudahan kesatuan umat Islam akan lebih kukuh dan kesejahteraan akan dapat dikecapi bersama.</a:t>
            </a: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id="{BA9A24E5-CAE3-48C9-B7BE-FF5770ECA16D}"/>
              </a:ext>
            </a:extLst>
          </p:cNvPr>
          <p:cNvSpPr/>
          <p:nvPr/>
        </p:nvSpPr>
        <p:spPr>
          <a:xfrm>
            <a:off x="280259" y="4572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>
              <a:alpha val="3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87621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912" y="1371600"/>
            <a:ext cx="8890488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YE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لَا إِلٰهَ إِلَّا اللهُ وَحْدَهُ لَا شَرِيْكَ لَهُ،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lvl="1" algn="ctr" rtl="1"/>
            <a:r>
              <a:rPr lang="ar-YE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وَأَشْهَدُ أَنَّ مُحَمَّدًا عَبْدُهُ وَرَسُوْلُهُ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2" y="3505200"/>
            <a:ext cx="8890488" cy="2554545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semata-mata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sv-SE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55806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27E085-52C5-C95D-A8C6-AA993AE38800}"/>
              </a:ext>
            </a:extLst>
          </p:cNvPr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C16CAAB-55B1-F100-8E46-749B116D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1EBCA-265B-BE95-D774-2ACE142390CC}"/>
              </a:ext>
            </a:extLst>
          </p:cNvPr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0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21EBCA-265B-BE95-D774-2ACE142390CC}"/>
              </a:ext>
            </a:extLst>
          </p:cNvPr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8963664-E92E-151D-ADC7-19A46B68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4288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26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2847281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188763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3464476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>
            <a:extLst>
              <a:ext uri="{FF2B5EF4-FFF2-40B4-BE49-F238E27FC236}">
                <a16:creationId xmlns:a16="http://schemas.microsoft.com/office/drawing/2014/main" id="{B52DA0B7-DD8E-4DE9-BED7-12792719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56" y="3048000"/>
            <a:ext cx="8735886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7A8565-6501-4BBD-9B48-F9AF49244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8560E-09AE-42C2-A380-893F647E6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295400"/>
            <a:ext cx="8701030" cy="1754326"/>
          </a:xfrm>
          <a:prstGeom prst="rect">
            <a:avLst/>
          </a:prstGeom>
          <a:solidFill>
            <a:srgbClr val="00206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اللّٰهُمَّ صَلِّ عَلَى سَيِّدِنَا مُحَمَّدٍ، عَبْدِكَ وَرَسُولِكَ النَّبِيِّ الكَرِيمِ،</a:t>
            </a:r>
            <a:endParaRPr lang="ar-SA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76600"/>
            <a:ext cx="8701030" cy="1569660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 Allah, </a:t>
            </a:r>
            <a:r>
              <a:rPr lang="sv-SE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rahmatilah </a:t>
            </a: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 kami Muhammad, hamba dan RasulMu, Nabi yang mulia,</a:t>
            </a:r>
            <a:endParaRPr lang="es-ES" sz="36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A6F75-0E79-48E0-C5E4-5B9014DE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03B29-01E6-4648-B159-5B478B87C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E8161D-416A-AB6C-2CC7-4BDB317DC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4B59F-2470-4A5B-B784-AC0FBCC4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9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3046" y="304800"/>
            <a:ext cx="6057903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28"/>
              </a:avLst>
            </a:prstTxWarp>
            <a:spAutoFit/>
          </a:bodyPr>
          <a:lstStyle/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Tajuk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Khutbah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Hari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Ini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27 Muharram 1446H / 2 OGOS 2024</a:t>
            </a:r>
            <a:endParaRPr lang="nl-NL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96443-9B7B-3AE4-6094-1034894DD168}"/>
              </a:ext>
            </a:extLst>
          </p:cNvPr>
          <p:cNvSpPr/>
          <p:nvPr/>
        </p:nvSpPr>
        <p:spPr>
          <a:xfrm>
            <a:off x="232364" y="3527264"/>
            <a:ext cx="86792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AKIDAH TERAS </a:t>
            </a:r>
          </a:p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PERPADUAN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228600" y="1524000"/>
            <a:ext cx="8686800" cy="4057650"/>
          </a:xfrm>
          <a:prstGeom prst="roundRect">
            <a:avLst/>
          </a:prstGeom>
          <a:solidFill>
            <a:schemeClr val="bg1">
              <a:lumMod val="50000"/>
              <a:alpha val="6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adalah agama yang syumul bertunjangkan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rukun iman yang enam. Perkara ini bertepatan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 tujuan diutuskan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rasul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antaranya adalah untuk menyeru manusia supaya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mentauhidkan Allah SWT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mengikhlaskan ibadat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 kerana-Nya. 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2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3905250"/>
          </a:xfrm>
          <a:prstGeom prst="roundRect">
            <a:avLst/>
          </a:prstGeom>
          <a:solidFill>
            <a:schemeClr val="bg1">
              <a:lumMod val="50000"/>
              <a:alpha val="53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3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 perkara lain yang ditekankan juga adalah berkaitan </a:t>
            </a:r>
            <a:r>
              <a:rPr lang="sv-SE" sz="33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perpaduan</a:t>
            </a:r>
            <a:r>
              <a:rPr lang="sv-SE" sz="33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sv-SE" sz="33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penyatuan ummah </a:t>
            </a:r>
            <a:r>
              <a:rPr lang="sv-SE" sz="33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 menghindari </a:t>
            </a:r>
            <a:r>
              <a:rPr lang="sv-SE" sz="33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perpecahan</a:t>
            </a:r>
            <a:r>
              <a:rPr lang="sv-SE" sz="33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sv-SE" sz="33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permusuhan</a:t>
            </a:r>
            <a:r>
              <a:rPr lang="sv-SE" sz="33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sesama umat Islam. </a:t>
            </a:r>
            <a:endParaRPr lang="fi-FI" sz="33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4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B99F7B4E-83DC-BDF3-5F5E-501ED07D7196}"/>
              </a:ext>
            </a:extLst>
          </p:cNvPr>
          <p:cNvSpPr/>
          <p:nvPr/>
        </p:nvSpPr>
        <p:spPr>
          <a:xfrm>
            <a:off x="531016" y="228600"/>
            <a:ext cx="8308183" cy="914399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Surah Ali-’Imran, </a:t>
            </a:r>
          </a:p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 103: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3" y="1447800"/>
            <a:ext cx="8626588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12428663</TotalTime>
  <Words>1394</Words>
  <Application>Microsoft Office PowerPoint</Application>
  <PresentationFormat>On-screen Show (4:3)</PresentationFormat>
  <Paragraphs>147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Agency FB</vt:lpstr>
      <vt:lpstr>Aharoni</vt:lpstr>
      <vt:lpstr>Arial</vt:lpstr>
      <vt:lpstr>Arial Black</vt:lpstr>
      <vt:lpstr>Arial Rounded MT Bold</vt:lpstr>
      <vt:lpstr>Arial Unicode MS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Yu Gothic UI Semilight</vt:lpstr>
      <vt:lpstr>Office Theme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JHEAT</cp:lastModifiedBy>
  <cp:revision>1681</cp:revision>
  <dcterms:created xsi:type="dcterms:W3CDTF">2017-12-24T04:47:57Z</dcterms:created>
  <dcterms:modified xsi:type="dcterms:W3CDTF">2024-07-31T06:55:59Z</dcterms:modified>
</cp:coreProperties>
</file>