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55"/>
  </p:notesMasterIdLst>
  <p:sldIdLst>
    <p:sldId id="898" r:id="rId5"/>
    <p:sldId id="259" r:id="rId6"/>
    <p:sldId id="260" r:id="rId7"/>
    <p:sldId id="261" r:id="rId8"/>
    <p:sldId id="262" r:id="rId9"/>
    <p:sldId id="755" r:id="rId10"/>
    <p:sldId id="1601" r:id="rId11"/>
    <p:sldId id="1625" r:id="rId12"/>
    <p:sldId id="1626" r:id="rId13"/>
    <p:sldId id="1627" r:id="rId14"/>
    <p:sldId id="1628" r:id="rId15"/>
    <p:sldId id="1529" r:id="rId16"/>
    <p:sldId id="1629" r:id="rId17"/>
    <p:sldId id="1630" r:id="rId18"/>
    <p:sldId id="1613" r:id="rId19"/>
    <p:sldId id="1602" r:id="rId20"/>
    <p:sldId id="1603" r:id="rId21"/>
    <p:sldId id="1631" r:id="rId22"/>
    <p:sldId id="1632" r:id="rId23"/>
    <p:sldId id="1614" r:id="rId24"/>
    <p:sldId id="1616" r:id="rId25"/>
    <p:sldId id="1633" r:id="rId26"/>
    <p:sldId id="1191" r:id="rId27"/>
    <p:sldId id="1634" r:id="rId28"/>
    <p:sldId id="1409" r:id="rId29"/>
    <p:sldId id="407" r:id="rId30"/>
    <p:sldId id="417" r:id="rId31"/>
    <p:sldId id="281" r:id="rId32"/>
    <p:sldId id="950" r:id="rId33"/>
    <p:sldId id="276" r:id="rId34"/>
    <p:sldId id="277" r:id="rId35"/>
    <p:sldId id="278" r:id="rId36"/>
    <p:sldId id="1365" r:id="rId37"/>
    <p:sldId id="1573" r:id="rId38"/>
    <p:sldId id="1635" r:id="rId39"/>
    <p:sldId id="283" r:id="rId40"/>
    <p:sldId id="284" r:id="rId41"/>
    <p:sldId id="309" r:id="rId42"/>
    <p:sldId id="310" r:id="rId43"/>
    <p:sldId id="961" r:id="rId44"/>
    <p:sldId id="962" r:id="rId45"/>
    <p:sldId id="1181" r:id="rId46"/>
    <p:sldId id="976" r:id="rId47"/>
    <p:sldId id="977" r:id="rId48"/>
    <p:sldId id="1575" r:id="rId49"/>
    <p:sldId id="978" r:id="rId50"/>
    <p:sldId id="312" r:id="rId51"/>
    <p:sldId id="313" r:id="rId52"/>
    <p:sldId id="1289" r:id="rId53"/>
    <p:sldId id="314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C53601-0DAC-4D37-AF88-13F93D36252B}">
          <p14:sldIdLst>
            <p14:sldId id="898"/>
            <p14:sldId id="259"/>
            <p14:sldId id="260"/>
            <p14:sldId id="261"/>
            <p14:sldId id="262"/>
            <p14:sldId id="755"/>
            <p14:sldId id="1601"/>
            <p14:sldId id="1625"/>
            <p14:sldId id="1626"/>
            <p14:sldId id="1627"/>
            <p14:sldId id="1628"/>
            <p14:sldId id="1529"/>
            <p14:sldId id="1629"/>
            <p14:sldId id="1630"/>
            <p14:sldId id="1613"/>
            <p14:sldId id="1602"/>
            <p14:sldId id="1603"/>
            <p14:sldId id="1631"/>
            <p14:sldId id="1632"/>
            <p14:sldId id="1614"/>
            <p14:sldId id="1616"/>
            <p14:sldId id="1633"/>
            <p14:sldId id="1191"/>
            <p14:sldId id="1634"/>
            <p14:sldId id="1409"/>
            <p14:sldId id="407"/>
            <p14:sldId id="417"/>
            <p14:sldId id="281"/>
            <p14:sldId id="950"/>
            <p14:sldId id="276"/>
            <p14:sldId id="277"/>
            <p14:sldId id="278"/>
            <p14:sldId id="1365"/>
            <p14:sldId id="1573"/>
            <p14:sldId id="1635"/>
            <p14:sldId id="283"/>
            <p14:sldId id="284"/>
            <p14:sldId id="309"/>
            <p14:sldId id="310"/>
            <p14:sldId id="961"/>
            <p14:sldId id="962"/>
            <p14:sldId id="1181"/>
            <p14:sldId id="976"/>
            <p14:sldId id="977"/>
            <p14:sldId id="1575"/>
            <p14:sldId id="978"/>
            <p14:sldId id="312"/>
            <p14:sldId id="313"/>
            <p14:sldId id="1289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31D"/>
    <a:srgbClr val="EFF8BA"/>
    <a:srgbClr val="F84032"/>
    <a:srgbClr val="FF9393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0" autoAdjust="0"/>
    <p:restoredTop sz="98975" autoAdjust="0"/>
  </p:normalViewPr>
  <p:slideViewPr>
    <p:cSldViewPr showGuides="1">
      <p:cViewPr varScale="1">
        <p:scale>
          <a:sx n="74" d="100"/>
          <a:sy n="74" d="100"/>
        </p:scale>
        <p:origin x="11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3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izul alfalah" userId="b097e28588539e7c" providerId="LiveId" clId="{31CDF9A7-CA1E-425B-9625-829B63909C64}"/>
    <pc:docChg chg="undo custSel addSld delSld modSld sldOrd modSection">
      <pc:chgData name="faizul alfalah" userId="b097e28588539e7c" providerId="LiveId" clId="{31CDF9A7-CA1E-425B-9625-829B63909C64}" dt="2024-10-23T04:51:59.252" v="529" actId="1076"/>
      <pc:docMkLst>
        <pc:docMk/>
      </pc:docMkLst>
      <pc:sldChg chg="addSp modSp mod">
        <pc:chgData name="faizul alfalah" userId="b097e28588539e7c" providerId="LiveId" clId="{31CDF9A7-CA1E-425B-9625-829B63909C64}" dt="2024-10-23T04:27:38.916" v="272" actId="20577"/>
        <pc:sldMkLst>
          <pc:docMk/>
          <pc:sldMk cId="4094898184" sldId="1191"/>
        </pc:sldMkLst>
        <pc:spChg chg="mod">
          <ac:chgData name="faizul alfalah" userId="b097e28588539e7c" providerId="LiveId" clId="{31CDF9A7-CA1E-425B-9625-829B63909C64}" dt="2024-10-23T04:27:38.916" v="272" actId="20577"/>
          <ac:spMkLst>
            <pc:docMk/>
            <pc:sldMk cId="4094898184" sldId="1191"/>
            <ac:spMk id="4" creationId="{54A210E4-9B2B-405C-9916-64CDF6D72A3A}"/>
          </ac:spMkLst>
        </pc:spChg>
        <pc:spChg chg="add mod">
          <ac:chgData name="faizul alfalah" userId="b097e28588539e7c" providerId="LiveId" clId="{31CDF9A7-CA1E-425B-9625-829B63909C64}" dt="2024-10-23T04:27:32.302" v="268" actId="27636"/>
          <ac:spMkLst>
            <pc:docMk/>
            <pc:sldMk cId="4094898184" sldId="1191"/>
            <ac:spMk id="5" creationId="{886D4ACF-5138-475A-B51C-4DB4CEBD28D1}"/>
          </ac:spMkLst>
        </pc:spChg>
        <pc:spChg chg="mod">
          <ac:chgData name="faizul alfalah" userId="b097e28588539e7c" providerId="LiveId" clId="{31CDF9A7-CA1E-425B-9625-829B63909C64}" dt="2024-10-23T04:26:15.374" v="257" actId="1076"/>
          <ac:spMkLst>
            <pc:docMk/>
            <pc:sldMk cId="4094898184" sldId="1191"/>
            <ac:spMk id="9" creationId="{FA9C5201-3937-4A66-A830-C32FEA0519A1}"/>
          </ac:spMkLst>
        </pc:spChg>
      </pc:sldChg>
      <pc:sldChg chg="del">
        <pc:chgData name="faizul alfalah" userId="b097e28588539e7c" providerId="LiveId" clId="{31CDF9A7-CA1E-425B-9625-829B63909C64}" dt="2024-10-23T04:15:26.530" v="105" actId="47"/>
        <pc:sldMkLst>
          <pc:docMk/>
          <pc:sldMk cId="3990921738" sldId="1254"/>
        </pc:sldMkLst>
      </pc:sldChg>
      <pc:sldChg chg="addSp modSp mod setBg">
        <pc:chgData name="faizul alfalah" userId="b097e28588539e7c" providerId="LiveId" clId="{31CDF9A7-CA1E-425B-9625-829B63909C64}" dt="2024-10-23T04:50:09.012" v="516"/>
        <pc:sldMkLst>
          <pc:docMk/>
          <pc:sldMk cId="0" sldId="1365"/>
        </pc:sldMkLst>
        <pc:spChg chg="mod">
          <ac:chgData name="faizul alfalah" userId="b097e28588539e7c" providerId="LiveId" clId="{31CDF9A7-CA1E-425B-9625-829B63909C64}" dt="2024-10-23T04:49:10.381" v="509" actId="1076"/>
          <ac:spMkLst>
            <pc:docMk/>
            <pc:sldMk cId="0" sldId="1365"/>
            <ac:spMk id="3" creationId="{00000000-0000-0000-0000-000000000000}"/>
          </ac:spMkLst>
        </pc:spChg>
        <pc:spChg chg="add mod">
          <ac:chgData name="faizul alfalah" userId="b097e28588539e7c" providerId="LiveId" clId="{31CDF9A7-CA1E-425B-9625-829B63909C64}" dt="2024-10-23T04:50:09.012" v="516"/>
          <ac:spMkLst>
            <pc:docMk/>
            <pc:sldMk cId="0" sldId="1365"/>
            <ac:spMk id="4" creationId="{FC9158A4-0D1D-459B-B355-80558B47C080}"/>
          </ac:spMkLst>
        </pc:spChg>
        <pc:spChg chg="mod">
          <ac:chgData name="faizul alfalah" userId="b097e28588539e7c" providerId="LiveId" clId="{31CDF9A7-CA1E-425B-9625-829B63909C64}" dt="2024-10-23T04:49:46.983" v="513" actId="1076"/>
          <ac:spMkLst>
            <pc:docMk/>
            <pc:sldMk cId="0" sldId="1365"/>
            <ac:spMk id="8" creationId="{00000000-0000-0000-0000-000000000000}"/>
          </ac:spMkLst>
        </pc:spChg>
      </pc:sldChg>
      <pc:sldChg chg="addSp delSp modSp mod">
        <pc:chgData name="faizul alfalah" userId="b097e28588539e7c" providerId="LiveId" clId="{31CDF9A7-CA1E-425B-9625-829B63909C64}" dt="2024-10-23T04:31:55.544" v="377" actId="1035"/>
        <pc:sldMkLst>
          <pc:docMk/>
          <pc:sldMk cId="0" sldId="1409"/>
        </pc:sldMkLst>
        <pc:spChg chg="add del mod">
          <ac:chgData name="faizul alfalah" userId="b097e28588539e7c" providerId="LiveId" clId="{31CDF9A7-CA1E-425B-9625-829B63909C64}" dt="2024-10-23T04:31:46.246" v="374" actId="478"/>
          <ac:spMkLst>
            <pc:docMk/>
            <pc:sldMk cId="0" sldId="1409"/>
            <ac:spMk id="8" creationId="{08D0D41E-CC50-4383-826B-99DAEA95F244}"/>
          </ac:spMkLst>
        </pc:spChg>
        <pc:spChg chg="mod">
          <ac:chgData name="faizul alfalah" userId="b097e28588539e7c" providerId="LiveId" clId="{31CDF9A7-CA1E-425B-9625-829B63909C64}" dt="2024-10-23T04:31:29.719" v="373" actId="255"/>
          <ac:spMkLst>
            <pc:docMk/>
            <pc:sldMk cId="0" sldId="1409"/>
            <ac:spMk id="10" creationId="{C198609E-80DE-4CD2-9FD6-A570F2B68768}"/>
          </ac:spMkLst>
        </pc:spChg>
        <pc:picChg chg="add mod">
          <ac:chgData name="faizul alfalah" userId="b097e28588539e7c" providerId="LiveId" clId="{31CDF9A7-CA1E-425B-9625-829B63909C64}" dt="2024-10-23T04:31:55.544" v="377" actId="1035"/>
          <ac:picMkLst>
            <pc:docMk/>
            <pc:sldMk cId="0" sldId="1409"/>
            <ac:picMk id="4" creationId="{574B70A7-E43C-41C7-B1AC-9BA12A9026F0}"/>
          </ac:picMkLst>
        </pc:picChg>
        <pc:picChg chg="del">
          <ac:chgData name="faizul alfalah" userId="b097e28588539e7c" providerId="LiveId" clId="{31CDF9A7-CA1E-425B-9625-829B63909C64}" dt="2024-10-23T04:29:49.396" v="280" actId="478"/>
          <ac:picMkLst>
            <pc:docMk/>
            <pc:sldMk cId="0" sldId="1409"/>
            <ac:picMk id="5" creationId="{E5D27006-B039-4191-A3FC-E6FB7A39427E}"/>
          </ac:picMkLst>
        </pc:picChg>
      </pc:sldChg>
      <pc:sldChg chg="addSp delSp modSp mod">
        <pc:chgData name="faizul alfalah" userId="b097e28588539e7c" providerId="LiveId" clId="{31CDF9A7-CA1E-425B-9625-829B63909C64}" dt="2024-10-23T03:31:13.800" v="75" actId="1076"/>
        <pc:sldMkLst>
          <pc:docMk/>
          <pc:sldMk cId="1554810667" sldId="1529"/>
        </pc:sldMkLst>
        <pc:spChg chg="mod">
          <ac:chgData name="faizul alfalah" userId="b097e28588539e7c" providerId="LiveId" clId="{31CDF9A7-CA1E-425B-9625-829B63909C64}" dt="2024-10-23T03:30:20.351" v="61" actId="1076"/>
          <ac:spMkLst>
            <pc:docMk/>
            <pc:sldMk cId="1554810667" sldId="1529"/>
            <ac:spMk id="4" creationId="{00000000-0000-0000-0000-000000000000}"/>
          </ac:spMkLst>
        </pc:spChg>
        <pc:spChg chg="add del mod">
          <ac:chgData name="faizul alfalah" userId="b097e28588539e7c" providerId="LiveId" clId="{31CDF9A7-CA1E-425B-9625-829B63909C64}" dt="2024-10-23T03:31:10.440" v="73" actId="478"/>
          <ac:spMkLst>
            <pc:docMk/>
            <pc:sldMk cId="1554810667" sldId="1529"/>
            <ac:spMk id="5" creationId="{73E466C4-FED9-4F18-910C-C97BB2924FC1}"/>
          </ac:spMkLst>
        </pc:spChg>
        <pc:spChg chg="mod">
          <ac:chgData name="faizul alfalah" userId="b097e28588539e7c" providerId="LiveId" clId="{31CDF9A7-CA1E-425B-9625-829B63909C64}" dt="2024-10-23T03:29:15.333" v="40" actId="20577"/>
          <ac:spMkLst>
            <pc:docMk/>
            <pc:sldMk cId="1554810667" sldId="1529"/>
            <ac:spMk id="8" creationId="{00000000-0000-0000-0000-000000000000}"/>
          </ac:spMkLst>
        </pc:spChg>
        <pc:picChg chg="add mod">
          <ac:chgData name="faizul alfalah" userId="b097e28588539e7c" providerId="LiveId" clId="{31CDF9A7-CA1E-425B-9625-829B63909C64}" dt="2024-10-23T03:31:13.800" v="75" actId="1076"/>
          <ac:picMkLst>
            <pc:docMk/>
            <pc:sldMk cId="1554810667" sldId="1529"/>
            <ac:picMk id="6" creationId="{DF940207-2376-4D13-A0E3-0EE1E34EB3CF}"/>
          </ac:picMkLst>
        </pc:picChg>
      </pc:sldChg>
      <pc:sldChg chg="addSp delSp modSp mod setBg">
        <pc:chgData name="faizul alfalah" userId="b097e28588539e7c" providerId="LiveId" clId="{31CDF9A7-CA1E-425B-9625-829B63909C64}" dt="2024-10-23T04:51:13.310" v="523" actId="1076"/>
        <pc:sldMkLst>
          <pc:docMk/>
          <pc:sldMk cId="639672024" sldId="1573"/>
        </pc:sldMkLst>
        <pc:spChg chg="mod">
          <ac:chgData name="faizul alfalah" userId="b097e28588539e7c" providerId="LiveId" clId="{31CDF9A7-CA1E-425B-9625-829B63909C64}" dt="2024-10-23T04:51:13.310" v="523" actId="1076"/>
          <ac:spMkLst>
            <pc:docMk/>
            <pc:sldMk cId="639672024" sldId="1573"/>
            <ac:spMk id="3" creationId="{394D8918-02A2-410A-9918-45921E2A6F47}"/>
          </ac:spMkLst>
        </pc:spChg>
        <pc:spChg chg="del mod">
          <ac:chgData name="faizul alfalah" userId="b097e28588539e7c" providerId="LiveId" clId="{31CDF9A7-CA1E-425B-9625-829B63909C64}" dt="2024-10-23T04:50:43.735" v="520" actId="478"/>
          <ac:spMkLst>
            <pc:docMk/>
            <pc:sldMk cId="639672024" sldId="1573"/>
            <ac:spMk id="4" creationId="{D36276A0-FEAD-4DB0-A04A-A1C362398E93}"/>
          </ac:spMkLst>
        </pc:spChg>
        <pc:spChg chg="add mod">
          <ac:chgData name="faizul alfalah" userId="b097e28588539e7c" providerId="LiveId" clId="{31CDF9A7-CA1E-425B-9625-829B63909C64}" dt="2024-10-23T04:50:48.373" v="521"/>
          <ac:spMkLst>
            <pc:docMk/>
            <pc:sldMk cId="639672024" sldId="1573"/>
            <ac:spMk id="5" creationId="{ED20BF96-F679-4B48-9115-6636580F0CEE}"/>
          </ac:spMkLst>
        </pc:spChg>
      </pc:sldChg>
      <pc:sldChg chg="del">
        <pc:chgData name="faizul alfalah" userId="b097e28588539e7c" providerId="LiveId" clId="{31CDF9A7-CA1E-425B-9625-829B63909C64}" dt="2024-10-23T04:15:26.530" v="105" actId="47"/>
        <pc:sldMkLst>
          <pc:docMk/>
          <pc:sldMk cId="1776489958" sldId="1580"/>
        </pc:sldMkLst>
      </pc:sldChg>
      <pc:sldChg chg="del">
        <pc:chgData name="faizul alfalah" userId="b097e28588539e7c" providerId="LiveId" clId="{31CDF9A7-CA1E-425B-9625-829B63909C64}" dt="2024-10-23T04:25:38.758" v="221" actId="47"/>
        <pc:sldMkLst>
          <pc:docMk/>
          <pc:sldMk cId="2386229715" sldId="1581"/>
        </pc:sldMkLst>
      </pc:sldChg>
      <pc:sldChg chg="modSp mod setBg">
        <pc:chgData name="faizul alfalah" userId="b097e28588539e7c" providerId="LiveId" clId="{31CDF9A7-CA1E-425B-9625-829B63909C64}" dt="2024-10-23T04:38:02.111" v="379"/>
        <pc:sldMkLst>
          <pc:docMk/>
          <pc:sldMk cId="3061276841" sldId="1601"/>
        </pc:sldMkLst>
        <pc:spChg chg="mod">
          <ac:chgData name="faizul alfalah" userId="b097e28588539e7c" providerId="LiveId" clId="{31CDF9A7-CA1E-425B-9625-829B63909C64}" dt="2024-10-23T02:21:35.918" v="0"/>
          <ac:spMkLst>
            <pc:docMk/>
            <pc:sldMk cId="3061276841" sldId="1601"/>
            <ac:spMk id="3" creationId="{E18A0E98-4B2B-4FE1-9929-7CAF2967EF72}"/>
          </ac:spMkLst>
        </pc:spChg>
        <pc:spChg chg="mod">
          <ac:chgData name="faizul alfalah" userId="b097e28588539e7c" providerId="LiveId" clId="{31CDF9A7-CA1E-425B-9625-829B63909C64}" dt="2024-10-23T02:22:02.364" v="4" actId="14100"/>
          <ac:spMkLst>
            <pc:docMk/>
            <pc:sldMk cId="3061276841" sldId="1601"/>
            <ac:spMk id="4" creationId="{B215B174-0C65-4DC9-97EC-4177DA28C37B}"/>
          </ac:spMkLst>
        </pc:spChg>
      </pc:sldChg>
      <pc:sldChg chg="addSp delSp modSp mod setBg">
        <pc:chgData name="faizul alfalah" userId="b097e28588539e7c" providerId="LiveId" clId="{31CDF9A7-CA1E-425B-9625-829B63909C64}" dt="2024-10-23T04:40:36.947" v="409"/>
        <pc:sldMkLst>
          <pc:docMk/>
          <pc:sldMk cId="430816264" sldId="1602"/>
        </pc:sldMkLst>
        <pc:spChg chg="mod">
          <ac:chgData name="faizul alfalah" userId="b097e28588539e7c" providerId="LiveId" clId="{31CDF9A7-CA1E-425B-9625-829B63909C64}" dt="2024-10-23T04:16:19.957" v="113" actId="1076"/>
          <ac:spMkLst>
            <pc:docMk/>
            <pc:sldMk cId="430816264" sldId="1602"/>
            <ac:spMk id="4" creationId="{B4ECB5FB-2D39-47C1-A4D0-DF2B5C9D334E}"/>
          </ac:spMkLst>
        </pc:spChg>
        <pc:spChg chg="mod">
          <ac:chgData name="faizul alfalah" userId="b097e28588539e7c" providerId="LiveId" clId="{31CDF9A7-CA1E-425B-9625-829B63909C64}" dt="2024-10-23T04:16:22.457" v="114" actId="1076"/>
          <ac:spMkLst>
            <pc:docMk/>
            <pc:sldMk cId="430816264" sldId="1602"/>
            <ac:spMk id="5" creationId="{B9D33E1E-C241-4B5D-A7A8-C1D2651AA151}"/>
          </ac:spMkLst>
        </pc:spChg>
        <pc:spChg chg="del">
          <ac:chgData name="faizul alfalah" userId="b097e28588539e7c" providerId="LiveId" clId="{31CDF9A7-CA1E-425B-9625-829B63909C64}" dt="2024-10-23T04:15:53.189" v="107" actId="478"/>
          <ac:spMkLst>
            <pc:docMk/>
            <pc:sldMk cId="430816264" sldId="1602"/>
            <ac:spMk id="6" creationId="{742CF95C-5990-4074-A2C2-12B162B45746}"/>
          </ac:spMkLst>
        </pc:spChg>
        <pc:spChg chg="add mod">
          <ac:chgData name="faizul alfalah" userId="b097e28588539e7c" providerId="LiveId" clId="{31CDF9A7-CA1E-425B-9625-829B63909C64}" dt="2024-10-23T04:16:36.214" v="124" actId="20577"/>
          <ac:spMkLst>
            <pc:docMk/>
            <pc:sldMk cId="430816264" sldId="1602"/>
            <ac:spMk id="7" creationId="{6CFA5A43-EDEA-4D08-988C-EB9E652C16E9}"/>
          </ac:spMkLst>
        </pc:spChg>
        <pc:spChg chg="add mod">
          <ac:chgData name="faizul alfalah" userId="b097e28588539e7c" providerId="LiveId" clId="{31CDF9A7-CA1E-425B-9625-829B63909C64}" dt="2024-10-23T04:16:50.899" v="128" actId="404"/>
          <ac:spMkLst>
            <pc:docMk/>
            <pc:sldMk cId="430816264" sldId="1602"/>
            <ac:spMk id="8" creationId="{AE35F57D-9F4E-4E66-94ED-6383764B390F}"/>
          </ac:spMkLst>
        </pc:spChg>
      </pc:sldChg>
      <pc:sldChg chg="delSp modSp mod ord setBg">
        <pc:chgData name="faizul alfalah" userId="b097e28588539e7c" providerId="LiveId" clId="{31CDF9A7-CA1E-425B-9625-829B63909C64}" dt="2024-10-23T04:40:47.889" v="411"/>
        <pc:sldMkLst>
          <pc:docMk/>
          <pc:sldMk cId="2202074102" sldId="1603"/>
        </pc:sldMkLst>
        <pc:spChg chg="mod">
          <ac:chgData name="faizul alfalah" userId="b097e28588539e7c" providerId="LiveId" clId="{31CDF9A7-CA1E-425B-9625-829B63909C64}" dt="2024-10-23T04:17:36.210" v="153" actId="1036"/>
          <ac:spMkLst>
            <pc:docMk/>
            <pc:sldMk cId="2202074102" sldId="1603"/>
            <ac:spMk id="4" creationId="{EC716363-9291-4F27-8D36-C265EAB9A3FE}"/>
          </ac:spMkLst>
        </pc:spChg>
        <pc:spChg chg="mod">
          <ac:chgData name="faizul alfalah" userId="b097e28588539e7c" providerId="LiveId" clId="{31CDF9A7-CA1E-425B-9625-829B63909C64}" dt="2024-10-23T04:17:36.210" v="153" actId="1036"/>
          <ac:spMkLst>
            <pc:docMk/>
            <pc:sldMk cId="2202074102" sldId="1603"/>
            <ac:spMk id="5" creationId="{8131958C-5464-47F4-AB58-00B04B7C17EC}"/>
          </ac:spMkLst>
        </pc:spChg>
        <pc:spChg chg="del">
          <ac:chgData name="faizul alfalah" userId="b097e28588539e7c" providerId="LiveId" clId="{31CDF9A7-CA1E-425B-9625-829B63909C64}" dt="2024-10-23T04:17:26.379" v="143" actId="478"/>
          <ac:spMkLst>
            <pc:docMk/>
            <pc:sldMk cId="2202074102" sldId="1603"/>
            <ac:spMk id="6" creationId="{90C90FAA-0648-4BD9-81B6-C277556E93D4}"/>
          </ac:spMkLst>
        </pc:spChg>
      </pc:sldChg>
      <pc:sldChg chg="del">
        <pc:chgData name="faizul alfalah" userId="b097e28588539e7c" providerId="LiveId" clId="{31CDF9A7-CA1E-425B-9625-829B63909C64}" dt="2024-10-23T04:25:37.030" v="220" actId="47"/>
        <pc:sldMkLst>
          <pc:docMk/>
          <pc:sldMk cId="893649418" sldId="1604"/>
        </pc:sldMkLst>
      </pc:sldChg>
      <pc:sldChg chg="addSp modSp mod setBg">
        <pc:chgData name="faizul alfalah" userId="b097e28588539e7c" providerId="LiveId" clId="{31CDF9A7-CA1E-425B-9625-829B63909C64}" dt="2024-10-23T04:40:26.710" v="407"/>
        <pc:sldMkLst>
          <pc:docMk/>
          <pc:sldMk cId="2974748953" sldId="1613"/>
        </pc:sldMkLst>
        <pc:spChg chg="mod">
          <ac:chgData name="faizul alfalah" userId="b097e28588539e7c" providerId="LiveId" clId="{31CDF9A7-CA1E-425B-9625-829B63909C64}" dt="2024-10-23T03:34:38.748" v="94" actId="1076"/>
          <ac:spMkLst>
            <pc:docMk/>
            <pc:sldMk cId="2974748953" sldId="1613"/>
            <ac:spMk id="3" creationId="{E18A0E98-4B2B-4FE1-9929-7CAF2967EF72}"/>
          </ac:spMkLst>
        </pc:spChg>
        <pc:spChg chg="mod">
          <ac:chgData name="faizul alfalah" userId="b097e28588539e7c" providerId="LiveId" clId="{31CDF9A7-CA1E-425B-9625-829B63909C64}" dt="2024-10-23T04:15:15.791" v="104"/>
          <ac:spMkLst>
            <pc:docMk/>
            <pc:sldMk cId="2974748953" sldId="1613"/>
            <ac:spMk id="4" creationId="{9550B579-5C5F-4A5A-9040-240B1FAA5FB2}"/>
          </ac:spMkLst>
        </pc:spChg>
        <pc:spChg chg="add mod">
          <ac:chgData name="faizul alfalah" userId="b097e28588539e7c" providerId="LiveId" clId="{31CDF9A7-CA1E-425B-9625-829B63909C64}" dt="2024-10-23T03:35:12.766" v="103" actId="14100"/>
          <ac:spMkLst>
            <pc:docMk/>
            <pc:sldMk cId="2974748953" sldId="1613"/>
            <ac:spMk id="5" creationId="{20E1C056-AAB2-40CF-881C-5D970CA222E5}"/>
          </ac:spMkLst>
        </pc:spChg>
      </pc:sldChg>
      <pc:sldChg chg="addSp delSp modSp mod ord setBg">
        <pc:chgData name="faizul alfalah" userId="b097e28588539e7c" providerId="LiveId" clId="{31CDF9A7-CA1E-425B-9625-829B63909C64}" dt="2024-10-23T04:41:47.296" v="423"/>
        <pc:sldMkLst>
          <pc:docMk/>
          <pc:sldMk cId="3433440903" sldId="1614"/>
        </pc:sldMkLst>
        <pc:spChg chg="mod">
          <ac:chgData name="faizul alfalah" userId="b097e28588539e7c" providerId="LiveId" clId="{31CDF9A7-CA1E-425B-9625-829B63909C64}" dt="2024-10-23T04:21:41.598" v="194" actId="1076"/>
          <ac:spMkLst>
            <pc:docMk/>
            <pc:sldMk cId="3433440903" sldId="1614"/>
            <ac:spMk id="5" creationId="{00000000-0000-0000-0000-000000000000}"/>
          </ac:spMkLst>
        </pc:spChg>
        <pc:spChg chg="add del mod">
          <ac:chgData name="faizul alfalah" userId="b097e28588539e7c" providerId="LiveId" clId="{31CDF9A7-CA1E-425B-9625-829B63909C64}" dt="2024-10-23T04:22:46.125" v="206" actId="478"/>
          <ac:spMkLst>
            <pc:docMk/>
            <pc:sldMk cId="3433440903" sldId="1614"/>
            <ac:spMk id="6" creationId="{C851EA8F-7815-42FF-A8C8-BA89B4B57A6F}"/>
          </ac:spMkLst>
        </pc:spChg>
        <pc:spChg chg="mod">
          <ac:chgData name="faizul alfalah" userId="b097e28588539e7c" providerId="LiveId" clId="{31CDF9A7-CA1E-425B-9625-829B63909C64}" dt="2024-10-23T04:22:32.261" v="205" actId="1036"/>
          <ac:spMkLst>
            <pc:docMk/>
            <pc:sldMk cId="3433440903" sldId="1614"/>
            <ac:spMk id="8" creationId="{00000000-0000-0000-0000-000000000000}"/>
          </ac:spMkLst>
        </pc:spChg>
        <pc:picChg chg="add mod">
          <ac:chgData name="faizul alfalah" userId="b097e28588539e7c" providerId="LiveId" clId="{31CDF9A7-CA1E-425B-9625-829B63909C64}" dt="2024-10-23T04:22:50.765" v="208" actId="1076"/>
          <ac:picMkLst>
            <pc:docMk/>
            <pc:sldMk cId="3433440903" sldId="1614"/>
            <ac:picMk id="4" creationId="{2881326B-3B5B-494F-8AB5-83DD74BE6167}"/>
          </ac:picMkLst>
        </pc:picChg>
        <pc:picChg chg="del">
          <ac:chgData name="faizul alfalah" userId="b097e28588539e7c" providerId="LiveId" clId="{31CDF9A7-CA1E-425B-9625-829B63909C64}" dt="2024-10-23T04:20:50.115" v="179" actId="478"/>
          <ac:picMkLst>
            <pc:docMk/>
            <pc:sldMk cId="3433440903" sldId="1614"/>
            <ac:picMk id="7" creationId="{3409C86D-AD08-489A-8BC3-9DC270E9B247}"/>
          </ac:picMkLst>
        </pc:picChg>
      </pc:sldChg>
      <pc:sldChg chg="del">
        <pc:chgData name="faizul alfalah" userId="b097e28588539e7c" providerId="LiveId" clId="{31CDF9A7-CA1E-425B-9625-829B63909C64}" dt="2024-10-23T04:25:39.929" v="222" actId="47"/>
        <pc:sldMkLst>
          <pc:docMk/>
          <pc:sldMk cId="3032613377" sldId="1615"/>
        </pc:sldMkLst>
      </pc:sldChg>
      <pc:sldChg chg="modSp mod ord setBg">
        <pc:chgData name="faizul alfalah" userId="b097e28588539e7c" providerId="LiveId" clId="{31CDF9A7-CA1E-425B-9625-829B63909C64}" dt="2024-10-23T04:46:48.193" v="492"/>
        <pc:sldMkLst>
          <pc:docMk/>
          <pc:sldMk cId="3090636105" sldId="1616"/>
        </pc:sldMkLst>
        <pc:spChg chg="mod">
          <ac:chgData name="faizul alfalah" userId="b097e28588539e7c" providerId="LiveId" clId="{31CDF9A7-CA1E-425B-9625-829B63909C64}" dt="2024-10-23T04:46:43.965" v="490" actId="1076"/>
          <ac:spMkLst>
            <pc:docMk/>
            <pc:sldMk cId="3090636105" sldId="1616"/>
            <ac:spMk id="5" creationId="{00000000-0000-0000-0000-000000000000}"/>
          </ac:spMkLst>
        </pc:spChg>
        <pc:spChg chg="mod">
          <ac:chgData name="faizul alfalah" userId="b097e28588539e7c" providerId="LiveId" clId="{31CDF9A7-CA1E-425B-9625-829B63909C64}" dt="2024-10-23T04:46:18.080" v="488" actId="208"/>
          <ac:spMkLst>
            <pc:docMk/>
            <pc:sldMk cId="3090636105" sldId="1616"/>
            <ac:spMk id="8" creationId="{00000000-0000-0000-0000-000000000000}"/>
          </ac:spMkLst>
        </pc:spChg>
      </pc:sldChg>
      <pc:sldChg chg="del">
        <pc:chgData name="faizul alfalah" userId="b097e28588539e7c" providerId="LiveId" clId="{31CDF9A7-CA1E-425B-9625-829B63909C64}" dt="2024-10-23T04:15:26.530" v="105" actId="47"/>
        <pc:sldMkLst>
          <pc:docMk/>
          <pc:sldMk cId="719015906" sldId="1620"/>
        </pc:sldMkLst>
      </pc:sldChg>
      <pc:sldChg chg="del">
        <pc:chgData name="faizul alfalah" userId="b097e28588539e7c" providerId="LiveId" clId="{31CDF9A7-CA1E-425B-9625-829B63909C64}" dt="2024-10-23T04:25:41.070" v="223" actId="47"/>
        <pc:sldMkLst>
          <pc:docMk/>
          <pc:sldMk cId="922125819" sldId="1621"/>
        </pc:sldMkLst>
      </pc:sldChg>
      <pc:sldChg chg="del">
        <pc:chgData name="faizul alfalah" userId="b097e28588539e7c" providerId="LiveId" clId="{31CDF9A7-CA1E-425B-9625-829B63909C64}" dt="2024-10-23T04:25:42.305" v="224" actId="47"/>
        <pc:sldMkLst>
          <pc:docMk/>
          <pc:sldMk cId="3649070971" sldId="1622"/>
        </pc:sldMkLst>
      </pc:sldChg>
      <pc:sldChg chg="del">
        <pc:chgData name="faizul alfalah" userId="b097e28588539e7c" providerId="LiveId" clId="{31CDF9A7-CA1E-425B-9625-829B63909C64}" dt="2024-10-23T04:25:43.399" v="225" actId="47"/>
        <pc:sldMkLst>
          <pc:docMk/>
          <pc:sldMk cId="3312777650" sldId="1623"/>
        </pc:sldMkLst>
      </pc:sldChg>
      <pc:sldChg chg="del">
        <pc:chgData name="faizul alfalah" userId="b097e28588539e7c" providerId="LiveId" clId="{31CDF9A7-CA1E-425B-9625-829B63909C64}" dt="2024-10-23T04:25:44.462" v="226" actId="47"/>
        <pc:sldMkLst>
          <pc:docMk/>
          <pc:sldMk cId="1325429229" sldId="1624"/>
        </pc:sldMkLst>
      </pc:sldChg>
      <pc:sldChg chg="modSp add mod setBg">
        <pc:chgData name="faizul alfalah" userId="b097e28588539e7c" providerId="LiveId" clId="{31CDF9A7-CA1E-425B-9625-829B63909C64}" dt="2024-10-23T04:38:25.090" v="383"/>
        <pc:sldMkLst>
          <pc:docMk/>
          <pc:sldMk cId="1304391208" sldId="1625"/>
        </pc:sldMkLst>
        <pc:spChg chg="mod">
          <ac:chgData name="faizul alfalah" userId="b097e28588539e7c" providerId="LiveId" clId="{31CDF9A7-CA1E-425B-9625-829B63909C64}" dt="2024-10-23T03:23:26.544" v="7" actId="404"/>
          <ac:spMkLst>
            <pc:docMk/>
            <pc:sldMk cId="1304391208" sldId="1625"/>
            <ac:spMk id="3" creationId="{E18A0E98-4B2B-4FE1-9929-7CAF2967EF72}"/>
          </ac:spMkLst>
        </pc:spChg>
        <pc:spChg chg="mod">
          <ac:chgData name="faizul alfalah" userId="b097e28588539e7c" providerId="LiveId" clId="{31CDF9A7-CA1E-425B-9625-829B63909C64}" dt="2024-10-23T03:23:48.947" v="8"/>
          <ac:spMkLst>
            <pc:docMk/>
            <pc:sldMk cId="1304391208" sldId="1625"/>
            <ac:spMk id="4" creationId="{B215B174-0C65-4DC9-97EC-4177DA28C37B}"/>
          </ac:spMkLst>
        </pc:spChg>
      </pc:sldChg>
      <pc:sldChg chg="delSp modSp add mod setBg">
        <pc:chgData name="faizul alfalah" userId="b097e28588539e7c" providerId="LiveId" clId="{31CDF9A7-CA1E-425B-9625-829B63909C64}" dt="2024-10-23T04:38:35.111" v="387"/>
        <pc:sldMkLst>
          <pc:docMk/>
          <pc:sldMk cId="3988699274" sldId="1626"/>
        </pc:sldMkLst>
        <pc:spChg chg="mod">
          <ac:chgData name="faizul alfalah" userId="b097e28588539e7c" providerId="LiveId" clId="{31CDF9A7-CA1E-425B-9625-829B63909C64}" dt="2024-10-23T03:25:38.191" v="15" actId="1076"/>
          <ac:spMkLst>
            <pc:docMk/>
            <pc:sldMk cId="3988699274" sldId="1626"/>
            <ac:spMk id="3" creationId="{E18A0E98-4B2B-4FE1-9929-7CAF2967EF72}"/>
          </ac:spMkLst>
        </pc:spChg>
        <pc:spChg chg="del">
          <ac:chgData name="faizul alfalah" userId="b097e28588539e7c" providerId="LiveId" clId="{31CDF9A7-CA1E-425B-9625-829B63909C64}" dt="2024-10-23T03:25:23.721" v="11" actId="478"/>
          <ac:spMkLst>
            <pc:docMk/>
            <pc:sldMk cId="3988699274" sldId="1626"/>
            <ac:spMk id="4" creationId="{B215B174-0C65-4DC9-97EC-4177DA28C37B}"/>
          </ac:spMkLst>
        </pc:spChg>
      </pc:sldChg>
      <pc:sldChg chg="modSp add mod setBg">
        <pc:chgData name="faizul alfalah" userId="b097e28588539e7c" providerId="LiveId" clId="{31CDF9A7-CA1E-425B-9625-829B63909C64}" dt="2024-10-23T04:38:53.575" v="391"/>
        <pc:sldMkLst>
          <pc:docMk/>
          <pc:sldMk cId="2763117588" sldId="1627"/>
        </pc:sldMkLst>
        <pc:spChg chg="mod">
          <ac:chgData name="faizul alfalah" userId="b097e28588539e7c" providerId="LiveId" clId="{31CDF9A7-CA1E-425B-9625-829B63909C64}" dt="2024-10-23T03:26:30.934" v="20" actId="14100"/>
          <ac:spMkLst>
            <pc:docMk/>
            <pc:sldMk cId="2763117588" sldId="1627"/>
            <ac:spMk id="3" creationId="{E18A0E98-4B2B-4FE1-9929-7CAF2967EF72}"/>
          </ac:spMkLst>
        </pc:spChg>
        <pc:spChg chg="mod">
          <ac:chgData name="faizul alfalah" userId="b097e28588539e7c" providerId="LiveId" clId="{31CDF9A7-CA1E-425B-9625-829B63909C64}" dt="2024-10-23T03:26:19.812" v="18"/>
          <ac:spMkLst>
            <pc:docMk/>
            <pc:sldMk cId="2763117588" sldId="1627"/>
            <ac:spMk id="4" creationId="{B215B174-0C65-4DC9-97EC-4177DA28C37B}"/>
          </ac:spMkLst>
        </pc:spChg>
      </pc:sldChg>
      <pc:sldChg chg="modSp add mod setBg">
        <pc:chgData name="faizul alfalah" userId="b097e28588539e7c" providerId="LiveId" clId="{31CDF9A7-CA1E-425B-9625-829B63909C64}" dt="2024-10-23T04:39:26.373" v="395"/>
        <pc:sldMkLst>
          <pc:docMk/>
          <pc:sldMk cId="1303262264" sldId="1628"/>
        </pc:sldMkLst>
        <pc:spChg chg="mod">
          <ac:chgData name="faizul alfalah" userId="b097e28588539e7c" providerId="LiveId" clId="{31CDF9A7-CA1E-425B-9625-829B63909C64}" dt="2024-10-23T03:27:38.582" v="29" actId="14100"/>
          <ac:spMkLst>
            <pc:docMk/>
            <pc:sldMk cId="1303262264" sldId="1628"/>
            <ac:spMk id="3" creationId="{E18A0E98-4B2B-4FE1-9929-7CAF2967EF72}"/>
          </ac:spMkLst>
        </pc:spChg>
        <pc:spChg chg="mod">
          <ac:chgData name="faizul alfalah" userId="b097e28588539e7c" providerId="LiveId" clId="{31CDF9A7-CA1E-425B-9625-829B63909C64}" dt="2024-10-23T03:28:30.599" v="38" actId="20577"/>
          <ac:spMkLst>
            <pc:docMk/>
            <pc:sldMk cId="1303262264" sldId="1628"/>
            <ac:spMk id="4" creationId="{9550B579-5C5F-4A5A-9040-240B1FAA5FB2}"/>
          </ac:spMkLst>
        </pc:spChg>
      </pc:sldChg>
      <pc:sldChg chg="modSp add mod setBg">
        <pc:chgData name="faizul alfalah" userId="b097e28588539e7c" providerId="LiveId" clId="{31CDF9A7-CA1E-425B-9625-829B63909C64}" dt="2024-10-23T04:39:46.573" v="399"/>
        <pc:sldMkLst>
          <pc:docMk/>
          <pc:sldMk cId="2360841249" sldId="1629"/>
        </pc:sldMkLst>
        <pc:spChg chg="mod">
          <ac:chgData name="faizul alfalah" userId="b097e28588539e7c" providerId="LiveId" clId="{31CDF9A7-CA1E-425B-9625-829B63909C64}" dt="2024-10-23T03:33:00.352" v="81" actId="1076"/>
          <ac:spMkLst>
            <pc:docMk/>
            <pc:sldMk cId="2360841249" sldId="1629"/>
            <ac:spMk id="3" creationId="{E18A0E98-4B2B-4FE1-9929-7CAF2967EF72}"/>
          </ac:spMkLst>
        </pc:spChg>
        <pc:spChg chg="mod">
          <ac:chgData name="faizul alfalah" userId="b097e28588539e7c" providerId="LiveId" clId="{31CDF9A7-CA1E-425B-9625-829B63909C64}" dt="2024-10-23T03:33:03.294" v="82" actId="1076"/>
          <ac:spMkLst>
            <pc:docMk/>
            <pc:sldMk cId="2360841249" sldId="1629"/>
            <ac:spMk id="4" creationId="{B215B174-0C65-4DC9-97EC-4177DA28C37B}"/>
          </ac:spMkLst>
        </pc:spChg>
      </pc:sldChg>
      <pc:sldChg chg="modSp add mod setBg">
        <pc:chgData name="faizul alfalah" userId="b097e28588539e7c" providerId="LiveId" clId="{31CDF9A7-CA1E-425B-9625-829B63909C64}" dt="2024-10-23T04:40:05.046" v="403"/>
        <pc:sldMkLst>
          <pc:docMk/>
          <pc:sldMk cId="3531509837" sldId="1630"/>
        </pc:sldMkLst>
        <pc:spChg chg="mod">
          <ac:chgData name="faizul alfalah" userId="b097e28588539e7c" providerId="LiveId" clId="{31CDF9A7-CA1E-425B-9625-829B63909C64}" dt="2024-10-23T03:34:07.802" v="90" actId="14100"/>
          <ac:spMkLst>
            <pc:docMk/>
            <pc:sldMk cId="3531509837" sldId="1630"/>
            <ac:spMk id="3" creationId="{E18A0E98-4B2B-4FE1-9929-7CAF2967EF72}"/>
          </ac:spMkLst>
        </pc:spChg>
        <pc:spChg chg="mod">
          <ac:chgData name="faizul alfalah" userId="b097e28588539e7c" providerId="LiveId" clId="{31CDF9A7-CA1E-425B-9625-829B63909C64}" dt="2024-10-23T03:34:02.231" v="89"/>
          <ac:spMkLst>
            <pc:docMk/>
            <pc:sldMk cId="3531509837" sldId="1630"/>
            <ac:spMk id="4" creationId="{B215B174-0C65-4DC9-97EC-4177DA28C37B}"/>
          </ac:spMkLst>
        </pc:spChg>
      </pc:sldChg>
      <pc:sldChg chg="modSp add mod setBg">
        <pc:chgData name="faizul alfalah" userId="b097e28588539e7c" providerId="LiveId" clId="{31CDF9A7-CA1E-425B-9625-829B63909C64}" dt="2024-10-23T04:40:58.394" v="415"/>
        <pc:sldMkLst>
          <pc:docMk/>
          <pc:sldMk cId="3463351546" sldId="1631"/>
        </pc:sldMkLst>
        <pc:spChg chg="mod">
          <ac:chgData name="faizul alfalah" userId="b097e28588539e7c" providerId="LiveId" clId="{31CDF9A7-CA1E-425B-9625-829B63909C64}" dt="2024-10-23T04:17:48.544" v="163" actId="20577"/>
          <ac:spMkLst>
            <pc:docMk/>
            <pc:sldMk cId="3463351546" sldId="1631"/>
            <ac:spMk id="4" creationId="{EC716363-9291-4F27-8D36-C265EAB9A3FE}"/>
          </ac:spMkLst>
        </pc:spChg>
        <pc:spChg chg="mod">
          <ac:chgData name="faizul alfalah" userId="b097e28588539e7c" providerId="LiveId" clId="{31CDF9A7-CA1E-425B-9625-829B63909C64}" dt="2024-10-23T04:18:05.846" v="166" actId="14100"/>
          <ac:spMkLst>
            <pc:docMk/>
            <pc:sldMk cId="3463351546" sldId="1631"/>
            <ac:spMk id="5" creationId="{8131958C-5464-47F4-AB58-00B04B7C17EC}"/>
          </ac:spMkLst>
        </pc:spChg>
      </pc:sldChg>
      <pc:sldChg chg="modSp add mod setBg">
        <pc:chgData name="faizul alfalah" userId="b097e28588539e7c" providerId="LiveId" clId="{31CDF9A7-CA1E-425B-9625-829B63909C64}" dt="2024-10-23T04:41:25.372" v="419"/>
        <pc:sldMkLst>
          <pc:docMk/>
          <pc:sldMk cId="1049014459" sldId="1632"/>
        </pc:sldMkLst>
        <pc:spChg chg="mod">
          <ac:chgData name="faizul alfalah" userId="b097e28588539e7c" providerId="LiveId" clId="{31CDF9A7-CA1E-425B-9625-829B63909C64}" dt="2024-10-23T04:20:04.466" v="174" actId="1076"/>
          <ac:spMkLst>
            <pc:docMk/>
            <pc:sldMk cId="1049014459" sldId="1632"/>
            <ac:spMk id="3" creationId="{E18A0E98-4B2B-4FE1-9929-7CAF2967EF72}"/>
          </ac:spMkLst>
        </pc:spChg>
        <pc:spChg chg="mod">
          <ac:chgData name="faizul alfalah" userId="b097e28588539e7c" providerId="LiveId" clId="{31CDF9A7-CA1E-425B-9625-829B63909C64}" dt="2024-10-23T04:20:02.605" v="173" actId="1076"/>
          <ac:spMkLst>
            <pc:docMk/>
            <pc:sldMk cId="1049014459" sldId="1632"/>
            <ac:spMk id="4" creationId="{B215B174-0C65-4DC9-97EC-4177DA28C37B}"/>
          </ac:spMkLst>
        </pc:spChg>
      </pc:sldChg>
      <pc:sldChg chg="delSp modSp add mod setBg">
        <pc:chgData name="faizul alfalah" userId="b097e28588539e7c" providerId="LiveId" clId="{31CDF9A7-CA1E-425B-9625-829B63909C64}" dt="2024-10-23T04:47:23.753" v="502"/>
        <pc:sldMkLst>
          <pc:docMk/>
          <pc:sldMk cId="764383591" sldId="1633"/>
        </pc:sldMkLst>
        <pc:spChg chg="mod">
          <ac:chgData name="faizul alfalah" userId="b097e28588539e7c" providerId="LiveId" clId="{31CDF9A7-CA1E-425B-9625-829B63909C64}" dt="2024-10-23T04:47:15.536" v="498" actId="207"/>
          <ac:spMkLst>
            <pc:docMk/>
            <pc:sldMk cId="764383591" sldId="1633"/>
            <ac:spMk id="3" creationId="{E18A0E98-4B2B-4FE1-9929-7CAF2967EF72}"/>
          </ac:spMkLst>
        </pc:spChg>
        <pc:spChg chg="del">
          <ac:chgData name="faizul alfalah" userId="b097e28588539e7c" providerId="LiveId" clId="{31CDF9A7-CA1E-425B-9625-829B63909C64}" dt="2024-10-23T04:25:13.249" v="217" actId="478"/>
          <ac:spMkLst>
            <pc:docMk/>
            <pc:sldMk cId="764383591" sldId="1633"/>
            <ac:spMk id="4" creationId="{B215B174-0C65-4DC9-97EC-4177DA28C37B}"/>
          </ac:spMkLst>
        </pc:spChg>
      </pc:sldChg>
      <pc:sldChg chg="delSp modSp add mod setBg">
        <pc:chgData name="faizul alfalah" userId="b097e28588539e7c" providerId="LiveId" clId="{31CDF9A7-CA1E-425B-9625-829B63909C64}" dt="2024-10-23T04:47:43.205" v="506"/>
        <pc:sldMkLst>
          <pc:docMk/>
          <pc:sldMk cId="666574321" sldId="1634"/>
        </pc:sldMkLst>
        <pc:spChg chg="mod">
          <ac:chgData name="faizul alfalah" userId="b097e28588539e7c" providerId="LiveId" clId="{31CDF9A7-CA1E-425B-9625-829B63909C64}" dt="2024-10-23T04:29:44.173" v="279" actId="1076"/>
          <ac:spMkLst>
            <pc:docMk/>
            <pc:sldMk cId="666574321" sldId="1634"/>
            <ac:spMk id="4" creationId="{54A210E4-9B2B-405C-9916-64CDF6D72A3A}"/>
          </ac:spMkLst>
        </pc:spChg>
        <pc:spChg chg="del">
          <ac:chgData name="faizul alfalah" userId="b097e28588539e7c" providerId="LiveId" clId="{31CDF9A7-CA1E-425B-9625-829B63909C64}" dt="2024-10-23T04:29:36.333" v="276" actId="478"/>
          <ac:spMkLst>
            <pc:docMk/>
            <pc:sldMk cId="666574321" sldId="1634"/>
            <ac:spMk id="5" creationId="{886D4ACF-5138-475A-B51C-4DB4CEBD28D1}"/>
          </ac:spMkLst>
        </pc:spChg>
      </pc:sldChg>
      <pc:sldChg chg="modSp add mod setBg">
        <pc:chgData name="faizul alfalah" userId="b097e28588539e7c" providerId="LiveId" clId="{31CDF9A7-CA1E-425B-9625-829B63909C64}" dt="2024-10-23T04:51:59.252" v="529" actId="1076"/>
        <pc:sldMkLst>
          <pc:docMk/>
          <pc:sldMk cId="392682945" sldId="1635"/>
        </pc:sldMkLst>
        <pc:spChg chg="mod">
          <ac:chgData name="faizul alfalah" userId="b097e28588539e7c" providerId="LiveId" clId="{31CDF9A7-CA1E-425B-9625-829B63909C64}" dt="2024-10-23T04:51:59.252" v="529" actId="1076"/>
          <ac:spMkLst>
            <pc:docMk/>
            <pc:sldMk cId="392682945" sldId="1635"/>
            <ac:spMk id="3" creationId="{394D8918-02A2-410A-9918-45921E2A6F4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14215-70E3-40BA-A853-8179A71F5443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FEB16-31BB-4241-B87A-65DC81AE5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8FE-48E7-49BD-94D3-1F2F39F48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CC3D-B403-45BE-9AF8-1D1CF790AB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8FE-48E7-49BD-94D3-1F2F39F48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CC3D-B403-45BE-9AF8-1D1CF790AB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8FE-48E7-49BD-94D3-1F2F39F48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CC3D-B403-45BE-9AF8-1D1CF790AB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8FE-48E7-49BD-94D3-1F2F39F48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CC3D-B403-45BE-9AF8-1D1CF790AB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8FE-48E7-49BD-94D3-1F2F39F48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CC3D-B403-45BE-9AF8-1D1CF790AB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8FE-48E7-49BD-94D3-1F2F39F48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CC3D-B403-45BE-9AF8-1D1CF790AB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8FE-48E7-49BD-94D3-1F2F39F48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CC3D-B403-45BE-9AF8-1D1CF790AB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8FE-48E7-49BD-94D3-1F2F39F48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CC3D-B403-45BE-9AF8-1D1CF790AB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8FE-48E7-49BD-94D3-1F2F39F48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CC3D-B403-45BE-9AF8-1D1CF790AB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8FE-48E7-49BD-94D3-1F2F39F48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CC3D-B403-45BE-9AF8-1D1CF790AB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E8FE-48E7-49BD-94D3-1F2F39F48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BCC3D-B403-45BE-9AF8-1D1CF790AB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D223-3632-4F63-9877-691B3446FA7B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t>24/10/2024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958A-610B-43CA-85FE-D855CAEB0F2F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D223-3632-4F63-9877-691B3446FA7B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t>24/10/2024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958A-610B-43CA-85FE-D855CAEB0F2F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D223-3632-4F63-9877-691B3446FA7B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t>24/10/2024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958A-610B-43CA-85FE-D855CAEB0F2F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D223-3632-4F63-9877-691B3446FA7B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t>24/10/2024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958A-610B-43CA-85FE-D855CAEB0F2F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D223-3632-4F63-9877-691B3446FA7B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t>24/10/2024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958A-610B-43CA-85FE-D855CAEB0F2F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D223-3632-4F63-9877-691B3446FA7B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t>24/10/2024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958A-610B-43CA-85FE-D855CAEB0F2F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D223-3632-4F63-9877-691B3446FA7B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t>24/10/2024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958A-610B-43CA-85FE-D855CAEB0F2F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D223-3632-4F63-9877-691B3446FA7B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t>24/10/2024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958A-610B-43CA-85FE-D855CAEB0F2F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D223-3632-4F63-9877-691B3446FA7B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t>24/10/2024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958A-610B-43CA-85FE-D855CAEB0F2F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D223-3632-4F63-9877-691B3446FA7B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t>24/10/2024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958A-610B-43CA-85FE-D855CAEB0F2F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D223-3632-4F63-9877-691B3446FA7B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t>24/10/2024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958A-610B-43CA-85FE-D855CAEB0F2F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4B51-06E0-4B7B-8AFA-5EA73F0E2D1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724CC-7BB4-4E30-9AFF-AE0CA1EB1F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E4B51-06E0-4B7B-8AFA-5EA73F0E2D1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724CC-7BB4-4E30-9AFF-AE0CA1EB1F6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6E8FE-48E7-49BD-94D3-1F2F39F48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BCC3D-B403-45BE-9AF8-1D1CF790AB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DD223-3632-4F63-9877-691B3446FA7B}" type="datetimeFigureOut">
              <a:rPr lang="ms-MY" smtClean="0">
                <a:solidFill>
                  <a:prstClr val="black">
                    <a:tint val="75000"/>
                  </a:prstClr>
                </a:solidFill>
              </a:rPr>
              <a:t>24/10/2024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5958A-610B-43CA-85FE-D855CAEB0F2F}" type="slidenum">
              <a:rPr lang="ms-MY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ms-MY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s-M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E4B51-06E0-4B7B-8AFA-5EA73F0E2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724CC-7BB4-4E30-9AFF-AE0CA1EB1F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16px-Coat_of_arms_of_Terenggan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9022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6406" y="1443657"/>
            <a:ext cx="88362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itchFamily="18" charset="0"/>
              </a:rPr>
              <a:t>Jabatan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itchFamily="18" charset="0"/>
              </a:rPr>
              <a:t> Hal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itchFamily="18" charset="0"/>
              </a:rPr>
              <a:t>Ehwal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itchFamily="18" charset="0"/>
              </a:rPr>
              <a:t> Agama Terengganu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2318044" y="1915418"/>
            <a:ext cx="4343400" cy="710117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spc="50" dirty="0">
                <a:ln w="1143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Arial" panose="020B0604020202020204" pitchFamily="34" charset="0"/>
              </a:rPr>
              <a:t>KHUTBAH MULTIMEDIA</a:t>
            </a:r>
          </a:p>
          <a:p>
            <a:pPr marL="0" indent="0" algn="ctr">
              <a:buNone/>
            </a:pPr>
            <a:r>
              <a:rPr lang="ms-MY" sz="1800" b="1" spc="50" dirty="0">
                <a:ln w="1143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Arial" panose="020B0604020202020204" pitchFamily="34" charset="0"/>
              </a:rPr>
              <a:t>Siri : 43 / 2024</a:t>
            </a:r>
            <a:endParaRPr lang="en-US" sz="1800" b="1" spc="50" dirty="0">
              <a:ln w="1143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4850" y="3460630"/>
            <a:ext cx="7734300" cy="203960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fi-FI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WASPADA TERHADAP AJARAN SESAT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2687706"/>
            <a:ext cx="6781800" cy="461665"/>
          </a:xfrm>
          <a:prstGeom prst="rect">
            <a:avLst/>
          </a:prstGeom>
          <a:effectLst>
            <a:outerShdw blurRad="50800" dist="50800" dir="5400000" sx="45000" sy="45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dist="38100" dir="2700000" algn="tl">
                    <a:srgbClr val="000000">
                      <a:alpha val="94000"/>
                    </a:srgbClr>
                  </a:outerShdw>
                </a:effectLst>
              </a:rPr>
              <a:t>22 </a:t>
            </a:r>
            <a:r>
              <a:rPr lang="en-US" sz="2400" b="1" dirty="0" err="1"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dist="38100" dir="2700000" algn="tl">
                    <a:srgbClr val="000000">
                      <a:alpha val="94000"/>
                    </a:srgbClr>
                  </a:outerShdw>
                </a:effectLst>
              </a:rPr>
              <a:t>Rabiulakhir</a:t>
            </a:r>
            <a:r>
              <a:rPr lang="en-US" sz="2400" b="1" dirty="0"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dist="38100" dir="2700000" algn="tl">
                    <a:srgbClr val="000000">
                      <a:alpha val="94000"/>
                    </a:srgbClr>
                  </a:outerShdw>
                </a:effectLst>
              </a:rPr>
              <a:t> 1446  H  :</a:t>
            </a:r>
            <a:r>
              <a:rPr lang="en-US" sz="2400" b="1" i="1" dirty="0"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dist="38100" dir="2700000" algn="tl">
                    <a:srgbClr val="000000">
                      <a:alpha val="94000"/>
                    </a:srgbClr>
                  </a:outerShdw>
                </a:effectLst>
              </a:rPr>
              <a:t>  </a:t>
            </a:r>
            <a:r>
              <a:rPr lang="ms-MY" sz="2400" b="1" dirty="0"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dist="38100" dir="2700000" algn="tl">
                    <a:srgbClr val="000000">
                      <a:alpha val="94000"/>
                    </a:srgbClr>
                  </a:outerShdw>
                </a:effectLst>
              </a:rPr>
              <a:t>25 Oktober 2024</a:t>
            </a:r>
            <a:endParaRPr lang="en-US" sz="2400" b="1" dirty="0">
              <a:solidFill>
                <a:srgbClr val="FFFF00"/>
              </a:solidFill>
              <a:effectLst>
                <a:glow rad="139700">
                  <a:schemeClr val="tx1">
                    <a:alpha val="40000"/>
                  </a:schemeClr>
                </a:glow>
                <a:outerShdw dist="38100" dir="2700000" algn="tl">
                  <a:srgbClr val="000000">
                    <a:alpha val="94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82258" y="6347736"/>
            <a:ext cx="9144000" cy="400110"/>
          </a:xfrm>
          <a:prstGeom prst="rect">
            <a:avLst/>
          </a:prstGeom>
          <a:noFill/>
          <a:effectLst>
            <a:outerShdw blurRad="50800" dist="50800" dir="5400000" sx="45000" sy="45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dist="38100" dir="2700000" algn="tl">
                    <a:srgbClr val="000000">
                      <a:alpha val="94000"/>
                    </a:srgbClr>
                  </a:outerShdw>
                </a:effectLst>
                <a:latin typeface="Bahnschrift Condensed" panose="020B0502040204020203" pitchFamily="34" charset="0"/>
              </a:rPr>
              <a:t>http://e-khutbah.terengganu.gov.my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18A0E98-4B2B-4FE1-9929-7CAF2967EF72}"/>
              </a:ext>
            </a:extLst>
          </p:cNvPr>
          <p:cNvSpPr/>
          <p:nvPr/>
        </p:nvSpPr>
        <p:spPr>
          <a:xfrm>
            <a:off x="266700" y="152400"/>
            <a:ext cx="8610600" cy="3048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3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Umat Islam perlu sedar bahawa ajaran Islam yang sedia kala diamalkan oleh masyarakat Islam di negara ini merupakan ajaran yang selari dengan ketetapan al-Quran dan Sunnah.</a:t>
            </a:r>
            <a:endParaRPr lang="sv-SE" sz="32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15B174-0C65-4DC9-97EC-4177DA28C37B}"/>
              </a:ext>
            </a:extLst>
          </p:cNvPr>
          <p:cNvSpPr/>
          <p:nvPr/>
        </p:nvSpPr>
        <p:spPr>
          <a:xfrm>
            <a:off x="269575" y="3352800"/>
            <a:ext cx="8610600" cy="33528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3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Apa jua dakyah yang menimbulkan kekeliruan terhadap pegangan umat Islam di tempat kita, juga menjadi punca berlakunya salah faham dalam pegangan Ahli Sunnah Wal Jamaah. </a:t>
            </a:r>
            <a:endParaRPr lang="sv-SE" sz="32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17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18A0E98-4B2B-4FE1-9929-7CAF2967EF72}"/>
              </a:ext>
            </a:extLst>
          </p:cNvPr>
          <p:cNvSpPr/>
          <p:nvPr/>
        </p:nvSpPr>
        <p:spPr>
          <a:xfrm>
            <a:off x="266700" y="533400"/>
            <a:ext cx="8610600" cy="13716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32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Apakah yang dimaksudkan dengan Ahli Sunnah Wal Jamaah?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550B579-5C5F-4A5A-9040-240B1FAA5FB2}"/>
              </a:ext>
            </a:extLst>
          </p:cNvPr>
          <p:cNvSpPr/>
          <p:nvPr/>
        </p:nvSpPr>
        <p:spPr>
          <a:xfrm>
            <a:off x="266700" y="2133600"/>
            <a:ext cx="8610600" cy="4572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28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Golongan yang berpegang kepada ajaran yang dibawa oleh Rasulullah SAW berdasarkan al-Quran dan Hadis, serta mengikut perjalanan kehidupan beragama sepertimana yang ditunjukkan oleh Baginda serta para sahabatnya dan juga mereka yang bersama mewarisi pegangan ajaran Islam khususnya akidah, syariah dan akhlak.</a:t>
            </a:r>
            <a:endParaRPr lang="sv-SE" sz="28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62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>
            <a:off x="417907" y="304800"/>
            <a:ext cx="8308183" cy="990600"/>
          </a:xfrm>
          <a:prstGeom prst="snip2Diag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FF00"/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Rasulullah SAW bersabda :</a:t>
            </a:r>
          </a:p>
        </p:txBody>
      </p:sp>
      <p:sp>
        <p:nvSpPr>
          <p:cNvPr id="4" name="Rectangle 3"/>
          <p:cNvSpPr/>
          <p:nvPr/>
        </p:nvSpPr>
        <p:spPr>
          <a:xfrm>
            <a:off x="361353" y="4038600"/>
            <a:ext cx="8421290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b="1" dirty="0" err="1">
                <a:ea typeface="Calibri" panose="020F0502020204030204" pitchFamily="34" charset="0"/>
                <a:cs typeface="Arial" panose="020B0604020202020204" pitchFamily="34" charset="0"/>
              </a:rPr>
              <a:t>Maksudnya</a:t>
            </a:r>
            <a:r>
              <a:rPr lang="en-US" sz="3200" b="1" dirty="0">
                <a:ea typeface="Calibri" panose="020F0502020204030204" pitchFamily="34" charset="0"/>
                <a:cs typeface="Arial" panose="020B0604020202020204" pitchFamily="34" charset="0"/>
              </a:rPr>
              <a:t> : 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Dan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sesungguhnya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umat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ini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akan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berpecah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kepada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tujuh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puluh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tiga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golongan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(yang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mengikut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hawa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nafsu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),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kesemuanya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dalam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neraka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kecuali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satu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iaitu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al-</a:t>
            </a:r>
            <a:r>
              <a:rPr lang="en-US" sz="32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Jama’ah</a:t>
            </a:r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                                                                               </a:t>
            </a:r>
          </a:p>
          <a:p>
            <a:pPr algn="r">
              <a:spcAft>
                <a:spcPts val="800"/>
              </a:spcAft>
            </a:pPr>
            <a:r>
              <a:rPr lang="en-US" sz="3200" b="1" dirty="0">
                <a:ea typeface="Calibri" panose="020F0502020204030204" pitchFamily="34" charset="0"/>
                <a:cs typeface="Arial" panose="020B0604020202020204" pitchFamily="34" charset="0"/>
              </a:rPr>
              <a:t>(Hadis </a:t>
            </a:r>
            <a:r>
              <a:rPr lang="en-US" sz="3200" b="1" dirty="0" err="1">
                <a:ea typeface="Calibri" panose="020F0502020204030204" pitchFamily="34" charset="0"/>
                <a:cs typeface="Arial" panose="020B0604020202020204" pitchFamily="34" charset="0"/>
              </a:rPr>
              <a:t>riwayat</a:t>
            </a:r>
            <a:r>
              <a:rPr lang="en-US" sz="3200" b="1" dirty="0">
                <a:ea typeface="Calibri" panose="020F0502020204030204" pitchFamily="34" charset="0"/>
                <a:cs typeface="Arial" panose="020B0604020202020204" pitchFamily="34" charset="0"/>
              </a:rPr>
              <a:t> Abu Daud)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940207-2376-4D13-A0E3-0EE1E34EB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3" y="1737507"/>
            <a:ext cx="8730229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1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18A0E98-4B2B-4FE1-9929-7CAF2967EF72}"/>
              </a:ext>
            </a:extLst>
          </p:cNvPr>
          <p:cNvSpPr/>
          <p:nvPr/>
        </p:nvSpPr>
        <p:spPr>
          <a:xfrm>
            <a:off x="266700" y="838200"/>
            <a:ext cx="8610600" cy="19812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3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Kemunculan ajaran sesat pada masa kini tidak boleh dibiarkan berleluasa. </a:t>
            </a:r>
            <a:endParaRPr lang="sv-SE" sz="32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15B174-0C65-4DC9-97EC-4177DA28C37B}"/>
              </a:ext>
            </a:extLst>
          </p:cNvPr>
          <p:cNvSpPr/>
          <p:nvPr/>
        </p:nvSpPr>
        <p:spPr>
          <a:xfrm>
            <a:off x="266700" y="3200400"/>
            <a:ext cx="8610600" cy="33528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3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Selain tindakan yang dilakukan oleh pihak berkuasa agama, masyarakat perlu menyedari kewujudan ajaran sesat serta menolak dakyah yang disebarkannya. </a:t>
            </a:r>
            <a:endParaRPr lang="sv-SE" sz="32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41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18A0E98-4B2B-4FE1-9929-7CAF2967EF72}"/>
              </a:ext>
            </a:extLst>
          </p:cNvPr>
          <p:cNvSpPr/>
          <p:nvPr/>
        </p:nvSpPr>
        <p:spPr>
          <a:xfrm>
            <a:off x="266700" y="152400"/>
            <a:ext cx="8610600" cy="35052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3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Meskipun fatwa pengharaman telah diwartakan, gerakan menghidupkan semula fahaman sesat masih berlaku dengan pelbagai cara, termasuk mengubah nama gerakan serta mengatur pendekatan baharu.</a:t>
            </a:r>
            <a:endParaRPr lang="sv-SE" sz="32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15B174-0C65-4DC9-97EC-4177DA28C37B}"/>
              </a:ext>
            </a:extLst>
          </p:cNvPr>
          <p:cNvSpPr/>
          <p:nvPr/>
        </p:nvSpPr>
        <p:spPr>
          <a:xfrm>
            <a:off x="266700" y="3886200"/>
            <a:ext cx="8610600" cy="266699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3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Justeru, masyarakat tidak boleh terpengaruh dengan sebaran fahaman yang bertentangan dengan pegangan Ahli Sunnah Wal Jamaah. </a:t>
            </a:r>
            <a:endParaRPr lang="sv-SE" sz="32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509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18A0E98-4B2B-4FE1-9929-7CAF2967EF72}"/>
              </a:ext>
            </a:extLst>
          </p:cNvPr>
          <p:cNvSpPr/>
          <p:nvPr/>
        </p:nvSpPr>
        <p:spPr>
          <a:xfrm>
            <a:off x="2095500" y="2209800"/>
            <a:ext cx="4953000" cy="9144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40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PERTAMA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550B579-5C5F-4A5A-9040-240B1FAA5FB2}"/>
              </a:ext>
            </a:extLst>
          </p:cNvPr>
          <p:cNvSpPr/>
          <p:nvPr/>
        </p:nvSpPr>
        <p:spPr>
          <a:xfrm>
            <a:off x="266700" y="3429000"/>
            <a:ext cx="8610600" cy="21336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40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Menyalah tafsir al-Quran dan Hadis mengikut hawa nafsu.</a:t>
            </a:r>
            <a:endParaRPr lang="sv-SE" sz="40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0E1C056-AAB2-40CF-881C-5D970CA222E5}"/>
              </a:ext>
            </a:extLst>
          </p:cNvPr>
          <p:cNvSpPr/>
          <p:nvPr/>
        </p:nvSpPr>
        <p:spPr>
          <a:xfrm>
            <a:off x="381000" y="228600"/>
            <a:ext cx="8610600" cy="16764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3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Antara perkara yang biasanya menjadi doktrin penyebaran ajaran sesat, ialah:</a:t>
            </a:r>
            <a:endParaRPr lang="sv-SE" sz="32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748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4ECB5FB-2D39-47C1-A4D0-DF2B5C9D334E}"/>
              </a:ext>
            </a:extLst>
          </p:cNvPr>
          <p:cNvSpPr/>
          <p:nvPr/>
        </p:nvSpPr>
        <p:spPr>
          <a:xfrm>
            <a:off x="2095500" y="161026"/>
            <a:ext cx="4953000" cy="9144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40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KEDUA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9D33E1E-C241-4B5D-A7A8-C1D2651AA151}"/>
              </a:ext>
            </a:extLst>
          </p:cNvPr>
          <p:cNvSpPr/>
          <p:nvPr/>
        </p:nvSpPr>
        <p:spPr>
          <a:xfrm>
            <a:off x="266700" y="1186132"/>
            <a:ext cx="8610600" cy="21336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40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Menghina Rasulullah SAW dan para sahabat Rasulullah.</a:t>
            </a:r>
            <a:endParaRPr lang="sv-SE" sz="40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CFA5A43-EDEA-4D08-988C-EB9E652C16E9}"/>
              </a:ext>
            </a:extLst>
          </p:cNvPr>
          <p:cNvSpPr/>
          <p:nvPr/>
        </p:nvSpPr>
        <p:spPr>
          <a:xfrm>
            <a:off x="2095500" y="3538269"/>
            <a:ext cx="4953000" cy="9144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40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KETIGA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E35F57D-9F4E-4E66-94ED-6383764B390F}"/>
              </a:ext>
            </a:extLst>
          </p:cNvPr>
          <p:cNvSpPr/>
          <p:nvPr/>
        </p:nvSpPr>
        <p:spPr>
          <a:xfrm>
            <a:off x="266700" y="4563374"/>
            <a:ext cx="8610600" cy="21336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36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Menanam doktrin yang fanatik dan terlalu taksub terhadap individu atau kumpulan tertentu. </a:t>
            </a:r>
            <a:endParaRPr lang="sv-SE" sz="36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816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C716363-9291-4F27-8D36-C265EAB9A3FE}"/>
              </a:ext>
            </a:extLst>
          </p:cNvPr>
          <p:cNvSpPr/>
          <p:nvPr/>
        </p:nvSpPr>
        <p:spPr>
          <a:xfrm>
            <a:off x="2095500" y="838200"/>
            <a:ext cx="4953000" cy="9144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40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KEEMPAT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31958C-5464-47F4-AB58-00B04B7C17EC}"/>
              </a:ext>
            </a:extLst>
          </p:cNvPr>
          <p:cNvSpPr/>
          <p:nvPr/>
        </p:nvSpPr>
        <p:spPr>
          <a:xfrm>
            <a:off x="266700" y="1905000"/>
            <a:ext cx="8610600" cy="41148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40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Menyamakan Islam dengan agama-agama lain serta menyebarkan kekeliruan berkenaan ajaran Islam meliputi aspek akidah, syariah dan akhlak. </a:t>
            </a:r>
            <a:endParaRPr lang="sv-SE" sz="40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074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C716363-9291-4F27-8D36-C265EAB9A3FE}"/>
              </a:ext>
            </a:extLst>
          </p:cNvPr>
          <p:cNvSpPr/>
          <p:nvPr/>
        </p:nvSpPr>
        <p:spPr>
          <a:xfrm>
            <a:off x="2095500" y="838200"/>
            <a:ext cx="4953000" cy="9144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40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KELIMA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31958C-5464-47F4-AB58-00B04B7C17EC}"/>
              </a:ext>
            </a:extLst>
          </p:cNvPr>
          <p:cNvSpPr/>
          <p:nvPr/>
        </p:nvSpPr>
        <p:spPr>
          <a:xfrm>
            <a:off x="266700" y="2590800"/>
            <a:ext cx="8610600" cy="29718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40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Mengubah tatacara pelaksanaan amal ibadah khusus melibatkan solat, puasa, haji dan sebagainya.</a:t>
            </a:r>
            <a:endParaRPr lang="sv-SE" sz="40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351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18A0E98-4B2B-4FE1-9929-7CAF2967EF72}"/>
              </a:ext>
            </a:extLst>
          </p:cNvPr>
          <p:cNvSpPr/>
          <p:nvPr/>
        </p:nvSpPr>
        <p:spPr>
          <a:xfrm>
            <a:off x="260949" y="609600"/>
            <a:ext cx="8610600" cy="236220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3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Ketahuilah bahawa ajaran Islam yang diamalkan oleh umat Islam di Malaysia merupakan ajaran yang benar.</a:t>
            </a:r>
            <a:endParaRPr lang="sv-SE" sz="32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15B174-0C65-4DC9-97EC-4177DA28C37B}"/>
              </a:ext>
            </a:extLst>
          </p:cNvPr>
          <p:cNvSpPr/>
          <p:nvPr/>
        </p:nvSpPr>
        <p:spPr>
          <a:xfrm>
            <a:off x="260949" y="3733800"/>
            <a:ext cx="8610600" cy="266699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3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Janganlah mudah terpedaya dengan sebarang dakyah yang bertentangan dengan pegangan yang diamalkan oleh umat Islam.</a:t>
            </a:r>
            <a:endParaRPr lang="sv-SE" sz="32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014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992" y="4848761"/>
            <a:ext cx="8286808" cy="132343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Segala</a:t>
            </a:r>
            <a:r>
              <a:rPr lang="en-US" sz="4000" b="1" dirty="0">
                <a:ln w="2857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puji-pujian</a:t>
            </a:r>
            <a:r>
              <a:rPr lang="en-US" sz="4000" b="1" dirty="0">
                <a:ln w="2857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hanya</a:t>
            </a:r>
            <a:r>
              <a:rPr lang="en-US" sz="4000" b="1" dirty="0">
                <a:ln w="2857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bagi</a:t>
            </a:r>
            <a:r>
              <a:rPr lang="en-US" sz="4000" b="1" dirty="0">
                <a:ln w="2857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Allah SWT</a:t>
            </a:r>
          </a:p>
        </p:txBody>
      </p:sp>
      <p:sp>
        <p:nvSpPr>
          <p:cNvPr id="4" name="Rectangle 3"/>
          <p:cNvSpPr/>
          <p:nvPr/>
        </p:nvSpPr>
        <p:spPr>
          <a:xfrm>
            <a:off x="728610" y="308720"/>
            <a:ext cx="7805790" cy="584775"/>
          </a:xfrm>
          <a:prstGeom prst="rect">
            <a:avLst/>
          </a:prstGeom>
          <a:solidFill>
            <a:srgbClr val="FF0000">
              <a:alpha val="66000"/>
            </a:srgb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Pujian</a:t>
            </a:r>
            <a:r>
              <a:rPr lang="en-US" sz="32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 </a:t>
            </a:r>
            <a:r>
              <a:rPr lang="en-US" sz="3200" dirty="0" err="1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Kepada</a:t>
            </a:r>
            <a:r>
              <a:rPr lang="en-US" sz="32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 Allah SWT</a:t>
            </a:r>
          </a:p>
        </p:txBody>
      </p:sp>
      <p:sp>
        <p:nvSpPr>
          <p:cNvPr id="5" name="Rectangle 4"/>
          <p:cNvSpPr/>
          <p:nvPr/>
        </p:nvSpPr>
        <p:spPr>
          <a:xfrm>
            <a:off x="399992" y="1867528"/>
            <a:ext cx="843920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3800" b="1" dirty="0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raditional Arabic" panose="02020603050405020304" pitchFamily="2" charset="-78"/>
              </a:rPr>
              <a:t>الْحَمْدُ </a:t>
            </a:r>
            <a:r>
              <a:rPr lang="ar-SA" sz="13800" b="1" dirty="0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لِلّٰهِ</a:t>
            </a:r>
            <a:endParaRPr lang="en-US" sz="13800" b="1" dirty="0">
              <a:ln w="3175" cmpd="sng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raditional Arabic" panose="02020603050405020304" pitchFamily="2" charset="-7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25000" r="-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>
            <a:off x="417907" y="152400"/>
            <a:ext cx="8308183" cy="990600"/>
          </a:xfrm>
          <a:prstGeom prst="snip2Diag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FF00"/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Allah SWT berfirman </a:t>
            </a:r>
          </a:p>
          <a:p>
            <a:pPr algn="ctr"/>
            <a:r>
              <a:rPr lang="sv-SE" sz="24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dalam Surah al-An’am, ayat 153:</a:t>
            </a:r>
          </a:p>
        </p:txBody>
      </p:sp>
      <p:sp>
        <p:nvSpPr>
          <p:cNvPr id="5" name="Rectangle 4"/>
          <p:cNvSpPr/>
          <p:nvPr/>
        </p:nvSpPr>
        <p:spPr>
          <a:xfrm>
            <a:off x="417904" y="3771023"/>
            <a:ext cx="830818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MY" sz="2800" b="1" dirty="0" err="1"/>
              <a:t>Maksudnya</a:t>
            </a:r>
            <a:r>
              <a:rPr lang="en-MY" sz="2800" b="1" dirty="0"/>
              <a:t> : </a:t>
            </a:r>
            <a:r>
              <a:rPr lang="en-MY" sz="2800" b="1" dirty="0">
                <a:solidFill>
                  <a:srgbClr val="C00000"/>
                </a:solidFill>
              </a:rPr>
              <a:t>Dan </a:t>
            </a:r>
            <a:r>
              <a:rPr lang="en-MY" sz="2800" b="1" dirty="0" err="1">
                <a:solidFill>
                  <a:srgbClr val="C00000"/>
                </a:solidFill>
              </a:rPr>
              <a:t>bahawa</a:t>
            </a:r>
            <a:r>
              <a:rPr lang="en-MY" sz="2800" b="1" dirty="0">
                <a:solidFill>
                  <a:srgbClr val="C00000"/>
                </a:solidFill>
              </a:rPr>
              <a:t> </a:t>
            </a:r>
            <a:r>
              <a:rPr lang="en-MY" sz="2800" b="1" dirty="0" err="1">
                <a:solidFill>
                  <a:srgbClr val="C00000"/>
                </a:solidFill>
              </a:rPr>
              <a:t>sesungguhnya</a:t>
            </a:r>
            <a:r>
              <a:rPr lang="en-MY" sz="2800" b="1" dirty="0">
                <a:solidFill>
                  <a:srgbClr val="C00000"/>
                </a:solidFill>
              </a:rPr>
              <a:t> </a:t>
            </a:r>
            <a:r>
              <a:rPr lang="en-MY" sz="2800" b="1" dirty="0" err="1">
                <a:solidFill>
                  <a:srgbClr val="C00000"/>
                </a:solidFill>
              </a:rPr>
              <a:t>inilah</a:t>
            </a:r>
            <a:r>
              <a:rPr lang="en-MY" sz="2800" b="1" dirty="0">
                <a:solidFill>
                  <a:srgbClr val="C00000"/>
                </a:solidFill>
              </a:rPr>
              <a:t> </a:t>
            </a:r>
            <a:r>
              <a:rPr lang="en-MY" sz="2800" b="1" dirty="0" err="1">
                <a:solidFill>
                  <a:srgbClr val="C00000"/>
                </a:solidFill>
              </a:rPr>
              <a:t>jalan</a:t>
            </a:r>
            <a:r>
              <a:rPr lang="en-MY" sz="2800" b="1" dirty="0">
                <a:solidFill>
                  <a:srgbClr val="C00000"/>
                </a:solidFill>
              </a:rPr>
              <a:t>-Ku yang </a:t>
            </a:r>
            <a:r>
              <a:rPr lang="en-MY" sz="2800" b="1" dirty="0" err="1">
                <a:solidFill>
                  <a:srgbClr val="C00000"/>
                </a:solidFill>
              </a:rPr>
              <a:t>betul</a:t>
            </a:r>
            <a:r>
              <a:rPr lang="en-MY" sz="2800" b="1" dirty="0">
                <a:solidFill>
                  <a:srgbClr val="C00000"/>
                </a:solidFill>
              </a:rPr>
              <a:t> </a:t>
            </a:r>
            <a:r>
              <a:rPr lang="en-MY" sz="2800" b="1" dirty="0" err="1">
                <a:solidFill>
                  <a:srgbClr val="C00000"/>
                </a:solidFill>
              </a:rPr>
              <a:t>lurus</a:t>
            </a:r>
            <a:r>
              <a:rPr lang="en-MY" sz="2800" b="1" dirty="0">
                <a:solidFill>
                  <a:srgbClr val="C00000"/>
                </a:solidFill>
              </a:rPr>
              <a:t>, </a:t>
            </a:r>
            <a:r>
              <a:rPr lang="en-MY" sz="2800" b="1" dirty="0" err="1">
                <a:solidFill>
                  <a:srgbClr val="C00000"/>
                </a:solidFill>
              </a:rPr>
              <a:t>maka</a:t>
            </a:r>
            <a:r>
              <a:rPr lang="en-MY" sz="2800" b="1" dirty="0">
                <a:solidFill>
                  <a:srgbClr val="C00000"/>
                </a:solidFill>
              </a:rPr>
              <a:t> </a:t>
            </a:r>
            <a:r>
              <a:rPr lang="en-MY" sz="2800" b="1" dirty="0" err="1">
                <a:solidFill>
                  <a:srgbClr val="C00000"/>
                </a:solidFill>
              </a:rPr>
              <a:t>hendaklah</a:t>
            </a:r>
            <a:r>
              <a:rPr lang="en-MY" sz="2800" b="1" dirty="0">
                <a:solidFill>
                  <a:srgbClr val="C00000"/>
                </a:solidFill>
              </a:rPr>
              <a:t> </a:t>
            </a:r>
            <a:r>
              <a:rPr lang="en-MY" sz="2800" b="1" dirty="0" err="1">
                <a:solidFill>
                  <a:srgbClr val="C00000"/>
                </a:solidFill>
              </a:rPr>
              <a:t>kamu</a:t>
            </a:r>
            <a:r>
              <a:rPr lang="en-MY" sz="2800" b="1" dirty="0">
                <a:solidFill>
                  <a:srgbClr val="C00000"/>
                </a:solidFill>
              </a:rPr>
              <a:t> </a:t>
            </a:r>
            <a:r>
              <a:rPr lang="en-MY" sz="2800" b="1" dirty="0" err="1">
                <a:solidFill>
                  <a:srgbClr val="C00000"/>
                </a:solidFill>
              </a:rPr>
              <a:t>menurutnya</a:t>
            </a:r>
            <a:r>
              <a:rPr lang="en-MY" sz="2800" b="1" dirty="0">
                <a:solidFill>
                  <a:srgbClr val="C00000"/>
                </a:solidFill>
              </a:rPr>
              <a:t>; dan </a:t>
            </a:r>
            <a:r>
              <a:rPr lang="en-MY" sz="2800" b="1" dirty="0" err="1">
                <a:solidFill>
                  <a:srgbClr val="C00000"/>
                </a:solidFill>
              </a:rPr>
              <a:t>janganlah</a:t>
            </a:r>
            <a:r>
              <a:rPr lang="en-MY" sz="2800" b="1" dirty="0">
                <a:solidFill>
                  <a:srgbClr val="C00000"/>
                </a:solidFill>
              </a:rPr>
              <a:t> </a:t>
            </a:r>
            <a:r>
              <a:rPr lang="en-MY" sz="2800" b="1" dirty="0" err="1">
                <a:solidFill>
                  <a:srgbClr val="C00000"/>
                </a:solidFill>
              </a:rPr>
              <a:t>kamu</a:t>
            </a:r>
            <a:r>
              <a:rPr lang="en-MY" sz="2800" b="1" dirty="0">
                <a:solidFill>
                  <a:srgbClr val="C00000"/>
                </a:solidFill>
              </a:rPr>
              <a:t> </a:t>
            </a:r>
            <a:r>
              <a:rPr lang="en-MY" sz="2800" b="1" dirty="0" err="1">
                <a:solidFill>
                  <a:srgbClr val="C00000"/>
                </a:solidFill>
              </a:rPr>
              <a:t>menurut</a:t>
            </a:r>
            <a:r>
              <a:rPr lang="en-MY" sz="2800" b="1" dirty="0">
                <a:solidFill>
                  <a:srgbClr val="C00000"/>
                </a:solidFill>
              </a:rPr>
              <a:t> </a:t>
            </a:r>
            <a:r>
              <a:rPr lang="en-MY" sz="2800" b="1" dirty="0" err="1">
                <a:solidFill>
                  <a:srgbClr val="C00000"/>
                </a:solidFill>
              </a:rPr>
              <a:t>jalan-jalan</a:t>
            </a:r>
            <a:r>
              <a:rPr lang="en-MY" sz="2800" b="1" dirty="0">
                <a:solidFill>
                  <a:srgbClr val="C00000"/>
                </a:solidFill>
              </a:rPr>
              <a:t> (lain </a:t>
            </a:r>
            <a:r>
              <a:rPr lang="en-MY" sz="2800" b="1" dirty="0" err="1">
                <a:solidFill>
                  <a:srgbClr val="C00000"/>
                </a:solidFill>
              </a:rPr>
              <a:t>dari</a:t>
            </a:r>
            <a:r>
              <a:rPr lang="en-MY" sz="2800" b="1" dirty="0">
                <a:solidFill>
                  <a:srgbClr val="C00000"/>
                </a:solidFill>
              </a:rPr>
              <a:t> Islam), kerana </a:t>
            </a:r>
            <a:r>
              <a:rPr lang="en-MY" sz="2800" b="1" dirty="0" err="1">
                <a:solidFill>
                  <a:srgbClr val="C00000"/>
                </a:solidFill>
              </a:rPr>
              <a:t>jalan-jalan</a:t>
            </a:r>
            <a:r>
              <a:rPr lang="en-MY" sz="2800" b="1" dirty="0">
                <a:solidFill>
                  <a:srgbClr val="C00000"/>
                </a:solidFill>
              </a:rPr>
              <a:t> (yang lain </a:t>
            </a:r>
            <a:r>
              <a:rPr lang="en-MY" sz="2800" b="1" dirty="0" err="1">
                <a:solidFill>
                  <a:srgbClr val="C00000"/>
                </a:solidFill>
              </a:rPr>
              <a:t>itu</a:t>
            </a:r>
            <a:r>
              <a:rPr lang="en-MY" sz="2800" b="1" dirty="0">
                <a:solidFill>
                  <a:srgbClr val="C00000"/>
                </a:solidFill>
              </a:rPr>
              <a:t>) </a:t>
            </a:r>
            <a:r>
              <a:rPr lang="en-MY" sz="2800" b="1" dirty="0" err="1">
                <a:solidFill>
                  <a:srgbClr val="C00000"/>
                </a:solidFill>
              </a:rPr>
              <a:t>mencerai-beraikan</a:t>
            </a:r>
            <a:r>
              <a:rPr lang="en-MY" sz="2800" b="1" dirty="0">
                <a:solidFill>
                  <a:srgbClr val="C00000"/>
                </a:solidFill>
              </a:rPr>
              <a:t> </a:t>
            </a:r>
            <a:r>
              <a:rPr lang="en-MY" sz="2800" b="1" dirty="0" err="1">
                <a:solidFill>
                  <a:srgbClr val="C00000"/>
                </a:solidFill>
              </a:rPr>
              <a:t>kamu</a:t>
            </a:r>
            <a:r>
              <a:rPr lang="en-MY" sz="2800" b="1" dirty="0">
                <a:solidFill>
                  <a:srgbClr val="C00000"/>
                </a:solidFill>
              </a:rPr>
              <a:t> </a:t>
            </a:r>
            <a:r>
              <a:rPr lang="en-MY" sz="2800" b="1" dirty="0" err="1">
                <a:solidFill>
                  <a:srgbClr val="C00000"/>
                </a:solidFill>
              </a:rPr>
              <a:t>dari</a:t>
            </a:r>
            <a:r>
              <a:rPr lang="en-MY" sz="2800" b="1" dirty="0">
                <a:solidFill>
                  <a:srgbClr val="C00000"/>
                </a:solidFill>
              </a:rPr>
              <a:t> </a:t>
            </a:r>
            <a:r>
              <a:rPr lang="en-MY" sz="2800" b="1" dirty="0" err="1">
                <a:solidFill>
                  <a:srgbClr val="C00000"/>
                </a:solidFill>
              </a:rPr>
              <a:t>jalan</a:t>
            </a:r>
            <a:r>
              <a:rPr lang="en-MY" sz="2800" b="1" dirty="0">
                <a:solidFill>
                  <a:srgbClr val="C00000"/>
                </a:solidFill>
              </a:rPr>
              <a:t> Allah. </a:t>
            </a:r>
            <a:r>
              <a:rPr lang="en-MY" sz="2800" b="1" dirty="0" err="1">
                <a:solidFill>
                  <a:srgbClr val="C00000"/>
                </a:solidFill>
              </a:rPr>
              <a:t>Dengan</a:t>
            </a:r>
            <a:r>
              <a:rPr lang="en-MY" sz="2800" b="1" dirty="0">
                <a:solidFill>
                  <a:srgbClr val="C00000"/>
                </a:solidFill>
              </a:rPr>
              <a:t> yang </a:t>
            </a:r>
            <a:r>
              <a:rPr lang="en-MY" sz="2800" b="1" dirty="0" err="1">
                <a:solidFill>
                  <a:srgbClr val="C00000"/>
                </a:solidFill>
              </a:rPr>
              <a:t>demikian</a:t>
            </a:r>
            <a:r>
              <a:rPr lang="en-MY" sz="2800" b="1" dirty="0">
                <a:solidFill>
                  <a:srgbClr val="C00000"/>
                </a:solidFill>
              </a:rPr>
              <a:t> </a:t>
            </a:r>
            <a:r>
              <a:rPr lang="en-MY" sz="2800" b="1" dirty="0" err="1">
                <a:solidFill>
                  <a:srgbClr val="C00000"/>
                </a:solidFill>
              </a:rPr>
              <a:t>itulah</a:t>
            </a:r>
            <a:r>
              <a:rPr lang="en-MY" sz="2800" b="1" dirty="0">
                <a:solidFill>
                  <a:srgbClr val="C00000"/>
                </a:solidFill>
              </a:rPr>
              <a:t> Allah </a:t>
            </a:r>
            <a:r>
              <a:rPr lang="en-MY" sz="2800" b="1" dirty="0" err="1">
                <a:solidFill>
                  <a:srgbClr val="C00000"/>
                </a:solidFill>
              </a:rPr>
              <a:t>perintahkan</a:t>
            </a:r>
            <a:r>
              <a:rPr lang="en-MY" sz="2800" b="1" dirty="0">
                <a:solidFill>
                  <a:srgbClr val="C00000"/>
                </a:solidFill>
              </a:rPr>
              <a:t> </a:t>
            </a:r>
            <a:r>
              <a:rPr lang="en-MY" sz="2800" b="1" dirty="0" err="1">
                <a:solidFill>
                  <a:srgbClr val="C00000"/>
                </a:solidFill>
              </a:rPr>
              <a:t>kamu</a:t>
            </a:r>
            <a:r>
              <a:rPr lang="en-MY" sz="2800" b="1" dirty="0">
                <a:solidFill>
                  <a:srgbClr val="C00000"/>
                </a:solidFill>
              </a:rPr>
              <a:t>, </a:t>
            </a:r>
            <a:r>
              <a:rPr lang="en-MY" sz="2800" b="1" dirty="0" err="1">
                <a:solidFill>
                  <a:srgbClr val="C00000"/>
                </a:solidFill>
              </a:rPr>
              <a:t>supaya</a:t>
            </a:r>
            <a:r>
              <a:rPr lang="en-MY" sz="2800" b="1" dirty="0">
                <a:solidFill>
                  <a:srgbClr val="C00000"/>
                </a:solidFill>
              </a:rPr>
              <a:t> </a:t>
            </a:r>
            <a:r>
              <a:rPr lang="en-MY" sz="2800" b="1" dirty="0" err="1">
                <a:solidFill>
                  <a:srgbClr val="C00000"/>
                </a:solidFill>
              </a:rPr>
              <a:t>kamu</a:t>
            </a:r>
            <a:r>
              <a:rPr lang="en-MY" sz="2800" b="1" dirty="0">
                <a:solidFill>
                  <a:srgbClr val="C00000"/>
                </a:solidFill>
              </a:rPr>
              <a:t> </a:t>
            </a:r>
            <a:r>
              <a:rPr lang="en-MY" sz="2800" b="1" dirty="0" err="1">
                <a:solidFill>
                  <a:srgbClr val="C00000"/>
                </a:solidFill>
              </a:rPr>
              <a:t>bertaqwa</a:t>
            </a:r>
            <a:r>
              <a:rPr lang="en-MY" sz="2800" b="1" dirty="0">
                <a:solidFill>
                  <a:srgbClr val="C00000"/>
                </a:solidFill>
              </a:rPr>
              <a:t>.</a:t>
            </a:r>
            <a:endParaRPr lang="en-MY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81326B-3B5B-494F-8AB5-83DD74BE6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4" y="1219200"/>
            <a:ext cx="8303472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4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r="-10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>
            <a:off x="417906" y="228600"/>
            <a:ext cx="8308183" cy="990600"/>
          </a:xfrm>
          <a:prstGeom prst="snip2DiagRect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tx1"/>
              </a:gs>
              <a:gs pos="100000">
                <a:schemeClr val="bg1"/>
              </a:gs>
              <a:gs pos="100000">
                <a:schemeClr val="bg1"/>
              </a:gs>
            </a:gsLst>
            <a:lin ang="16200000" scaled="0"/>
          </a:gra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Fatwa Negeri Terengganu bertarikh </a:t>
            </a:r>
          </a:p>
          <a:p>
            <a:pPr algn="ctr"/>
            <a:r>
              <a:rPr lang="sv-SE" sz="24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 Ogos 2021 menyatakan: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7906" y="1600200"/>
            <a:ext cx="83081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MY" sz="3600" b="1" dirty="0"/>
              <a:t>“</a:t>
            </a:r>
            <a:r>
              <a:rPr lang="en-MY" sz="3600" b="1" dirty="0" err="1"/>
              <a:t>Adalah</a:t>
            </a:r>
            <a:r>
              <a:rPr lang="en-MY" sz="3600" b="1" dirty="0"/>
              <a:t> </a:t>
            </a:r>
            <a:r>
              <a:rPr lang="en-MY" sz="3600" b="1" dirty="0" err="1"/>
              <a:t>ditetapkan</a:t>
            </a:r>
            <a:r>
              <a:rPr lang="en-MY" sz="3600" b="1" dirty="0"/>
              <a:t> </a:t>
            </a:r>
            <a:r>
              <a:rPr lang="en-MY" sz="3600" b="1" dirty="0" err="1"/>
              <a:t>bahawa</a:t>
            </a:r>
            <a:r>
              <a:rPr lang="en-MY" sz="3600" b="1" dirty="0"/>
              <a:t> </a:t>
            </a:r>
            <a:r>
              <a:rPr lang="en-MY" sz="3600" b="1" dirty="0" err="1"/>
              <a:t>umat</a:t>
            </a:r>
            <a:r>
              <a:rPr lang="en-MY" sz="3600" b="1" dirty="0"/>
              <a:t> Islam di negeri Terengganu </a:t>
            </a:r>
            <a:r>
              <a:rPr lang="en-MY" sz="3600" b="1" dirty="0" err="1"/>
              <a:t>Darul</a:t>
            </a:r>
            <a:r>
              <a:rPr lang="en-MY" sz="3600" b="1" dirty="0"/>
              <a:t> Iman </a:t>
            </a:r>
            <a:r>
              <a:rPr lang="en-MY" sz="3600" b="1" dirty="0" err="1"/>
              <a:t>hendaklah</a:t>
            </a:r>
            <a:r>
              <a:rPr lang="en-MY" sz="3600" b="1" dirty="0"/>
              <a:t> </a:t>
            </a:r>
            <a:r>
              <a:rPr lang="en-MY" sz="3600" b="1" dirty="0" err="1"/>
              <a:t>mengikut</a:t>
            </a:r>
            <a:r>
              <a:rPr lang="en-MY" sz="3600" b="1" dirty="0"/>
              <a:t> </a:t>
            </a:r>
            <a:r>
              <a:rPr lang="en-MY" sz="3600" b="1" dirty="0" err="1"/>
              <a:t>ajaran</a:t>
            </a:r>
            <a:r>
              <a:rPr lang="en-MY" sz="3600" b="1" dirty="0"/>
              <a:t> Islam yang </a:t>
            </a:r>
            <a:r>
              <a:rPr lang="en-MY" sz="3600" b="1" dirty="0" err="1"/>
              <a:t>berasaskan</a:t>
            </a:r>
            <a:r>
              <a:rPr lang="en-MY" sz="3600" b="1" dirty="0"/>
              <a:t> </a:t>
            </a:r>
            <a:r>
              <a:rPr lang="en-MY" sz="3600" b="1" dirty="0" err="1"/>
              <a:t>pegangan</a:t>
            </a:r>
            <a:r>
              <a:rPr lang="en-MY" sz="3600" b="1" dirty="0"/>
              <a:t> Ahli Sunnah Wal </a:t>
            </a:r>
            <a:r>
              <a:rPr lang="en-MY" sz="3600" b="1" dirty="0" err="1"/>
              <a:t>Jamaah</a:t>
            </a:r>
            <a:r>
              <a:rPr lang="en-MY" sz="3600" b="1" dirty="0"/>
              <a:t> yang </a:t>
            </a:r>
            <a:r>
              <a:rPr lang="en-MY" sz="3600" b="1" dirty="0" err="1"/>
              <a:t>diamalkan</a:t>
            </a:r>
            <a:r>
              <a:rPr lang="en-MY" sz="3600" b="1" dirty="0"/>
              <a:t> </a:t>
            </a:r>
            <a:r>
              <a:rPr lang="en-MY" sz="3600" b="1" dirty="0" err="1"/>
              <a:t>sejak</a:t>
            </a:r>
            <a:r>
              <a:rPr lang="en-MY" sz="3600" b="1" dirty="0"/>
              <a:t> </a:t>
            </a:r>
            <a:r>
              <a:rPr lang="en-MY" sz="3600" b="1" dirty="0" err="1"/>
              <a:t>dahulu</a:t>
            </a:r>
            <a:r>
              <a:rPr lang="en-MY" sz="3600" b="1" dirty="0"/>
              <a:t> </a:t>
            </a:r>
            <a:r>
              <a:rPr lang="en-MY" sz="3600" b="1" dirty="0" err="1"/>
              <a:t>hingga</a:t>
            </a:r>
            <a:r>
              <a:rPr lang="en-MY" sz="3600" b="1" dirty="0"/>
              <a:t> </a:t>
            </a:r>
            <a:r>
              <a:rPr lang="en-MY" sz="3600" b="1" dirty="0" err="1"/>
              <a:t>sekarang</a:t>
            </a:r>
            <a:r>
              <a:rPr lang="en-MY" sz="3600" b="1" dirty="0"/>
              <a:t>. </a:t>
            </a:r>
          </a:p>
          <a:p>
            <a:pPr algn="just"/>
            <a:r>
              <a:rPr lang="en-MY" sz="3600" b="1" dirty="0"/>
              <a:t>Dari </a:t>
            </a:r>
            <a:r>
              <a:rPr lang="en-MY" sz="3600" b="1" dirty="0" err="1"/>
              <a:t>segi</a:t>
            </a:r>
            <a:r>
              <a:rPr lang="en-MY" sz="3600" b="1" dirty="0"/>
              <a:t> </a:t>
            </a:r>
            <a:r>
              <a:rPr lang="en-MY" sz="3600" b="1" dirty="0" err="1"/>
              <a:t>akidah</a:t>
            </a:r>
            <a:r>
              <a:rPr lang="en-MY" sz="3600" b="1" dirty="0"/>
              <a:t>, </a:t>
            </a:r>
            <a:r>
              <a:rPr lang="en-MY" sz="3600" b="1" dirty="0" err="1"/>
              <a:t>ia</a:t>
            </a:r>
            <a:r>
              <a:rPr lang="en-MY" sz="3600" b="1" dirty="0"/>
              <a:t> </a:t>
            </a:r>
            <a:r>
              <a:rPr lang="en-MY" sz="3600" b="1" dirty="0" err="1"/>
              <a:t>hendaklah</a:t>
            </a:r>
            <a:r>
              <a:rPr lang="en-MY" sz="3600" b="1" dirty="0"/>
              <a:t> </a:t>
            </a:r>
            <a:r>
              <a:rPr lang="en-MY" sz="3600" b="1" dirty="0" err="1"/>
              <a:t>berpandukan</a:t>
            </a:r>
            <a:r>
              <a:rPr lang="en-MY" sz="3600" b="1" dirty="0"/>
              <a:t> </a:t>
            </a:r>
            <a:r>
              <a:rPr lang="en-MY" sz="3600" b="1" dirty="0" err="1"/>
              <a:t>manhaj</a:t>
            </a:r>
            <a:r>
              <a:rPr lang="en-MY" sz="3600" b="1" dirty="0"/>
              <a:t> al-’</a:t>
            </a:r>
            <a:r>
              <a:rPr lang="en-MY" sz="3600" b="1" dirty="0" err="1"/>
              <a:t>Asya’irah</a:t>
            </a:r>
            <a:r>
              <a:rPr lang="en-MY" sz="3600" b="1" dirty="0"/>
              <a:t> dan al-</a:t>
            </a:r>
            <a:r>
              <a:rPr lang="en-MY" sz="3600" b="1" dirty="0" err="1"/>
              <a:t>Maturidiah</a:t>
            </a:r>
            <a:r>
              <a:rPr lang="en-MY" sz="3600" b="1" dirty="0"/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30906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18A0E98-4B2B-4FE1-9929-7CAF2967EF72}"/>
              </a:ext>
            </a:extLst>
          </p:cNvPr>
          <p:cNvSpPr/>
          <p:nvPr/>
        </p:nvSpPr>
        <p:spPr>
          <a:xfrm>
            <a:off x="260949" y="914400"/>
            <a:ext cx="8610600" cy="48006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3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Oleh itu, orang Islam adalah dilarang mengajar, mempelajari, mengamalkan, berpegang kepada atau menyebarkan ajaran-ajaran dan fahaman-fahaman Islam selain daripada pegangan Ahli Sunnah Wal Jamaah dari segi akidah, syariah dan akhlak.</a:t>
            </a:r>
            <a:endParaRPr lang="sv-SE" sz="32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383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A9C5201-3937-4A66-A830-C32FEA051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300" y="76200"/>
            <a:ext cx="5105400" cy="833887"/>
          </a:xfrm>
          <a:prstGeom prst="flowChartAlternate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sv-SE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KESIMPULANNYA</a:t>
            </a:r>
            <a:endParaRPr lang="fi-FI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xmlns="" id="{54A210E4-9B2B-405C-9916-64CDF6D72A3A}"/>
              </a:ext>
            </a:extLst>
          </p:cNvPr>
          <p:cNvSpPr txBox="1">
            <a:spLocks/>
          </p:cNvSpPr>
          <p:nvPr/>
        </p:nvSpPr>
        <p:spPr>
          <a:xfrm>
            <a:off x="457200" y="1143000"/>
            <a:ext cx="8229600" cy="2286000"/>
          </a:xfrm>
          <a:prstGeom prst="flowChartAlternateProcess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Marilah sama-sama kita memelihara akidah dengan sentiasa mengikut pegangan Ahli Sunnah Wal Jamaah. </a:t>
            </a:r>
            <a:endParaRPr lang="fi-FI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xmlns="" id="{886D4ACF-5138-475A-B51C-4DB4CEBD28D1}"/>
              </a:ext>
            </a:extLst>
          </p:cNvPr>
          <p:cNvSpPr txBox="1">
            <a:spLocks/>
          </p:cNvSpPr>
          <p:nvPr/>
        </p:nvSpPr>
        <p:spPr>
          <a:xfrm>
            <a:off x="457200" y="3581400"/>
            <a:ext cx="8229600" cy="2286000"/>
          </a:xfrm>
          <a:prstGeom prst="flowChartAlternateProcess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Tolaklah segala bentuk dakyah yang bertentangan dengan akidah Ahli Sunnah Wal Jamaah kerana menjaga akidah adalah tanggungjawab setiap orang Islam. </a:t>
            </a:r>
            <a:endParaRPr lang="fi-FI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89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A9C5201-3937-4A66-A830-C32FEA051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300" y="76200"/>
            <a:ext cx="5105400" cy="833887"/>
          </a:xfrm>
          <a:prstGeom prst="flowChartAlternate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sv-SE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SERUAN KHATIB</a:t>
            </a:r>
            <a:endParaRPr lang="fi-FI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xmlns="" id="{54A210E4-9B2B-405C-9916-64CDF6D72A3A}"/>
              </a:ext>
            </a:extLst>
          </p:cNvPr>
          <p:cNvSpPr txBox="1">
            <a:spLocks/>
          </p:cNvSpPr>
          <p:nvPr/>
        </p:nvSpPr>
        <p:spPr>
          <a:xfrm>
            <a:off x="457200" y="1219200"/>
            <a:ext cx="8229600" cy="1905000"/>
          </a:xfrm>
          <a:prstGeom prst="flowChartAlternateProcess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Hadirkanlah diri untuk mengikuti kuliah dan kelas pengajian agama di masjid dan </a:t>
            </a:r>
            <a:r>
              <a:rPr lang="sv-SE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surau</a:t>
            </a:r>
            <a:endParaRPr lang="fi-FI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xmlns="" id="{54A210E4-9B2B-405C-9916-64CDF6D72A3A}"/>
              </a:ext>
            </a:extLst>
          </p:cNvPr>
          <p:cNvSpPr txBox="1">
            <a:spLocks/>
          </p:cNvSpPr>
          <p:nvPr/>
        </p:nvSpPr>
        <p:spPr>
          <a:xfrm>
            <a:off x="457200" y="3433313"/>
            <a:ext cx="8229600" cy="2819400"/>
          </a:xfrm>
          <a:prstGeom prst="flowChartAlternateProcess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Kerana </a:t>
            </a:r>
            <a:r>
              <a:rPr lang="sv-SE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hanya dengan ilmu pengetahuan yang benar</a:t>
            </a:r>
            <a:r>
              <a:rPr lang="sv-SE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maka kita dapat memelihara pegangan akidah daripada terjerumus ke dalam kesesatan </a:t>
            </a:r>
            <a:endParaRPr lang="fi-FI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57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l="-25000" r="-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5">
            <a:extLst>
              <a:ext uri="{FF2B5EF4-FFF2-40B4-BE49-F238E27FC236}">
                <a16:creationId xmlns:a16="http://schemas.microsoft.com/office/drawing/2014/main" xmlns="" id="{A02BAFCE-5B79-444B-84A7-336E0E42C8FF}"/>
              </a:ext>
            </a:extLst>
          </p:cNvPr>
          <p:cNvSpPr/>
          <p:nvPr/>
        </p:nvSpPr>
        <p:spPr>
          <a:xfrm>
            <a:off x="533400" y="152400"/>
            <a:ext cx="8077199" cy="770365"/>
          </a:xfrm>
          <a:prstGeom prst="snip2DiagRect">
            <a:avLst>
              <a:gd name="adj1" fmla="val 50000"/>
              <a:gd name="adj2" fmla="val 50000"/>
            </a:avLst>
          </a:prstGeom>
          <a:gradFill>
            <a:gsLst>
              <a:gs pos="19000">
                <a:srgbClr val="FFFF00"/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6113AE1-BC43-40AB-B16D-BC26D1E66FA3}"/>
              </a:ext>
            </a:extLst>
          </p:cNvPr>
          <p:cNvSpPr/>
          <p:nvPr/>
        </p:nvSpPr>
        <p:spPr>
          <a:xfrm>
            <a:off x="2596137" y="214416"/>
            <a:ext cx="395172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ar-SA" sz="3600" b="1" spc="50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أعُوذُ بِاللهِ مِنَ الشَّيْطَانِ </a:t>
            </a:r>
            <a:r>
              <a:rPr lang="ar-SA" sz="3600" b="1" spc="50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الرَّجِيمِ</a:t>
            </a:r>
            <a:endParaRPr lang="en-US" sz="36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198609E-80DE-4CD2-9FD6-A570F2B68768}"/>
              </a:ext>
            </a:extLst>
          </p:cNvPr>
          <p:cNvSpPr/>
          <p:nvPr/>
        </p:nvSpPr>
        <p:spPr>
          <a:xfrm>
            <a:off x="380998" y="3481525"/>
            <a:ext cx="8382000" cy="3365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600" b="1" dirty="0" err="1">
                <a:ea typeface="Calibri" panose="020F0502020204030204" pitchFamily="34" charset="0"/>
                <a:cs typeface="Arial" panose="020B0604020202020204" pitchFamily="34" charset="0"/>
              </a:rPr>
              <a:t>Maksudnya</a:t>
            </a:r>
            <a:r>
              <a:rPr lang="en-US" sz="2600" b="1" dirty="0">
                <a:ea typeface="Calibri" panose="020F0502020204030204" pitchFamily="34" charset="0"/>
                <a:cs typeface="Arial" panose="020B0604020202020204" pitchFamily="34" charset="0"/>
              </a:rPr>
              <a:t> :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Sesungguhnya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Allah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telah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memberi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kurnia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kepada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orang yang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beriman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setelah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Ia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mengutuskan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dalam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kalangan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mereka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seorang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Rasul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dari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bangsa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mereka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sendiri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yang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membacakan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kepada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mereka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ayat-ayat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Allah, dan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membersihkan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mereka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serta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mengajar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mereka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Kitab Allah dan hikmah. Dan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sesungguhnya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mereka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sebelum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itu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adalah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dalam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kesesatan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US" sz="26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nyata</a:t>
            </a:r>
            <a:r>
              <a:rPr lang="en-US" sz="26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spcAft>
                <a:spcPts val="800"/>
              </a:spcAft>
            </a:pPr>
            <a:r>
              <a:rPr lang="en-US" sz="2400" b="1" dirty="0">
                <a:ea typeface="Calibri" panose="020F0502020204030204" pitchFamily="34" charset="0"/>
                <a:cs typeface="Arial" panose="020B0604020202020204" pitchFamily="34" charset="0"/>
              </a:rPr>
              <a:t>(Surah Ali ‘Imran: </a:t>
            </a:r>
            <a:r>
              <a:rPr lang="en-US" sz="2400" b="1" dirty="0" err="1">
                <a:ea typeface="Calibri" panose="020F0502020204030204" pitchFamily="34" charset="0"/>
                <a:cs typeface="Arial" panose="020B0604020202020204" pitchFamily="34" charset="0"/>
              </a:rPr>
              <a:t>ayat</a:t>
            </a:r>
            <a:r>
              <a:rPr lang="en-US" sz="2400" b="1" dirty="0">
                <a:ea typeface="Calibri" panose="020F0502020204030204" pitchFamily="34" charset="0"/>
                <a:cs typeface="Arial" panose="020B0604020202020204" pitchFamily="34" charset="0"/>
              </a:rPr>
              <a:t> 164)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4B70A7-E43C-41C7-B1AC-9BA12A902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9" y="914400"/>
            <a:ext cx="8327858" cy="27434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292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2" charset="-78"/>
                <a:ea typeface="Times New Roman" panose="02020603050405020304" pitchFamily="18" charset="0"/>
                <a:cs typeface="Traditional Arabic" panose="02020603050405020304" pitchFamily="2" charset="-78"/>
              </a:rPr>
              <a:t>بَارَكَ اللهُ لِي وَلَكُمْ </a:t>
            </a:r>
            <a:r>
              <a:rPr lang="ar-SA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2" charset="-78"/>
                <a:ea typeface="Times New Roman" panose="02020603050405020304" pitchFamily="18" charset="0"/>
                <a:cs typeface="Traditional Arabic" panose="02020603050405020304" pitchFamily="2" charset="-78"/>
              </a:rPr>
              <a:t>فِي 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2" charset="-78"/>
                <a:ea typeface="Times New Roman" panose="02020603050405020304" pitchFamily="18" charset="0"/>
                <a:cs typeface="Traditional Arabic" panose="02020603050405020304" pitchFamily="2" charset="-78"/>
              </a:rPr>
              <a:t>الْقُرْآنِ الْعَظِيْمِ.</a:t>
            </a: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2" charset="-78"/>
                <a:ea typeface="Times New Roman" panose="02020603050405020304" pitchFamily="18" charset="0"/>
                <a:cs typeface="Traditional Arabic" panose="02020603050405020304" pitchFamily="2" charset="-78"/>
              </a:rPr>
              <a:t> وَنَفَعَنِي وَاِيَّاكُمْ بِمَا فِيْهِ مِنَ الآيَاتِ وَالذِّكْرِ الْحَكِيْمِ.</a:t>
            </a: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2" charset="-78"/>
                <a:ea typeface="Times New Roman" panose="02020603050405020304" pitchFamily="18" charset="0"/>
                <a:cs typeface="Traditional Arabic" panose="02020603050405020304" pitchFamily="2" charset="-78"/>
              </a:rPr>
              <a:t>وَتَقَبَّلَ مِنِّي وَمِنْكُمْ تِلاوَتَهُ اِنَّهُ هُوَ السَّمِيْعُ الْعَلِيْمُ.</a:t>
            </a: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2" charset="-78"/>
                <a:ea typeface="Times New Roman" panose="02020603050405020304" pitchFamily="18" charset="0"/>
                <a:cs typeface="Traditional Arabic" panose="02020603050405020304" pitchFamily="2" charset="-78"/>
              </a:rPr>
              <a:t>أقُوْلُ قَوْلِي هَذا وَأَسْتَغْفِرُ اللهَ الْعَظِيْمَ لِيْ وَلَكُمْ</a:t>
            </a: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2" charset="-78"/>
                <a:ea typeface="Times New Roman" panose="02020603050405020304" pitchFamily="18" charset="0"/>
                <a:cs typeface="Traditional Arabic" panose="02020603050405020304" pitchFamily="2" charset="-78"/>
              </a:rPr>
              <a:t> وَلِسَائِرِ الْمُسْلِمِيْنَ وَالْمُسْلِمَاتِ وَالْمُؤْمِنِيْنَ وَالْمُؤْمِنَاتِ</a:t>
            </a: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2" charset="-78"/>
                <a:ea typeface="Times New Roman" panose="02020603050405020304" pitchFamily="18" charset="0"/>
                <a:cs typeface="Traditional Arabic" panose="02020603050405020304" pitchFamily="2" charset="-78"/>
              </a:rPr>
              <a:t> فَاسْتَغْفِرُوْهُ إنَّهُ هُوَ الْغَفُوْرُ الرَّحِيْمُ.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048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Doa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Antara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Dua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Khutbah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96400"/>
            <a:ext cx="91440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5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آمِينَ ، يَا مُوَفِّقَ الطَّائِعِينَ</a:t>
            </a:r>
          </a:p>
          <a:p>
            <a:pPr algn="ctr" rtl="1"/>
            <a:r>
              <a:rPr lang="ar-SA" sz="5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وَفِّقنَا لِطَاعَتِكَ أَجمَعِينَ</a:t>
            </a:r>
          </a:p>
          <a:p>
            <a:pPr algn="ctr" rtl="1"/>
            <a:r>
              <a:rPr lang="ar-SA" sz="5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وَتُب عَلَينَا وَعَلَى المُسلِمِينَ</a:t>
            </a:r>
          </a:p>
          <a:p>
            <a:pPr algn="ctr" rtl="1"/>
            <a:r>
              <a:rPr lang="ar-SA" sz="5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وَاغفِر ذَنبَ مَن يَقُولُ: «أَستَغفِرُ اللهَ» العَظِيمَ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4800600"/>
            <a:ext cx="5715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115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وَنَستَغفِرُ اللهَ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2746" t="15909" r="12480"/>
          <a:stretch>
            <a:fillRect/>
          </a:stretch>
        </p:blipFill>
        <p:spPr bwMode="auto">
          <a:xfrm>
            <a:off x="723900" y="914400"/>
            <a:ext cx="7696200" cy="2819400"/>
          </a:xfrm>
          <a:prstGeom prst="rect">
            <a:avLst/>
          </a:prstGeom>
          <a:blipFill>
            <a:blip r:embed="rId4">
              <a:alphaModFix amt="90000"/>
            </a:blip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glow rad="63500">
              <a:schemeClr val="tx1">
                <a:lumMod val="95000"/>
                <a:lumOff val="5000"/>
                <a:alpha val="40000"/>
              </a:schemeClr>
            </a:glow>
            <a:innerShdw blurRad="114300">
              <a:prstClr val="black"/>
            </a:innerShdw>
            <a:reflection blurRad="6350" stA="50000" endA="300" endPos="38500" dist="50800" dir="5400000" sy="-100000" algn="bl" rotWithShape="0"/>
          </a:effectLst>
          <a:scene3d>
            <a:camera prst="perspectiveFront"/>
            <a:lightRig rig="threePt" dir="t"/>
          </a:scene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228600" y="3886200"/>
            <a:ext cx="8686800" cy="1341438"/>
          </a:xfrm>
          <a:prstGeom prst="rect">
            <a:avLst/>
          </a:prstGeom>
          <a:blipFill>
            <a:blip r:embed="rId6">
              <a:alphaModFix amt="90000"/>
            </a:blip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glow rad="1270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315471"/>
            <a:ext cx="8839200" cy="646331"/>
          </a:xfrm>
          <a:prstGeom prst="rect">
            <a:avLst/>
          </a:prstGeom>
          <a:blipFill dpi="0" rotWithShape="1">
            <a:blip r:embed="rId3">
              <a:alphaModFix amt="91000"/>
            </a:blip>
            <a:srcRect/>
            <a:stretch>
              <a:fillRect/>
            </a:stretch>
          </a:blip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Pujian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Kepada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Allah S.W.T.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904259"/>
            <a:ext cx="9144000" cy="2215991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3800" b="1" dirty="0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raditional Arabic" panose="02020603050405020304" pitchFamily="2" charset="-78"/>
              </a:rPr>
              <a:t>الْحَمْدُ </a:t>
            </a:r>
            <a:r>
              <a:rPr lang="ar-SA" sz="13800" b="1" dirty="0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لِلّٰهِ</a:t>
            </a:r>
            <a:endParaRPr lang="en-US" sz="13800" b="1" dirty="0">
              <a:ln w="3175" cmpd="sng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raditional Arabic" panose="02020603050405020304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4315361"/>
            <a:ext cx="8572528" cy="132343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Segala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puji-pujian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hanya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bagi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Allah S.W.T.</a:t>
            </a:r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90500">
                  <a:schemeClr val="tx1">
                    <a:alpha val="85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912" y="914400"/>
            <a:ext cx="8890488" cy="1569660"/>
          </a:xfrm>
          <a:prstGeom prst="rect">
            <a:avLst/>
          </a:prstGeom>
          <a:solidFill>
            <a:schemeClr val="accent2">
              <a:lumMod val="50000"/>
              <a:alpha val="55000"/>
            </a:schemeClr>
          </a:solidFill>
        </p:spPr>
        <p:txBody>
          <a:bodyPr wrap="square">
            <a:spAutoFit/>
          </a:bodyPr>
          <a:lstStyle/>
          <a:p>
            <a:pPr lvl="1" algn="ctr" rtl="1"/>
            <a:r>
              <a:rPr lang="ar-SA" sz="4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وَأَشْهَدُ أَن لَا إِلٰهَ إِلَّا اللهُ وَحْدَهُ لَا شَرِيْكَ لَهُ،</a:t>
            </a:r>
          </a:p>
          <a:p>
            <a:pPr lvl="1" algn="ctr" rtl="1"/>
            <a:r>
              <a:rPr lang="ar-SA" sz="4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وَأَشْهَدُ أَنَّ سَيِّدَنَا مُحَمَّدًا عَبْدُهُ وَرَسُوْلُهُ.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912" y="3255792"/>
            <a:ext cx="8890488" cy="3046988"/>
          </a:xfrm>
          <a:prstGeom prst="rect">
            <a:avLst/>
          </a:prstGeom>
          <a:solidFill>
            <a:schemeClr val="bg1">
              <a:alpha val="40000"/>
            </a:schemeClr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Aku</a:t>
            </a:r>
            <a:r>
              <a:rPr lang="en-US" sz="3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bersaksi</a:t>
            </a:r>
            <a:r>
              <a:rPr lang="en-US" sz="3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bahawa</a:t>
            </a:r>
            <a:r>
              <a:rPr lang="en-US" sz="3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tiada</a:t>
            </a:r>
            <a:r>
              <a:rPr lang="en-US" sz="3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Tuhan</a:t>
            </a:r>
            <a:r>
              <a:rPr lang="en-US" sz="3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melainkan</a:t>
            </a:r>
            <a:r>
              <a:rPr lang="en-US" sz="3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Allah, Yang </a:t>
            </a:r>
            <a:r>
              <a:rPr lang="en-US" sz="3200" b="1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Maha</a:t>
            </a:r>
            <a:r>
              <a:rPr lang="en-US" sz="3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Esa</a:t>
            </a:r>
            <a:r>
              <a:rPr lang="en-US" sz="3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tiada</a:t>
            </a:r>
            <a:r>
              <a:rPr lang="en-US" sz="3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Sekutu</a:t>
            </a:r>
            <a:r>
              <a:rPr lang="en-US" sz="3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Bagi</a:t>
            </a:r>
            <a:r>
              <a:rPr lang="en-US" sz="3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-Nya,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Dan </a:t>
            </a:r>
            <a:r>
              <a:rPr lang="en-US" sz="3200" b="1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aku</a:t>
            </a:r>
            <a:r>
              <a:rPr lang="en-US" sz="3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bersaksi</a:t>
            </a:r>
            <a:r>
              <a:rPr lang="en-US" sz="3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bahawa</a:t>
            </a:r>
            <a:r>
              <a:rPr lang="en-US" sz="3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junjungan</a:t>
            </a:r>
            <a:r>
              <a:rPr lang="en-US" sz="3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kami, Muhammad </a:t>
            </a:r>
            <a:r>
              <a:rPr lang="en-US" sz="3200" b="1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adalah</a:t>
            </a:r>
            <a:r>
              <a:rPr lang="en-US" sz="3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Hamba-Nya dan </a:t>
            </a:r>
            <a:r>
              <a:rPr lang="en-US" sz="3200" b="1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Utusan</a:t>
            </a:r>
            <a:r>
              <a:rPr lang="en-US" sz="32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-Nya.</a:t>
            </a:r>
          </a:p>
        </p:txBody>
      </p:sp>
      <p:sp>
        <p:nvSpPr>
          <p:cNvPr id="6" name="Rectangle 5"/>
          <p:cNvSpPr/>
          <p:nvPr/>
        </p:nvSpPr>
        <p:spPr>
          <a:xfrm>
            <a:off x="427512" y="155806"/>
            <a:ext cx="8259288" cy="584775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Syahadah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794808"/>
            <a:ext cx="9144000" cy="1938992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6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cs typeface="Traditional Arabic" panose="02020603050405020304" pitchFamily="2" charset="-78"/>
              </a:rPr>
              <a:t>وَأَشْهَدُ أَن لَّا إِلٰهَ إِلَّا اللهُ وَحْدَهُ لَا شَرِيْكَ لَهُ، وَأَشْهَدُ أَنَّ سَيِّدَنَا مُحَمَّدًا عَبْدُهُ وَرَسُوْلُهُ</a:t>
            </a:r>
            <a:r>
              <a:rPr lang="ar-SA" sz="6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.</a:t>
            </a:r>
            <a:endParaRPr lang="ms-MY" sz="60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2" charset="-78"/>
              <a:cs typeface="Traditional Arabic" panose="02020603050405020304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3418" y="228600"/>
            <a:ext cx="7500990" cy="64633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Syahadah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925431"/>
            <a:ext cx="9144000" cy="224676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Dan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aku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bersaksi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bahawa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sesungguhnya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tiada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tuhan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melainkan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Allah, Yang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Maha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Esa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tiada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sekutu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bagi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-Nya,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dan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juga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aku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bersaksi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bahawa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junjungan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kami (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Nabi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) Muhammad (S.A.W)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hamba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-Nya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dan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rasul</a:t>
            </a:r>
            <a:r>
              <a:rPr lang="en-US" sz="28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-Nya.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640" y="1902423"/>
            <a:ext cx="8572560" cy="1754326"/>
          </a:xfrm>
          <a:prstGeom prst="rect">
            <a:avLst/>
          </a:prstGeom>
          <a:solidFill>
            <a:schemeClr val="tx1">
              <a:lumMod val="65000"/>
              <a:lumOff val="35000"/>
              <a:alpha val="32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5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cs typeface="Traditional Arabic" panose="02020603050405020304" pitchFamily="2" charset="-78"/>
              </a:rPr>
              <a:t>اللّٰهُمَّ صَلِّ وَسَلِّمْ وَبَارِكْ عَلَى سَيِّدِنَا مُحَمَّدٍ، وَعَلَى آلِهِ وَأَصْحَابِهِ أَجْمَعِيْنَ</a:t>
            </a:r>
            <a:r>
              <a:rPr lang="ms-MY" sz="5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cs typeface="Traditional Arabic" panose="02020603050405020304" pitchFamily="2" charset="-78"/>
              </a:rPr>
              <a:t>.</a:t>
            </a:r>
            <a:endParaRPr lang="ms-MY" sz="54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raditional Arabic" panose="02020603050405020304" pitchFamily="2" charset="-78"/>
              <a:cs typeface="Traditional Arabic" panose="02020603050405020304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4280118"/>
            <a:ext cx="8286808" cy="224676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Ya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Allah,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cucurilah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rahmat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,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kesejahteraan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dan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keberkatan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ke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atas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junjungan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kami (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Nabi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) Muhammad (S.A.W)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dan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ke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atas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keluarganya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dan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sekalian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para </a:t>
            </a:r>
            <a:r>
              <a:rPr lang="en-US" sz="280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Sahabatnya</a:t>
            </a:r>
            <a:r>
              <a:rPr lang="en-US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142528"/>
            <a:ext cx="8215370" cy="95410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Selawat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Ke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Atas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Nabi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Muhammad S.A.W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4810" y="293385"/>
            <a:ext cx="7500990" cy="64633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Seruan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Taqwa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053188"/>
            <a:ext cx="9144000" cy="1200329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7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اتَّقُوا اللهَ فَقَدْ فَازَ الْمُتَّقُوْنَ</a:t>
            </a:r>
            <a:endParaRPr lang="ms-MY" sz="7200" b="1" dirty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2" charset="-78"/>
              <a:cs typeface="Traditional Arabic" panose="02020603050405020304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905" y="3886200"/>
            <a:ext cx="8686800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Bertaqwalah</a:t>
            </a:r>
            <a:r>
              <a:rPr lang="en-US" sz="3600" b="1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kepada</a:t>
            </a:r>
            <a:r>
              <a:rPr lang="en-US" sz="3600" b="1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Allah </a:t>
            </a:r>
            <a:r>
              <a:rPr lang="en-US" sz="3600" b="1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dengan</a:t>
            </a:r>
            <a:r>
              <a:rPr lang="en-US" sz="3600" b="1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sebenar-benarnya</a:t>
            </a:r>
            <a:r>
              <a:rPr lang="en-US" sz="3600" b="1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sesungguhnya</a:t>
            </a:r>
            <a:r>
              <a:rPr lang="en-US" sz="3600" b="1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berjayalah</a:t>
            </a:r>
            <a:r>
              <a:rPr lang="en-US" sz="3600" b="1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orang-orang yang </a:t>
            </a:r>
            <a:r>
              <a:rPr lang="en-US" sz="3600" b="1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bertaqwa</a:t>
            </a:r>
            <a:r>
              <a:rPr lang="en-US" sz="3600" b="1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190500">
                    <a:schemeClr val="tx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8"/>
          <p:cNvSpPr/>
          <p:nvPr/>
        </p:nvSpPr>
        <p:spPr>
          <a:xfrm>
            <a:off x="609600" y="1295400"/>
            <a:ext cx="7924800" cy="2438400"/>
          </a:xfrm>
          <a:prstGeom prst="flowChartAlternateProcess">
            <a:avLst/>
          </a:prstGeom>
          <a:solidFill>
            <a:schemeClr val="accent3">
              <a:lumMod val="75000"/>
              <a:alpha val="66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Negeri kita bakal menghadapi musim tengkujuh dan berkemungkinan besar terdedah kepada bencana banjir. </a:t>
            </a:r>
            <a:endParaRPr lang="fi-FI" sz="3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Snip Diagonal Corner Rectangle 5"/>
          <p:cNvSpPr/>
          <p:nvPr/>
        </p:nvSpPr>
        <p:spPr>
          <a:xfrm>
            <a:off x="280259" y="228600"/>
            <a:ext cx="8583482" cy="914400"/>
          </a:xfrm>
          <a:prstGeom prst="snip2DiagRect">
            <a:avLst>
              <a:gd name="adj1" fmla="val 50000"/>
              <a:gd name="adj2" fmla="val 5000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SERUAN KHATIB</a:t>
            </a:r>
          </a:p>
        </p:txBody>
      </p:sp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xmlns="" id="{FC9158A4-0D1D-459B-B355-80558B47C080}"/>
              </a:ext>
            </a:extLst>
          </p:cNvPr>
          <p:cNvSpPr/>
          <p:nvPr/>
        </p:nvSpPr>
        <p:spPr>
          <a:xfrm>
            <a:off x="609600" y="3850257"/>
            <a:ext cx="7924800" cy="2438400"/>
          </a:xfrm>
          <a:prstGeom prst="flowChartAlternateProcess">
            <a:avLst/>
          </a:prstGeom>
          <a:solidFill>
            <a:schemeClr val="accent3">
              <a:lumMod val="75000"/>
              <a:alpha val="66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Bahkan, kini di beberapa negeri yang lain telah pun mengalami musibah banjir ini.</a:t>
            </a:r>
            <a:endParaRPr lang="fi-FI" sz="3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394D8918-02A2-410A-9918-45921E2A6F47}"/>
              </a:ext>
            </a:extLst>
          </p:cNvPr>
          <p:cNvSpPr/>
          <p:nvPr/>
        </p:nvSpPr>
        <p:spPr>
          <a:xfrm>
            <a:off x="609600" y="1524000"/>
            <a:ext cx="7924800" cy="4696182"/>
          </a:xfrm>
          <a:prstGeom prst="flowChartAlternateProcess">
            <a:avLst/>
          </a:prstGeom>
          <a:solidFill>
            <a:schemeClr val="accent3">
              <a:lumMod val="75000"/>
              <a:alpha val="66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Justeru, marilah kita sama-sama berdoa kepada Allah SWT, agar mengurniakan keselamatan dan kesejahteraan kepada negeri kita, di samping mendoakan supaya segala kesukaran dan kesulitan mereka yang dilanda banjir akan segera pulih seperti biasa.</a:t>
            </a:r>
            <a:endParaRPr lang="fi-FI" sz="3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Snip Diagonal Corner Rectangle 5">
            <a:extLst>
              <a:ext uri="{FF2B5EF4-FFF2-40B4-BE49-F238E27FC236}">
                <a16:creationId xmlns:a16="http://schemas.microsoft.com/office/drawing/2014/main" xmlns="" id="{ED20BF96-F679-4B48-9115-6636580F0CEE}"/>
              </a:ext>
            </a:extLst>
          </p:cNvPr>
          <p:cNvSpPr/>
          <p:nvPr/>
        </p:nvSpPr>
        <p:spPr>
          <a:xfrm>
            <a:off x="280259" y="228600"/>
            <a:ext cx="8583482" cy="914400"/>
          </a:xfrm>
          <a:prstGeom prst="snip2DiagRect">
            <a:avLst>
              <a:gd name="adj1" fmla="val 50000"/>
              <a:gd name="adj2" fmla="val 5000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SERUAN KHATIB</a:t>
            </a:r>
          </a:p>
        </p:txBody>
      </p:sp>
    </p:spTree>
    <p:extLst>
      <p:ext uri="{BB962C8B-B14F-4D97-AF65-F5344CB8AC3E}">
        <p14:creationId xmlns:p14="http://schemas.microsoft.com/office/powerpoint/2010/main" val="639672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394D8918-02A2-410A-9918-45921E2A6F47}"/>
              </a:ext>
            </a:extLst>
          </p:cNvPr>
          <p:cNvSpPr/>
          <p:nvPr/>
        </p:nvSpPr>
        <p:spPr>
          <a:xfrm>
            <a:off x="609600" y="1828800"/>
            <a:ext cx="7924800" cy="3200400"/>
          </a:xfrm>
          <a:prstGeom prst="flowChartAlternateProcess">
            <a:avLst/>
          </a:prstGeom>
          <a:solidFill>
            <a:schemeClr val="accent3">
              <a:lumMod val="75000"/>
              <a:alpha val="66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Tidak lupa juga marilah juga kita memohon pertolongan dan perlindungan daripada Allah untuk saudara muslimin kita di Palestin, Lubnan dan lain-lainnya.</a:t>
            </a:r>
            <a:endParaRPr lang="fi-FI" sz="3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Snip Diagonal Corner Rectangle 5">
            <a:extLst>
              <a:ext uri="{FF2B5EF4-FFF2-40B4-BE49-F238E27FC236}">
                <a16:creationId xmlns:a16="http://schemas.microsoft.com/office/drawing/2014/main" xmlns="" id="{ED20BF96-F679-4B48-9115-6636580F0CEE}"/>
              </a:ext>
            </a:extLst>
          </p:cNvPr>
          <p:cNvSpPr/>
          <p:nvPr/>
        </p:nvSpPr>
        <p:spPr>
          <a:xfrm>
            <a:off x="280259" y="228600"/>
            <a:ext cx="8583482" cy="914400"/>
          </a:xfrm>
          <a:prstGeom prst="snip2DiagRect">
            <a:avLst>
              <a:gd name="adj1" fmla="val 50000"/>
              <a:gd name="adj2" fmla="val 5000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2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SERUAN KHATIB</a:t>
            </a:r>
          </a:p>
        </p:txBody>
      </p:sp>
    </p:spTree>
    <p:extLst>
      <p:ext uri="{BB962C8B-B14F-4D97-AF65-F5344CB8AC3E}">
        <p14:creationId xmlns:p14="http://schemas.microsoft.com/office/powerpoint/2010/main" val="392682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35788"/>
            <a:ext cx="8830566" cy="321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58242" y="4005617"/>
            <a:ext cx="338426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kern="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anose="020B0604020202020204" pitchFamily="34" charset="0"/>
              </a:rPr>
              <a:t>(</a:t>
            </a:r>
            <a:r>
              <a:rPr lang="en-US" sz="2000" i="1" kern="0" dirty="0" err="1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anose="020B0604020202020204" pitchFamily="34" charset="0"/>
              </a:rPr>
              <a:t>Surah</a:t>
            </a:r>
            <a:r>
              <a:rPr lang="en-US" sz="2000" i="1" kern="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anose="020B0604020202020204" pitchFamily="34" charset="0"/>
              </a:rPr>
              <a:t> Al-</a:t>
            </a:r>
            <a:r>
              <a:rPr lang="en-US" sz="2000" i="1" kern="0" dirty="0" err="1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anose="020B0604020202020204" pitchFamily="34" charset="0"/>
              </a:rPr>
              <a:t>Ahzab</a:t>
            </a:r>
            <a:r>
              <a:rPr lang="en-US" sz="2000" i="1" kern="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anose="020B0604020202020204" pitchFamily="34" charset="0"/>
              </a:rPr>
              <a:t> : </a:t>
            </a:r>
            <a:r>
              <a:rPr lang="en-US" sz="2000" i="1" kern="0" dirty="0" err="1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anose="020B0604020202020204" pitchFamily="34" charset="0"/>
              </a:rPr>
              <a:t>Ayat</a:t>
            </a:r>
            <a:r>
              <a:rPr lang="en-US" sz="2000" i="1" kern="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ysClr val="windowText" lastClr="000000">
                      <a:alpha val="60000"/>
                    </a:sys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  <a:cs typeface="Arial" panose="020B0604020202020204" pitchFamily="34" charset="0"/>
              </a:rPr>
              <a:t> 56)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512" y="4572000"/>
            <a:ext cx="892965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“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Sesungguhnya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Allah 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Taala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Dan Para 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MalaikatNya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Sentiasa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Berselawat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Ke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Atas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Nabi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(Muhammad).</a:t>
            </a:r>
          </a:p>
          <a:p>
            <a:pPr algn="ctr">
              <a:defRPr/>
            </a:pP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Wahai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Orang-orang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Beriman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! 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Berselawatlah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Kamu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Ke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Atasnya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Serta 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Ucapkanlah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Salam Sejahtera 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Dengan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Penghormatan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Ke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Atasnya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Dengan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Sepenuhnya</a:t>
            </a:r>
            <a:r>
              <a:rPr lang="en-US" sz="2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”. </a:t>
            </a:r>
          </a:p>
        </p:txBody>
      </p:sp>
      <p:sp>
        <p:nvSpPr>
          <p:cNvPr id="10" name="Round Diagonal Corner Rectangle 9"/>
          <p:cNvSpPr/>
          <p:nvPr/>
        </p:nvSpPr>
        <p:spPr>
          <a:xfrm>
            <a:off x="2891476" y="283332"/>
            <a:ext cx="5525616" cy="1178767"/>
          </a:xfrm>
          <a:prstGeom prst="round2DiagRect">
            <a:avLst>
              <a:gd name="adj1" fmla="val 14211"/>
              <a:gd name="adj2" fmla="val 0"/>
            </a:avLst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Memperbanyakkan</a:t>
            </a:r>
            <a:r>
              <a:rPr lang="en-US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ucapan</a:t>
            </a:r>
            <a:r>
              <a:rPr lang="en-US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selawat</a:t>
            </a:r>
            <a:r>
              <a:rPr lang="en-US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dan</a:t>
            </a:r>
            <a:r>
              <a:rPr lang="en-US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salam</a:t>
            </a:r>
            <a:r>
              <a:rPr lang="en-US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kepada</a:t>
            </a:r>
            <a:r>
              <a:rPr lang="en-US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Rasulullah</a:t>
            </a:r>
            <a:r>
              <a:rPr lang="en-US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SAW </a:t>
            </a:r>
          </a:p>
        </p:txBody>
      </p:sp>
      <p:sp>
        <p:nvSpPr>
          <p:cNvPr id="9" name="Notched Right Arrow 8"/>
          <p:cNvSpPr/>
          <p:nvPr/>
        </p:nvSpPr>
        <p:spPr>
          <a:xfrm>
            <a:off x="611560" y="116632"/>
            <a:ext cx="2249238" cy="1512168"/>
          </a:xfrm>
          <a:prstGeom prst="notchedRightArrow">
            <a:avLst>
              <a:gd name="adj1" fmla="val 41162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Seruan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l="-27000" r="-2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304798" y="1114412"/>
            <a:ext cx="8610601" cy="5286388"/>
          </a:xfrm>
          <a:prstGeom prst="rect">
            <a:avLst/>
          </a:prstGeom>
          <a:solidFill>
            <a:schemeClr val="tx1">
              <a:alpha val="5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438400" y="304800"/>
            <a:ext cx="4572000" cy="575672"/>
          </a:xfrm>
          <a:prstGeom prst="rect">
            <a:avLst/>
          </a:prstGeom>
          <a:noFill/>
          <a:ln w="53975" cmpd="thickThin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Selawat</a:t>
            </a:r>
            <a:endParaRPr lang="ms-MY" sz="48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5536" y="1196752"/>
            <a:ext cx="8532440" cy="25853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EG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اللّٰهُمَّ اغْفِرْ </a:t>
            </a:r>
            <a:r>
              <a:rPr lang="ar-SA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لِ</a:t>
            </a:r>
            <a:r>
              <a:rPr lang="ar-EG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لْمُؤْمِنِيْنَ وَالْمُؤْمِنَاتِ، وَالمُسْلِمِيْنَ وَالْمُسْلِمَاتِ الأَحْيَاءِ مِنْهُمْ وَالأَمْوَات</a:t>
            </a:r>
            <a:r>
              <a:rPr lang="ar-SA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،</a:t>
            </a:r>
            <a:r>
              <a:rPr lang="ar-EG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SA" sz="5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1"/>
            <a:r>
              <a:rPr lang="ar-EG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إِنَّكَ سَمِيْعٌ قَرِيْبٌ مُجِيْبُ الدَّعَوَات. </a:t>
            </a:r>
            <a:endParaRPr lang="en-US" sz="5400" b="1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anose="02020603050405020304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5811" y="4365104"/>
            <a:ext cx="8532440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EG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اللّٰهُمَّ ادْفَعْ عَنَّا الْبَلاءَ وَالْوَبَاءَ وَالْفَحْشَاءَ</a:t>
            </a:r>
            <a:endParaRPr lang="en-US" sz="5400" b="1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anose="02020603050405020304" pitchFamily="2" charset="-78"/>
            </a:endParaRPr>
          </a:p>
          <a:p>
            <a:pPr algn="ctr" rtl="1"/>
            <a:r>
              <a:rPr lang="ar-EG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 مَا لا يَصْرِفُهُ غَيْرُكَ</a:t>
            </a:r>
            <a:endParaRPr lang="en-US" sz="5400" b="1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anose="02020603050405020304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5296" y="148310"/>
            <a:ext cx="3203848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DOA</a:t>
            </a:r>
            <a:endParaRPr lang="ms-MY" sz="60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5296" y="148310"/>
            <a:ext cx="3203848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DOA</a:t>
            </a:r>
            <a:endParaRPr lang="ms-MY" sz="60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143000"/>
            <a:ext cx="8532440" cy="51706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EG" sz="66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اللّٰهُمَّ إِنَّا نَعُوذُ بِكَ مِنَ البَرَصِ وَالْجُنُونِ وَالْجُذَامِ وَمِن سَيِّئِ الأَسْقَامِ. </a:t>
            </a:r>
            <a:endParaRPr lang="en-US" sz="6600" b="1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anose="02020603050405020304" pitchFamily="2" charset="-78"/>
            </a:endParaRPr>
          </a:p>
          <a:p>
            <a:pPr algn="ctr" rtl="1"/>
            <a:endParaRPr lang="en-US" sz="6600" b="1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anose="02020603050405020304" pitchFamily="2" charset="-78"/>
            </a:endParaRPr>
          </a:p>
          <a:p>
            <a:pPr algn="ctr" rtl="1"/>
            <a:r>
              <a:rPr lang="ar-EG" sz="66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اللّٰهُمَّ اشْفِ مَرْضَانَا وَارْحَمْ مَّوْتَانَا، وَالْطُفْ بِنَا فِيمَا نَزَلَ بِنَا</a:t>
            </a:r>
            <a:endParaRPr lang="en-US" sz="6600" b="1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anose="02020603050405020304" pitchFamily="2" charset="-7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115" y="1143000"/>
            <a:ext cx="9144000" cy="2039020"/>
          </a:xfrm>
          <a:prstGeom prst="rect">
            <a:avLst/>
          </a:prstGeom>
          <a:solidFill>
            <a:srgbClr val="002060">
              <a:alpha val="39000"/>
            </a:srgb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4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اللّٰهُمَّ صَلِّ عَلَى سَيِّدِنَا مُحَمَّدٍ عَبْدِكَ وَرَسُولِكَ النَّبِيِّ الْكَرِيمِ،</a:t>
            </a:r>
            <a:endParaRPr lang="en-US" sz="44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anose="02020603050405020304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ar-SA" sz="4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وَعَلَى آلِهِ وَصَحْبِهِ وَبَارِكْ وَسَلِّمْ تَسْلِيمًا كَثِيرًا.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733800"/>
            <a:ext cx="9144000" cy="2246769"/>
          </a:xfrm>
          <a:prstGeom prst="rect">
            <a:avLst/>
          </a:prstGeom>
          <a:solidFill>
            <a:schemeClr val="bg1">
              <a:alpha val="49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Ya Allah, rahmatilah </a:t>
            </a:r>
            <a:r>
              <a:rPr lang="sv-SE" sz="28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ke atas </a:t>
            </a:r>
            <a:r>
              <a:rPr lang="sv-SE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junjungan kami Muhammad, </a:t>
            </a:r>
            <a:r>
              <a:rPr lang="sv-SE" sz="28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Hamba-Mu dan </a:t>
            </a:r>
            <a:r>
              <a:rPr lang="sv-SE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Utusan-Mu, Nabi yang Mulia, juga ke atas keluarga dan para Sahabat </a:t>
            </a:r>
            <a:r>
              <a:rPr lang="sv-SE" sz="28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Baginda, serta kurniakan mereka keberkatan </a:t>
            </a:r>
            <a:r>
              <a:rPr lang="sv-SE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dan </a:t>
            </a:r>
            <a:r>
              <a:rPr lang="sv-SE" sz="2800" dirty="0" smtClean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kesejahteraan sebanyaknya</a:t>
            </a:r>
            <a:r>
              <a:rPr lang="sv-SE" sz="280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  <a:endParaRPr lang="es-ES" sz="320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370" y="150358"/>
            <a:ext cx="8701030" cy="553998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Selawat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0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Ke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0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Atas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0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Nabi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Muhammad SAW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58" b="86492" l="18000" r="82000">
                        <a14:foregroundMark x1="48500" y1="39400" x2="48500" y2="39400"/>
                        <a14:foregroundMark x1="50250" y1="29268" x2="50250" y2="29268"/>
                        <a14:foregroundMark x1="36875" y1="16135" x2="36875" y2="16135"/>
                        <a14:foregroundMark x1="63250" y1="15009" x2="63250" y2="15009"/>
                        <a14:foregroundMark x1="38125" y1="13884" x2="38125" y2="13884"/>
                        <a14:foregroundMark x1="61500" y1="13133" x2="61500" y2="13133"/>
                        <a14:foregroundMark x1="38125" y1="12758" x2="38125" y2="12758"/>
                        <a14:foregroundMark x1="49750" y1="22139" x2="49750" y2="22139"/>
                        <a14:foregroundMark x1="60000" y1="43902" x2="60000" y2="43902"/>
                        <a14:foregroundMark x1="40125" y1="42777" x2="40125" y2="42777"/>
                        <a14:foregroundMark x1="51000" y1="65103" x2="51000" y2="65103"/>
                        <a14:foregroundMark x1="47125" y1="84615" x2="47125" y2="84615"/>
                        <a14:foregroundMark x1="42625" y1="84615" x2="42625" y2="84615"/>
                        <a14:foregroundMark x1="55500" y1="84991" x2="55500" y2="84991"/>
                        <a14:foregroundMark x1="53500" y1="86492" x2="53500" y2="8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974" r="10000" b="7974"/>
          <a:stretch>
            <a:fillRect/>
          </a:stretch>
        </p:blipFill>
        <p:spPr>
          <a:xfrm>
            <a:off x="6705600" y="30480"/>
            <a:ext cx="2534920" cy="1774444"/>
          </a:xfrm>
          <a:prstGeom prst="rect">
            <a:avLst/>
          </a:prstGeom>
          <a:effectLst>
            <a:glow rad="317500">
              <a:schemeClr val="bg1">
                <a:alpha val="7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152400" y="706934"/>
            <a:ext cx="8763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Ya Allah…</a:t>
            </a:r>
          </a:p>
          <a:p>
            <a:endParaRPr lang="en-US" sz="1400" dirty="0">
              <a:ln w="0"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ffectLst>
                <a:glow rad="152400">
                  <a:srgbClr val="FFFF00">
                    <a:alpha val="72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  <a:p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Peliharakanlah</a:t>
            </a:r>
            <a:endParaRPr lang="en-US" sz="2600" dirty="0">
              <a:ln w="0"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ffectLst>
                <a:glow rad="152400">
                  <a:srgbClr val="FFFF00">
                    <a:alpha val="72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  <a:p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Kebawah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Duli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Yang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Maha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Mulia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Raja Kami</a:t>
            </a:r>
          </a:p>
          <a:p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Al-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Wathiqu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Billah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Sultan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Mizan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Zainal Abidin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Ibni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Al-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Marhum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Sultan Mahmud </a:t>
            </a:r>
          </a:p>
          <a:p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Al-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Muktafi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Billah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Shah,</a:t>
            </a:r>
          </a:p>
          <a:p>
            <a:endParaRPr lang="en-US" sz="2600" dirty="0">
              <a:ln w="0"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ffectLst>
                <a:glow rad="152400">
                  <a:srgbClr val="FFFF00">
                    <a:alpha val="72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  <a:p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Limpahkanlah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RahmatMu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Untuk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Baginda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, </a:t>
            </a:r>
          </a:p>
          <a:p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Juga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Untuk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Sultanah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Nur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Zahirah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</a:p>
          <a:p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Sultanah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Terengganu </a:t>
            </a:r>
          </a:p>
          <a:p>
            <a:endParaRPr lang="en-US" sz="2600" dirty="0">
              <a:ln w="0"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ffectLst>
                <a:glow rad="152400">
                  <a:srgbClr val="FFFF00">
                    <a:alpha val="72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  <a:p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Dan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Peliharakanlah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Putera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Puteri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, </a:t>
            </a:r>
          </a:p>
          <a:p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Ahli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Keluarga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Keturunan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dan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Kerabat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Baginda</a:t>
            </a:r>
            <a:endParaRPr lang="en-MY" sz="2600" dirty="0">
              <a:ln w="0"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ffectLst>
                <a:glow rad="152400">
                  <a:srgbClr val="FFFF00">
                    <a:alpha val="72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23756"/>
            <a:ext cx="8915400" cy="5724644"/>
          </a:xfrm>
          <a:prstGeom prst="rect">
            <a:avLst/>
          </a:prstGeom>
          <a:noFill/>
          <a:effectLst>
            <a:glow rad="127000">
              <a:srgbClr val="FFFF00"/>
            </a:glow>
          </a:effectLst>
        </p:spPr>
        <p:txBody>
          <a:bodyPr wrap="square" rtlCol="0">
            <a:spAutoFit/>
          </a:bodyPr>
          <a:lstStyle/>
          <a:p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Ya Allah…</a:t>
            </a:r>
          </a:p>
          <a:p>
            <a:endParaRPr lang="en-US" sz="1400" dirty="0">
              <a:ln w="0"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ffectLst>
                <a:glow rad="152400">
                  <a:srgbClr val="FFFF00">
                    <a:alpha val="72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  <a:p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Peliharakanlah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Para Ulama’,</a:t>
            </a:r>
          </a:p>
          <a:p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Semua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Pembesar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, Hakim-Hakim,</a:t>
            </a:r>
          </a:p>
          <a:p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Pegawai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Kerajaan dan Rakyat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Jelata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Baginda</a:t>
            </a:r>
            <a:endParaRPr lang="en-US" sz="2600" dirty="0">
              <a:ln w="0"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ffectLst>
                <a:glow rad="152400">
                  <a:srgbClr val="FFFF00">
                    <a:alpha val="72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  <a:p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Dari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Kalangan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Orang Islam dan </a:t>
            </a:r>
          </a:p>
          <a:p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Mereka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Yang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Beriman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Lelaki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dan Perempuan</a:t>
            </a:r>
          </a:p>
          <a:p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Di Dunia dan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Akhirat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Dengan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Segala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RahmatMu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,</a:t>
            </a:r>
          </a:p>
          <a:p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Wahai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Allah Yang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Maha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Penyayang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.</a:t>
            </a:r>
          </a:p>
          <a:p>
            <a:endParaRPr lang="en-US" sz="2600" dirty="0">
              <a:ln w="0"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ffectLst>
                <a:glow rad="152400">
                  <a:srgbClr val="FFFF00">
                    <a:alpha val="72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  <a:p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Ya Allah…</a:t>
            </a:r>
          </a:p>
          <a:p>
            <a:endParaRPr lang="en-US" sz="1400" dirty="0">
              <a:ln w="0"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ffectLst>
                <a:glow rad="152400">
                  <a:srgbClr val="FFFF00">
                    <a:alpha val="72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  <a:p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Peliharakanlah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Juga Raja Muda Kami</a:t>
            </a:r>
          </a:p>
          <a:p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Tengku Muhammad Ismail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Ibni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</a:p>
          <a:p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Al-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Wathiqu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Billah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Sultan </a:t>
            </a:r>
            <a:r>
              <a:rPr lang="en-US" sz="2600" dirty="0" err="1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Mizan</a:t>
            </a:r>
            <a:r>
              <a:rPr lang="en-US" sz="2600" dirty="0">
                <a:ln w="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glow rad="152400">
                    <a:srgbClr val="FFFF00">
                      <a:alpha val="72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Zainal Abidin</a:t>
            </a:r>
          </a:p>
        </p:txBody>
      </p:sp>
      <p:pic>
        <p:nvPicPr>
          <p:cNvPr id="2" name="Picture 1" descr="Logo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58" b="86492" l="18000" r="82000">
                        <a14:foregroundMark x1="48500" y1="39400" x2="48500" y2="39400"/>
                        <a14:foregroundMark x1="50250" y1="29268" x2="50250" y2="29268"/>
                        <a14:foregroundMark x1="36875" y1="16135" x2="36875" y2="16135"/>
                        <a14:foregroundMark x1="63250" y1="15009" x2="63250" y2="15009"/>
                        <a14:foregroundMark x1="38125" y1="13884" x2="38125" y2="13884"/>
                        <a14:foregroundMark x1="61500" y1="13133" x2="61500" y2="13133"/>
                        <a14:foregroundMark x1="38125" y1="12758" x2="38125" y2="12758"/>
                        <a14:foregroundMark x1="49750" y1="22139" x2="49750" y2="22139"/>
                        <a14:foregroundMark x1="60000" y1="43902" x2="60000" y2="43902"/>
                        <a14:foregroundMark x1="40125" y1="42777" x2="40125" y2="42777"/>
                        <a14:foregroundMark x1="51000" y1="65103" x2="51000" y2="65103"/>
                        <a14:foregroundMark x1="47125" y1="84615" x2="47125" y2="84615"/>
                        <a14:foregroundMark x1="42625" y1="84615" x2="42625" y2="84615"/>
                        <a14:foregroundMark x1="55500" y1="84991" x2="55500" y2="84991"/>
                        <a14:foregroundMark x1="53500" y1="86492" x2="53500" y2="8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974" r="10000" b="7974"/>
          <a:stretch>
            <a:fillRect/>
          </a:stretch>
        </p:blipFill>
        <p:spPr>
          <a:xfrm>
            <a:off x="6705600" y="30480"/>
            <a:ext cx="2534920" cy="1774444"/>
          </a:xfrm>
          <a:prstGeom prst="rect">
            <a:avLst/>
          </a:prstGeom>
          <a:effectLst>
            <a:glow rad="317500">
              <a:schemeClr val="bg1">
                <a:alpha val="70000"/>
              </a:schemeClr>
            </a:glo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5296" y="148310"/>
            <a:ext cx="3203848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DOA</a:t>
            </a:r>
            <a:endParaRPr lang="ms-MY" sz="60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143000"/>
            <a:ext cx="8532440" cy="47089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EG" sz="60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اللَّهُمَّ أَعِزَّ الإِسْلاَمَ وَالْمُسْلِمِيْنَ، وَأَذِلَّ الْمُعْتَدِيْنَ الظَّالِمِيْنَ، وَدَمِّرْ أَعْدَائَكَ أَعْدَاءَ الدِّيْنَ، وَانْصُرْنَا عَلَيْهِمْ يَا رَبَّ الْعَالَمِيْنَ</a:t>
            </a:r>
          </a:p>
          <a:p>
            <a:pPr algn="ctr" rtl="1"/>
            <a:r>
              <a:rPr lang="ar-EG" sz="60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اللَّهُمَّ انْصُرْ إِخْوَانَنَا الْمُسْلِمِيْنَ وَالْمُجَاهِدِيْنَ فِيْ فَلَسْطِيْن وَفِيْ كُلِّ مَكَانٍ.</a:t>
            </a:r>
            <a:endParaRPr lang="en-US" sz="6000" b="1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anose="02020603050405020304" pitchFamily="2" charset="-78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043" y="1143000"/>
            <a:ext cx="8199911" cy="5178341"/>
          </a:xfrm>
          <a:prstGeom prst="rect">
            <a:avLst/>
          </a:prstGeom>
          <a:gradFill>
            <a:gsLst>
              <a:gs pos="41000">
                <a:srgbClr val="D6C6ED">
                  <a:alpha val="63000"/>
                </a:srgbClr>
              </a:gs>
              <a:gs pos="0">
                <a:schemeClr val="accent4">
                  <a:lumMod val="20000"/>
                  <a:lumOff val="80000"/>
                  <a:alpha val="76000"/>
                </a:schemeClr>
              </a:gs>
              <a:gs pos="47000">
                <a:schemeClr val="accent4">
                  <a:tint val="37000"/>
                  <a:satMod val="300000"/>
                  <a:alpha val="70000"/>
                </a:schemeClr>
              </a:gs>
              <a:gs pos="73000">
                <a:schemeClr val="accent4">
                  <a:lumMod val="20000"/>
                  <a:lumOff val="80000"/>
                  <a:alpha val="85000"/>
                </a:schemeClr>
              </a:gs>
            </a:gsLst>
            <a:lin ang="16200000" scaled="0"/>
          </a:gradFill>
          <a:effectLst>
            <a:outerShdw dir="5400000" rotWithShape="0">
              <a:srgbClr val="000000">
                <a:alpha val="47000"/>
              </a:srgb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ms-MY" sz="3200" b="1" dirty="0">
                <a:solidFill>
                  <a:srgbClr val="FF0000"/>
                </a:solidFill>
              </a:rPr>
              <a:t>Ya Allah,</a:t>
            </a:r>
          </a:p>
          <a:p>
            <a:pPr algn="just"/>
            <a:endParaRPr lang="ms-MY" sz="1050" b="1" dirty="0">
              <a:solidFill>
                <a:srgbClr val="FF0000"/>
              </a:solidFill>
            </a:endParaRPr>
          </a:p>
          <a:p>
            <a:pPr algn="just"/>
            <a:r>
              <a:rPr lang="ms-MY" sz="3200" b="1" dirty="0">
                <a:solidFill>
                  <a:schemeClr val="accent5">
                    <a:lumMod val="50000"/>
                  </a:schemeClr>
                </a:solidFill>
              </a:rPr>
              <a:t>Kami memohon hidayah dan petunjuk ke jalan kebenaran. Tetapkanlah iman kami di dalam agama-Mu. Basahilah lidah kami dengan bacaan al-Quran dan zikir kepada-Mu. Jadikanlah akhlak junjungan besar Nabi Muhammad SAW sebagai ikutan kami. Pereratkanlah hubungan sesama kami, saling bekerjasama dan bantu membantu dalam kebajikan dan taqwa.</a:t>
            </a:r>
            <a:endParaRPr lang="ms-MY" sz="32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"/>
            <a:ext cx="2057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DOA …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044" y="842427"/>
            <a:ext cx="8199911" cy="4185761"/>
          </a:xfrm>
          <a:prstGeom prst="rect">
            <a:avLst/>
          </a:prstGeom>
          <a:gradFill>
            <a:gsLst>
              <a:gs pos="41000">
                <a:srgbClr val="D6C6ED">
                  <a:alpha val="63000"/>
                </a:srgbClr>
              </a:gs>
              <a:gs pos="0">
                <a:schemeClr val="accent4">
                  <a:lumMod val="20000"/>
                  <a:lumOff val="80000"/>
                  <a:alpha val="76000"/>
                </a:schemeClr>
              </a:gs>
              <a:gs pos="47000">
                <a:schemeClr val="accent4">
                  <a:tint val="37000"/>
                  <a:satMod val="300000"/>
                  <a:alpha val="70000"/>
                </a:schemeClr>
              </a:gs>
              <a:gs pos="73000">
                <a:schemeClr val="accent4">
                  <a:lumMod val="20000"/>
                  <a:lumOff val="80000"/>
                  <a:alpha val="85000"/>
                </a:schemeClr>
              </a:gs>
            </a:gsLst>
            <a:lin ang="16200000" scaled="0"/>
          </a:gradFill>
          <a:effectLst>
            <a:outerShdw dir="5400000" rotWithShape="0">
              <a:srgbClr val="000000">
                <a:alpha val="47000"/>
              </a:srgb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ms-MY" sz="3200" b="1" dirty="0">
                <a:solidFill>
                  <a:srgbClr val="FF0000"/>
                </a:solidFill>
              </a:rPr>
              <a:t>Ya Allah,</a:t>
            </a:r>
          </a:p>
          <a:p>
            <a:pPr algn="just"/>
            <a:endParaRPr lang="ms-MY" sz="1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ms-MY" sz="3200" b="1" dirty="0">
                <a:solidFill>
                  <a:schemeClr val="accent5">
                    <a:lumMod val="50000"/>
                  </a:schemeClr>
                </a:solidFill>
              </a:rPr>
              <a:t>Jadikanlah negeri ini negeri yang aman, maju lagi diberkati. Bukakanlah pintu-pintu rezeki dari segala penjuru. Kurniakanlah kepada kami nikmat kesejahteraan yang berterusan. Jauhkanlah negeri kami ini daripada segala malapetaka, musibah dan apa jua kemurkaan-Mu.</a:t>
            </a:r>
            <a:endParaRPr lang="ms-MY" sz="32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"/>
            <a:ext cx="2057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DOA …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044" y="1600200"/>
            <a:ext cx="8199911" cy="3200876"/>
          </a:xfrm>
          <a:prstGeom prst="rect">
            <a:avLst/>
          </a:prstGeom>
          <a:gradFill>
            <a:gsLst>
              <a:gs pos="41000">
                <a:srgbClr val="D6C6ED">
                  <a:alpha val="63000"/>
                </a:srgbClr>
              </a:gs>
              <a:gs pos="0">
                <a:schemeClr val="accent4">
                  <a:lumMod val="20000"/>
                  <a:lumOff val="80000"/>
                  <a:alpha val="76000"/>
                </a:schemeClr>
              </a:gs>
              <a:gs pos="47000">
                <a:schemeClr val="accent4">
                  <a:tint val="37000"/>
                  <a:satMod val="300000"/>
                  <a:alpha val="70000"/>
                </a:schemeClr>
              </a:gs>
              <a:gs pos="73000">
                <a:schemeClr val="accent4">
                  <a:lumMod val="20000"/>
                  <a:lumOff val="80000"/>
                  <a:alpha val="85000"/>
                </a:schemeClr>
              </a:gs>
            </a:gsLst>
            <a:lin ang="16200000" scaled="0"/>
          </a:gradFill>
          <a:effectLst>
            <a:outerShdw dir="5400000" rotWithShape="0">
              <a:srgbClr val="000000">
                <a:alpha val="47000"/>
              </a:srgb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ms-MY" sz="3200" b="1" dirty="0">
                <a:solidFill>
                  <a:srgbClr val="FF0000"/>
                </a:solidFill>
              </a:rPr>
              <a:t>Ya Allah,</a:t>
            </a:r>
          </a:p>
          <a:p>
            <a:pPr algn="just"/>
            <a:endParaRPr lang="ms-MY" sz="1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ms-MY" sz="3200" b="1" dirty="0">
                <a:solidFill>
                  <a:schemeClr val="accent5">
                    <a:lumMod val="50000"/>
                  </a:schemeClr>
                </a:solidFill>
              </a:rPr>
              <a:t>Anugerahilah keberkatan kepada para pembayar zakat dan pewakaf MAIDAM. Semoga Allah SWT mengurniakan ganjaran ke atas apa yang diberikan dan memberi keberkatan ke atas harta yang berbaki.</a:t>
            </a:r>
            <a:endParaRPr lang="ms-MY" sz="32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1430"/>
            <a:ext cx="2057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DOA …</a:t>
            </a:r>
          </a:p>
        </p:txBody>
      </p:sp>
    </p:spTree>
    <p:extLst>
      <p:ext uri="{BB962C8B-B14F-4D97-AF65-F5344CB8AC3E}">
        <p14:creationId xmlns:p14="http://schemas.microsoft.com/office/powerpoint/2010/main" val="1365957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044" y="914400"/>
            <a:ext cx="8199911" cy="4685898"/>
          </a:xfrm>
          <a:prstGeom prst="rect">
            <a:avLst/>
          </a:prstGeom>
          <a:gradFill>
            <a:gsLst>
              <a:gs pos="41000">
                <a:srgbClr val="D6C6ED">
                  <a:alpha val="63000"/>
                </a:srgbClr>
              </a:gs>
              <a:gs pos="0">
                <a:schemeClr val="accent4">
                  <a:lumMod val="20000"/>
                  <a:lumOff val="80000"/>
                  <a:alpha val="76000"/>
                </a:schemeClr>
              </a:gs>
              <a:gs pos="47000">
                <a:schemeClr val="accent4">
                  <a:tint val="37000"/>
                  <a:satMod val="300000"/>
                  <a:alpha val="70000"/>
                </a:schemeClr>
              </a:gs>
              <a:gs pos="73000">
                <a:schemeClr val="accent4">
                  <a:lumMod val="20000"/>
                  <a:lumOff val="80000"/>
                  <a:alpha val="85000"/>
                </a:schemeClr>
              </a:gs>
            </a:gsLst>
            <a:lin ang="16200000" scaled="0"/>
          </a:gradFill>
          <a:effectLst>
            <a:outerShdw dir="5400000" rotWithShape="0">
              <a:srgbClr val="000000">
                <a:alpha val="47000"/>
              </a:srgbClr>
            </a:outerShdw>
          </a:effectLst>
          <a:scene3d>
            <a:camera prst="orthographicFront"/>
            <a:lightRig rig="threePt" dir="t"/>
          </a:scene3d>
          <a:sp3d>
            <a:bevelT w="12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ms-MY" sz="3200" b="1" dirty="0">
                <a:solidFill>
                  <a:srgbClr val="FF0000"/>
                </a:solidFill>
              </a:rPr>
              <a:t>Ya Allah, </a:t>
            </a:r>
          </a:p>
          <a:p>
            <a:pPr algn="just"/>
            <a:endParaRPr lang="ms-MY" sz="1050" b="1" dirty="0">
              <a:solidFill>
                <a:srgbClr val="FF0000"/>
              </a:solidFill>
            </a:endParaRPr>
          </a:p>
          <a:p>
            <a:pPr algn="just"/>
            <a:r>
              <a:rPr lang="ms-MY" sz="3200" b="1" dirty="0">
                <a:solidFill>
                  <a:schemeClr val="accent5">
                    <a:lumMod val="50000"/>
                  </a:schemeClr>
                </a:solidFill>
              </a:rPr>
              <a:t>Anugerahkan pertolongan dan bantuanMu untuk saudara kami di Palestin. Berikanlah ketabahan dan kekuatan kepada mereka dalam menghadapi kekejaman rejim zionis. Peliharakanlah bumi Baitul Maqdis dan seluruh saudara kami di sana.</a:t>
            </a:r>
          </a:p>
          <a:p>
            <a:pPr algn="just"/>
            <a:endParaRPr lang="ms-MY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ms-MY" sz="3200" b="1" dirty="0">
                <a:solidFill>
                  <a:schemeClr val="tx1"/>
                </a:solidFill>
              </a:rPr>
              <a:t>Amin Ya Rabbal alamin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11430"/>
            <a:ext cx="2057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DOA …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52400"/>
            <a:ext cx="42672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DOA PENUTUP…</a:t>
            </a:r>
          </a:p>
        </p:txBody>
      </p:sp>
      <p:sp>
        <p:nvSpPr>
          <p:cNvPr id="4" name="Text Box 60"/>
          <p:cNvSpPr txBox="1">
            <a:spLocks noChangeArrowheads="1"/>
          </p:cNvSpPr>
          <p:nvPr/>
        </p:nvSpPr>
        <p:spPr bwMode="auto">
          <a:xfrm>
            <a:off x="0" y="3048000"/>
            <a:ext cx="91440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Kurniakanlah</a:t>
            </a: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Kepada</a:t>
            </a: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Kami </a:t>
            </a:r>
            <a:r>
              <a:rPr lang="en-US" sz="24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Kebaikan</a:t>
            </a: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Di Dunia Dan </a:t>
            </a:r>
            <a:r>
              <a:rPr lang="en-US" sz="24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Kebaikan</a:t>
            </a: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Di </a:t>
            </a:r>
            <a:r>
              <a:rPr lang="en-US" sz="24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Akhirat</a:t>
            </a: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Serta </a:t>
            </a:r>
            <a:r>
              <a:rPr lang="en-US" sz="24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Hindarilah</a:t>
            </a: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Kami Dari </a:t>
            </a:r>
            <a:r>
              <a:rPr lang="en-US" sz="24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Seksaan</a:t>
            </a: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Neraka</a:t>
            </a:r>
            <a:endParaRPr lang="en-US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1" y="826649"/>
            <a:ext cx="8821677" cy="2347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6" y="4495925"/>
            <a:ext cx="8839966" cy="179847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457200"/>
            <a:ext cx="8382000" cy="5976664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0">
                <a:schemeClr val="accent1">
                  <a:tint val="37000"/>
                  <a:satMod val="300000"/>
                  <a:alpha val="23000"/>
                </a:schemeClr>
              </a:gs>
              <a:gs pos="0">
                <a:schemeClr val="accent1">
                  <a:tint val="15000"/>
                  <a:satMod val="350000"/>
                  <a:alpha val="32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endParaRPr lang="ar-SA" sz="4000" b="1" dirty="0">
              <a:solidFill>
                <a:schemeClr val="accent3"/>
              </a:solidFill>
              <a:latin typeface="Monotype Corsiva" pitchFamily="66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ar-SA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otype Corsiva" pitchFamily="66" charset="0"/>
                <a:cs typeface="Arial" panose="020B0604020202020204" pitchFamily="34" charset="0"/>
              </a:rPr>
              <a:t>عِبَادَ اللهِ!</a:t>
            </a:r>
          </a:p>
          <a:p>
            <a:pPr algn="ctr">
              <a:defRPr/>
            </a:pPr>
            <a:endParaRPr lang="en-MY" sz="1600" b="1" dirty="0">
              <a:solidFill>
                <a:schemeClr val="accent3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42" y="2057400"/>
            <a:ext cx="7699915" cy="3938357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64" y="392929"/>
            <a:ext cx="8480271" cy="60721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1557" y="1143000"/>
            <a:ext cx="7942843" cy="1862048"/>
          </a:xfrm>
          <a:prstGeom prst="rect">
            <a:avLst/>
          </a:prstGeom>
          <a:solidFill>
            <a:srgbClr val="7030A0">
              <a:alpha val="51000"/>
            </a:srgb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15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2" charset="-78"/>
              </a:rPr>
              <a:t>اِتَّقُوا اللهَ</a:t>
            </a:r>
            <a:endParaRPr lang="en-US" sz="115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anose="02020603050405020304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3276600"/>
            <a:ext cx="8077200" cy="2369880"/>
          </a:xfrm>
          <a:prstGeom prst="rect">
            <a:avLst/>
          </a:prstGeom>
          <a:solidFill>
            <a:schemeClr val="bg1">
              <a:alpha val="56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ln w="1905"/>
              <a:solidFill>
                <a:schemeClr val="accent4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000" b="1" dirty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“</a:t>
            </a:r>
            <a:r>
              <a:rPr lang="es-ES" sz="6000" b="1" dirty="0" err="1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Bertaqwalah</a:t>
            </a:r>
            <a:r>
              <a:rPr lang="es-ES" sz="6000" b="1" dirty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s-ES" sz="6000" b="1" dirty="0" err="1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kepada</a:t>
            </a:r>
            <a:r>
              <a:rPr lang="es-ES" sz="6000" b="1" dirty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s-ES" sz="6000" b="1" dirty="0" err="1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Allah</a:t>
            </a:r>
            <a:r>
              <a:rPr lang="es-ES" sz="6000" b="1" dirty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”</a:t>
            </a:r>
            <a:endParaRPr lang="en-US" sz="6000" b="1" dirty="0">
              <a:ln w="1905"/>
              <a:solidFill>
                <a:schemeClr val="accent4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3422" y="152400"/>
            <a:ext cx="7762821" cy="584775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Pesanan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Takwa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3586" y="404664"/>
            <a:ext cx="8382000" cy="5976664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34000"/>
                </a:schemeClr>
              </a:gs>
              <a:gs pos="0">
                <a:schemeClr val="accent1">
                  <a:tint val="37000"/>
                  <a:satMod val="300000"/>
                  <a:alpha val="23000"/>
                </a:schemeClr>
              </a:gs>
              <a:gs pos="0">
                <a:schemeClr val="accent1">
                  <a:tint val="15000"/>
                  <a:satMod val="350000"/>
                  <a:alpha val="32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endParaRPr lang="ar-SA" sz="9600" b="1" dirty="0">
              <a:solidFill>
                <a:schemeClr val="accent3"/>
              </a:solidFill>
              <a:latin typeface="Monotype Corsiva" pitchFamily="66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ar-S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otype Corsiva" pitchFamily="66" charset="0"/>
              </a:rPr>
              <a:t>قُوْمُوْا إِلَى صَلاتِكُمْ،</a:t>
            </a: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ar-SA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otype Corsiva" pitchFamily="66" charset="0"/>
              </a:rPr>
              <a:t> يَرْحَمْكُمُ الله</a:t>
            </a:r>
            <a:endParaRPr lang="en-MY" sz="7200" b="1" dirty="0">
              <a:solidFill>
                <a:schemeClr val="accent3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260648"/>
            <a:ext cx="8382000" cy="828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ln w="18415" cmpd="sng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glow rad="63500">
                  <a:prstClr val="black">
                    <a:alpha val="4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22 RABIULAKHIR 1446H / 25 OKTOBER 2024</a:t>
            </a:r>
            <a:endParaRPr lang="nl-NL" sz="24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152400"/>
            <a:ext cx="6438898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u="sng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TAJUK KHUTBAH HARI INI</a:t>
            </a:r>
            <a:endParaRPr lang="en-MY" sz="4800" b="1" u="sng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011645F-9C1C-431D-9093-5E8EDFCC1FD6}"/>
              </a:ext>
            </a:extLst>
          </p:cNvPr>
          <p:cNvSpPr/>
          <p:nvPr/>
        </p:nvSpPr>
        <p:spPr>
          <a:xfrm>
            <a:off x="704850" y="2667000"/>
            <a:ext cx="7734300" cy="203960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fi-FI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WASPADA TERHADAP AJARAN SESAT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18A0E98-4B2B-4FE1-9929-7CAF2967EF72}"/>
              </a:ext>
            </a:extLst>
          </p:cNvPr>
          <p:cNvSpPr/>
          <p:nvPr/>
        </p:nvSpPr>
        <p:spPr>
          <a:xfrm>
            <a:off x="266700" y="533400"/>
            <a:ext cx="8610600" cy="25146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36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Akidah merupakan perkara terpenting dalam agama Islam. Perkara melibatkan akidah tidak boleh diambil ringan. </a:t>
            </a:r>
            <a:endParaRPr lang="sv-SE" sz="36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15B174-0C65-4DC9-97EC-4177DA28C37B}"/>
              </a:ext>
            </a:extLst>
          </p:cNvPr>
          <p:cNvSpPr/>
          <p:nvPr/>
        </p:nvSpPr>
        <p:spPr>
          <a:xfrm>
            <a:off x="269575" y="3352800"/>
            <a:ext cx="8610600" cy="33528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3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Kemunculan ajaran sesat yang menyelinap masuk dalam masyarakat perlu disedari, dan langkah untuk menyelamatkan akidah daripada diseleweng perlu dilakukan secara bersepadu.</a:t>
            </a:r>
            <a:endParaRPr lang="sv-SE" sz="32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276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18A0E98-4B2B-4FE1-9929-7CAF2967EF72}"/>
              </a:ext>
            </a:extLst>
          </p:cNvPr>
          <p:cNvSpPr/>
          <p:nvPr/>
        </p:nvSpPr>
        <p:spPr>
          <a:xfrm>
            <a:off x="266700" y="533400"/>
            <a:ext cx="8610600" cy="25146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3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Kemunculan ajaran sesat ada kalanya berpunca daripada sikap tidak cakna terhadap perkara-perkara melibatkan fardu ain. </a:t>
            </a:r>
            <a:endParaRPr lang="sv-SE" sz="32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15B174-0C65-4DC9-97EC-4177DA28C37B}"/>
              </a:ext>
            </a:extLst>
          </p:cNvPr>
          <p:cNvSpPr/>
          <p:nvPr/>
        </p:nvSpPr>
        <p:spPr>
          <a:xfrm>
            <a:off x="269575" y="3352800"/>
            <a:ext cx="8610600" cy="33528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3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Ada juga orang yang terpengaruh dengan ajaran sesat kerana terpesona dengan amalan yang dilihat lebih mudah dan ringkas.</a:t>
            </a:r>
            <a:endParaRPr lang="sv-SE" sz="32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391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18A0E98-4B2B-4FE1-9929-7CAF2967EF72}"/>
              </a:ext>
            </a:extLst>
          </p:cNvPr>
          <p:cNvSpPr/>
          <p:nvPr/>
        </p:nvSpPr>
        <p:spPr>
          <a:xfrm>
            <a:off x="266700" y="1066800"/>
            <a:ext cx="8610600" cy="47244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36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Begitu juga kepercayaan terhadap perkara luar biasa serta taksub buta terhadap individu tertentu, sehingga menjadikan diri terlibat dalam kumpulan ajaran sesat.</a:t>
            </a:r>
            <a:endParaRPr lang="sv-SE" sz="36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699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3004</TotalTime>
  <Words>1648</Words>
  <Application>Microsoft Office PowerPoint</Application>
  <PresentationFormat>On-screen Show (4:3)</PresentationFormat>
  <Paragraphs>178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67" baseType="lpstr">
      <vt:lpstr>Arial Unicode MS</vt:lpstr>
      <vt:lpstr>Yu Gothic UI Semilight</vt:lpstr>
      <vt:lpstr>Aharoni</vt:lpstr>
      <vt:lpstr>Arial</vt:lpstr>
      <vt:lpstr>Arial Black</vt:lpstr>
      <vt:lpstr>Arial Rounded MT Bold</vt:lpstr>
      <vt:lpstr>Bahnschrift Condensed</vt:lpstr>
      <vt:lpstr>Bernard MT Condensed</vt:lpstr>
      <vt:lpstr>Calibri</vt:lpstr>
      <vt:lpstr>Century Schoolbook</vt:lpstr>
      <vt:lpstr>Monotype Corsiva</vt:lpstr>
      <vt:lpstr>Times New Roman</vt:lpstr>
      <vt:lpstr>Traditional Arabic</vt:lpstr>
      <vt:lpstr>Office Theme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AzlinaDaud</dc:creator>
  <cp:lastModifiedBy>asus</cp:lastModifiedBy>
  <cp:revision>1991</cp:revision>
  <dcterms:created xsi:type="dcterms:W3CDTF">2017-12-24T04:47:00Z</dcterms:created>
  <dcterms:modified xsi:type="dcterms:W3CDTF">2024-10-23T20:46:49Z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CBF94BD4BFBE47B3A57ACE852EE710D6_12</vt:lpwstr>
  </property>
  <property fmtid="{D5CDD505-2E9C-101B-9397-08002B2CF9AE}" pid="3" name="KSOProductBuildVer">
    <vt:lpwstr>1033-12.2.0.17562</vt:lpwstr>
  </property>
</Properties>
</file>