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68" r:id="rId6"/>
  </p:sldMasterIdLst>
  <p:notesMasterIdLst>
    <p:notesMasterId r:id="rId55"/>
  </p:notesMasterIdLst>
  <p:sldIdLst>
    <p:sldId id="898" r:id="rId7"/>
    <p:sldId id="259" r:id="rId8"/>
    <p:sldId id="260" r:id="rId9"/>
    <p:sldId id="261" r:id="rId10"/>
    <p:sldId id="262" r:id="rId11"/>
    <p:sldId id="755" r:id="rId12"/>
    <p:sldId id="1336" r:id="rId13"/>
    <p:sldId id="1360" r:id="rId14"/>
    <p:sldId id="1354" r:id="rId15"/>
    <p:sldId id="1341" r:id="rId16"/>
    <p:sldId id="1335" r:id="rId17"/>
    <p:sldId id="1326" r:id="rId18"/>
    <p:sldId id="1367" r:id="rId19"/>
    <p:sldId id="1347" r:id="rId20"/>
    <p:sldId id="1372" r:id="rId21"/>
    <p:sldId id="1369" r:id="rId22"/>
    <p:sldId id="1373" r:id="rId23"/>
    <p:sldId id="1348" r:id="rId24"/>
    <p:sldId id="1374" r:id="rId25"/>
    <p:sldId id="1370" r:id="rId26"/>
    <p:sldId id="1375" r:id="rId27"/>
    <p:sldId id="1357" r:id="rId28"/>
    <p:sldId id="1333" r:id="rId29"/>
    <p:sldId id="1376" r:id="rId30"/>
    <p:sldId id="1249" r:id="rId31"/>
    <p:sldId id="407" r:id="rId32"/>
    <p:sldId id="417" r:id="rId33"/>
    <p:sldId id="281" r:id="rId34"/>
    <p:sldId id="950" r:id="rId35"/>
    <p:sldId id="276" r:id="rId36"/>
    <p:sldId id="277" r:id="rId37"/>
    <p:sldId id="278" r:id="rId38"/>
    <p:sldId id="1160" r:id="rId39"/>
    <p:sldId id="1353" r:id="rId40"/>
    <p:sldId id="283" r:id="rId41"/>
    <p:sldId id="284" r:id="rId42"/>
    <p:sldId id="309" r:id="rId43"/>
    <p:sldId id="310" r:id="rId44"/>
    <p:sldId id="961" r:id="rId45"/>
    <p:sldId id="962" r:id="rId46"/>
    <p:sldId id="1181" r:id="rId47"/>
    <p:sldId id="976" r:id="rId48"/>
    <p:sldId id="977" r:id="rId49"/>
    <p:sldId id="978" r:id="rId50"/>
    <p:sldId id="312" r:id="rId51"/>
    <p:sldId id="313" r:id="rId52"/>
    <p:sldId id="1289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336"/>
            <p14:sldId id="1360"/>
            <p14:sldId id="1354"/>
            <p14:sldId id="1341"/>
            <p14:sldId id="1335"/>
            <p14:sldId id="1326"/>
            <p14:sldId id="1367"/>
            <p14:sldId id="1347"/>
            <p14:sldId id="1372"/>
            <p14:sldId id="1369"/>
            <p14:sldId id="1373"/>
            <p14:sldId id="1348"/>
            <p14:sldId id="1374"/>
            <p14:sldId id="1370"/>
            <p14:sldId id="1375"/>
            <p14:sldId id="1357"/>
            <p14:sldId id="1333"/>
            <p14:sldId id="1376"/>
            <p14:sldId id="1249"/>
            <p14:sldId id="407"/>
            <p14:sldId id="417"/>
            <p14:sldId id="281"/>
            <p14:sldId id="950"/>
            <p14:sldId id="276"/>
            <p14:sldId id="277"/>
            <p14:sldId id="278"/>
            <p14:sldId id="1160"/>
            <p14:sldId id="1353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FF9393"/>
    <a:srgbClr val="20431D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74" d="100"/>
          <a:sy n="74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97DC0078-BFF4-4E7D-8F05-46650F754BE0}"/>
    <pc:docChg chg="undo custSel modSld">
      <pc:chgData name="faizul alfalah" userId="b097e28588539e7c" providerId="LiveId" clId="{97DC0078-BFF4-4E7D-8F05-46650F754BE0}" dt="2024-06-12T01:51:05.378" v="82"/>
      <pc:docMkLst>
        <pc:docMk/>
      </pc:docMkLst>
      <pc:sldChg chg="addSp delSp mod setBg">
        <pc:chgData name="faizul alfalah" userId="b097e28588539e7c" providerId="LiveId" clId="{97DC0078-BFF4-4E7D-8F05-46650F754BE0}" dt="2024-06-12T01:47:54.868" v="64"/>
        <pc:sldMkLst>
          <pc:docMk/>
          <pc:sldMk cId="1343944751" sldId="261"/>
        </pc:sldMkLst>
        <pc:spChg chg="add del">
          <ac:chgData name="faizul alfalah" userId="b097e28588539e7c" providerId="LiveId" clId="{97DC0078-BFF4-4E7D-8F05-46650F754BE0}" dt="2024-06-12T01:47:44.198" v="62" actId="478"/>
          <ac:spMkLst>
            <pc:docMk/>
            <pc:sldMk cId="1343944751" sldId="261"/>
            <ac:spMk id="3" creationId="{00000000-0000-0000-0000-000000000000}"/>
          </ac:spMkLst>
        </pc:spChg>
        <pc:spChg chg="add del">
          <ac:chgData name="faizul alfalah" userId="b097e28588539e7c" providerId="LiveId" clId="{97DC0078-BFF4-4E7D-8F05-46650F754BE0}" dt="2024-06-12T01:47:44.198" v="62" actId="478"/>
          <ac:spMkLst>
            <pc:docMk/>
            <pc:sldMk cId="1343944751" sldId="261"/>
            <ac:spMk id="4" creationId="{00000000-0000-0000-0000-000000000000}"/>
          </ac:spMkLst>
        </pc:spChg>
        <pc:spChg chg="add del">
          <ac:chgData name="faizul alfalah" userId="b097e28588539e7c" providerId="LiveId" clId="{97DC0078-BFF4-4E7D-8F05-46650F754BE0}" dt="2024-06-12T01:47:44.198" v="62" actId="478"/>
          <ac:spMkLst>
            <pc:docMk/>
            <pc:sldMk cId="1343944751" sldId="261"/>
            <ac:spMk id="6" creationId="{00000000-0000-0000-0000-000000000000}"/>
          </ac:spMkLst>
        </pc:spChg>
      </pc:sldChg>
      <pc:sldChg chg="setBg">
        <pc:chgData name="faizul alfalah" userId="b097e28588539e7c" providerId="LiveId" clId="{97DC0078-BFF4-4E7D-8F05-46650F754BE0}" dt="2024-06-12T01:48:05.678" v="66"/>
        <pc:sldMkLst>
          <pc:docMk/>
          <pc:sldMk cId="1343944751" sldId="262"/>
        </pc:sldMkLst>
      </pc:sldChg>
      <pc:sldChg chg="setBg">
        <pc:chgData name="faizul alfalah" userId="b097e28588539e7c" providerId="LiveId" clId="{97DC0078-BFF4-4E7D-8F05-46650F754BE0}" dt="2024-06-12T01:42:38.407" v="25"/>
        <pc:sldMkLst>
          <pc:docMk/>
          <pc:sldMk cId="927485328" sldId="1326"/>
        </pc:sldMkLst>
      </pc:sldChg>
      <pc:sldChg chg="setBg">
        <pc:chgData name="faizul alfalah" userId="b097e28588539e7c" providerId="LiveId" clId="{97DC0078-BFF4-4E7D-8F05-46650F754BE0}" dt="2024-06-12T01:50:59.739" v="80"/>
        <pc:sldMkLst>
          <pc:docMk/>
          <pc:sldMk cId="2371651730" sldId="1333"/>
        </pc:sldMkLst>
      </pc:sldChg>
      <pc:sldChg chg="addSp delSp mod setBg">
        <pc:chgData name="faizul alfalah" userId="b097e28588539e7c" providerId="LiveId" clId="{97DC0078-BFF4-4E7D-8F05-46650F754BE0}" dt="2024-06-12T01:41:55.810" v="9"/>
        <pc:sldMkLst>
          <pc:docMk/>
          <pc:sldMk cId="2338020362" sldId="1336"/>
        </pc:sldMkLst>
        <pc:spChg chg="add del">
          <ac:chgData name="faizul alfalah" userId="b097e28588539e7c" providerId="LiveId" clId="{97DC0078-BFF4-4E7D-8F05-46650F754BE0}" dt="2024-06-12T01:41:43.391" v="1" actId="478"/>
          <ac:spMkLst>
            <pc:docMk/>
            <pc:sldMk cId="2338020362" sldId="1336"/>
            <ac:spMk id="3" creationId="{A3097165-8E05-6925-6216-11FFD7BA27DA}"/>
          </ac:spMkLst>
        </pc:spChg>
        <pc:spChg chg="add del">
          <ac:chgData name="faizul alfalah" userId="b097e28588539e7c" providerId="LiveId" clId="{97DC0078-BFF4-4E7D-8F05-46650F754BE0}" dt="2024-06-12T01:41:43.391" v="1" actId="478"/>
          <ac:spMkLst>
            <pc:docMk/>
            <pc:sldMk cId="2338020362" sldId="1336"/>
            <ac:spMk id="6" creationId="{A3097165-8E05-6925-6216-11FFD7BA27DA}"/>
          </ac:spMkLst>
        </pc:spChg>
      </pc:sldChg>
      <pc:sldChg chg="setBg">
        <pc:chgData name="faizul alfalah" userId="b097e28588539e7c" providerId="LiveId" clId="{97DC0078-BFF4-4E7D-8F05-46650F754BE0}" dt="2024-06-12T01:42:28.284" v="21"/>
        <pc:sldMkLst>
          <pc:docMk/>
          <pc:sldMk cId="2475797847" sldId="1341"/>
        </pc:sldMkLst>
      </pc:sldChg>
      <pc:sldChg chg="addSp delSp mod setBg">
        <pc:chgData name="faizul alfalah" userId="b097e28588539e7c" providerId="LiveId" clId="{97DC0078-BFF4-4E7D-8F05-46650F754BE0}" dt="2024-06-12T01:43:20.823" v="33"/>
        <pc:sldMkLst>
          <pc:docMk/>
          <pc:sldMk cId="818081720" sldId="1347"/>
        </pc:sldMkLst>
        <pc:spChg chg="add del">
          <ac:chgData name="faizul alfalah" userId="b097e28588539e7c" providerId="LiveId" clId="{97DC0078-BFF4-4E7D-8F05-46650F754BE0}" dt="2024-06-12T01:43:14.184" v="27" actId="478"/>
          <ac:spMkLst>
            <pc:docMk/>
            <pc:sldMk cId="818081720" sldId="1347"/>
            <ac:spMk id="4" creationId="{A3097165-8E05-6925-6216-11FFD7BA27DA}"/>
          </ac:spMkLst>
        </pc:spChg>
        <pc:spChg chg="add del">
          <ac:chgData name="faizul alfalah" userId="b097e28588539e7c" providerId="LiveId" clId="{97DC0078-BFF4-4E7D-8F05-46650F754BE0}" dt="2024-06-12T01:43:14.184" v="27" actId="478"/>
          <ac:spMkLst>
            <pc:docMk/>
            <pc:sldMk cId="818081720" sldId="1347"/>
            <ac:spMk id="6" creationId="{A3097165-8E05-6925-6216-11FFD7BA27DA}"/>
          </ac:spMkLst>
        </pc:spChg>
      </pc:sldChg>
      <pc:sldChg chg="addSp delSp mod setBg">
        <pc:chgData name="faizul alfalah" userId="b097e28588539e7c" providerId="LiveId" clId="{97DC0078-BFF4-4E7D-8F05-46650F754BE0}" dt="2024-06-12T01:44:45.675" v="48"/>
        <pc:sldMkLst>
          <pc:docMk/>
          <pc:sldMk cId="192244254" sldId="1348"/>
        </pc:sldMkLst>
        <pc:spChg chg="add del">
          <ac:chgData name="faizul alfalah" userId="b097e28588539e7c" providerId="LiveId" clId="{97DC0078-BFF4-4E7D-8F05-46650F754BE0}" dt="2024-06-12T01:44:38.634" v="42" actId="478"/>
          <ac:spMkLst>
            <pc:docMk/>
            <pc:sldMk cId="192244254" sldId="1348"/>
            <ac:spMk id="4" creationId="{6F38716F-54EE-7502-7BEA-007DCB708D63}"/>
          </ac:spMkLst>
        </pc:spChg>
        <pc:spChg chg="add del">
          <ac:chgData name="faizul alfalah" userId="b097e28588539e7c" providerId="LiveId" clId="{97DC0078-BFF4-4E7D-8F05-46650F754BE0}" dt="2024-06-12T01:44:38.634" v="42" actId="478"/>
          <ac:spMkLst>
            <pc:docMk/>
            <pc:sldMk cId="192244254" sldId="1348"/>
            <ac:spMk id="5" creationId="{6F38716F-54EE-7502-7BEA-007DCB708D63}"/>
          </ac:spMkLst>
        </pc:spChg>
      </pc:sldChg>
      <pc:sldChg chg="setBg">
        <pc:chgData name="faizul alfalah" userId="b097e28588539e7c" providerId="LiveId" clId="{97DC0078-BFF4-4E7D-8F05-46650F754BE0}" dt="2024-06-12T01:50:52.381" v="78"/>
        <pc:sldMkLst>
          <pc:docMk/>
          <pc:sldMk cId="3293894906" sldId="1357"/>
        </pc:sldMkLst>
      </pc:sldChg>
      <pc:sldChg chg="setBg">
        <pc:chgData name="faizul alfalah" userId="b097e28588539e7c" providerId="LiveId" clId="{97DC0078-BFF4-4E7D-8F05-46650F754BE0}" dt="2024-06-12T01:42:06.167" v="15"/>
        <pc:sldMkLst>
          <pc:docMk/>
          <pc:sldMk cId="3856522615" sldId="1360"/>
        </pc:sldMkLst>
      </pc:sldChg>
      <pc:sldChg chg="setBg">
        <pc:chgData name="faizul alfalah" userId="b097e28588539e7c" providerId="LiveId" clId="{97DC0078-BFF4-4E7D-8F05-46650F754BE0}" dt="2024-06-12T01:49:56.448" v="68"/>
        <pc:sldMkLst>
          <pc:docMk/>
          <pc:sldMk cId="3176338885" sldId="1367"/>
        </pc:sldMkLst>
      </pc:sldChg>
      <pc:sldChg chg="addSp delSp mod setBg">
        <pc:chgData name="faizul alfalah" userId="b097e28588539e7c" providerId="LiveId" clId="{97DC0078-BFF4-4E7D-8F05-46650F754BE0}" dt="2024-06-12T01:44:06.549" v="40"/>
        <pc:sldMkLst>
          <pc:docMk/>
          <pc:sldMk cId="1619319897" sldId="1369"/>
        </pc:sldMkLst>
        <pc:spChg chg="add del">
          <ac:chgData name="faizul alfalah" userId="b097e28588539e7c" providerId="LiveId" clId="{97DC0078-BFF4-4E7D-8F05-46650F754BE0}" dt="2024-06-12T01:43:57.692" v="35" actId="478"/>
          <ac:spMkLst>
            <pc:docMk/>
            <pc:sldMk cId="1619319897" sldId="1369"/>
            <ac:spMk id="3" creationId="{F1055E90-D27E-4791-B4C8-9A4ABBBA0A9A}"/>
          </ac:spMkLst>
        </pc:spChg>
      </pc:sldChg>
      <pc:sldChg chg="addSp delSp mod setBg">
        <pc:chgData name="faizul alfalah" userId="b097e28588539e7c" providerId="LiveId" clId="{97DC0078-BFF4-4E7D-8F05-46650F754BE0}" dt="2024-06-12T01:45:37.883" v="56"/>
        <pc:sldMkLst>
          <pc:docMk/>
          <pc:sldMk cId="1269440395" sldId="1370"/>
        </pc:sldMkLst>
        <pc:spChg chg="add del">
          <ac:chgData name="faizul alfalah" userId="b097e28588539e7c" providerId="LiveId" clId="{97DC0078-BFF4-4E7D-8F05-46650F754BE0}" dt="2024-06-12T01:45:31.213" v="54" actId="478"/>
          <ac:spMkLst>
            <pc:docMk/>
            <pc:sldMk cId="1269440395" sldId="1370"/>
            <ac:spMk id="4" creationId="{6F38716F-54EE-7502-7BEA-007DCB708D63}"/>
          </ac:spMkLst>
        </pc:spChg>
        <pc:spChg chg="add del">
          <ac:chgData name="faizul alfalah" userId="b097e28588539e7c" providerId="LiveId" clId="{97DC0078-BFF4-4E7D-8F05-46650F754BE0}" dt="2024-06-12T01:45:31.213" v="54" actId="478"/>
          <ac:spMkLst>
            <pc:docMk/>
            <pc:sldMk cId="1269440395" sldId="1370"/>
            <ac:spMk id="6" creationId="{6F38716F-54EE-7502-7BEA-007DCB708D63}"/>
          </ac:spMkLst>
        </pc:spChg>
      </pc:sldChg>
      <pc:sldChg chg="setBg">
        <pc:chgData name="faizul alfalah" userId="b097e28588539e7c" providerId="LiveId" clId="{97DC0078-BFF4-4E7D-8F05-46650F754BE0}" dt="2024-06-12T01:50:04.680" v="70"/>
        <pc:sldMkLst>
          <pc:docMk/>
          <pc:sldMk cId="3100314560" sldId="1372"/>
        </pc:sldMkLst>
      </pc:sldChg>
      <pc:sldChg chg="setBg">
        <pc:chgData name="faizul alfalah" userId="b097e28588539e7c" providerId="LiveId" clId="{97DC0078-BFF4-4E7D-8F05-46650F754BE0}" dt="2024-06-12T01:50:15.157" v="72"/>
        <pc:sldMkLst>
          <pc:docMk/>
          <pc:sldMk cId="3558232647" sldId="1373"/>
        </pc:sldMkLst>
      </pc:sldChg>
      <pc:sldChg chg="setBg">
        <pc:chgData name="faizul alfalah" userId="b097e28588539e7c" providerId="LiveId" clId="{97DC0078-BFF4-4E7D-8F05-46650F754BE0}" dt="2024-06-12T01:50:23.216" v="74"/>
        <pc:sldMkLst>
          <pc:docMk/>
          <pc:sldMk cId="1335194655" sldId="1374"/>
        </pc:sldMkLst>
      </pc:sldChg>
      <pc:sldChg chg="setBg">
        <pc:chgData name="faizul alfalah" userId="b097e28588539e7c" providerId="LiveId" clId="{97DC0078-BFF4-4E7D-8F05-46650F754BE0}" dt="2024-06-12T01:50:28.980" v="76"/>
        <pc:sldMkLst>
          <pc:docMk/>
          <pc:sldMk cId="1073634368" sldId="1375"/>
        </pc:sldMkLst>
      </pc:sldChg>
      <pc:sldChg chg="setBg">
        <pc:chgData name="faizul alfalah" userId="b097e28588539e7c" providerId="LiveId" clId="{97DC0078-BFF4-4E7D-8F05-46650F754BE0}" dt="2024-06-12T01:51:05.378" v="82"/>
        <pc:sldMkLst>
          <pc:docMk/>
          <pc:sldMk cId="3986298578" sldId="1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7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6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2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5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8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219200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600200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24/2024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65" y="2839252"/>
            <a:ext cx="8596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KELEBIHAN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HARI ARAFAH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0" y="643488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209800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7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Zulhijjah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1445 H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14 Jun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19100" y="2819400"/>
            <a:ext cx="8305800" cy="236220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Arafah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 antara hari-hari yang ditentukan untuk jamaah haji banyak mengingati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Allah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swt. </a:t>
            </a:r>
            <a:endParaRPr lang="sv-SE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438400" y="838200"/>
            <a:ext cx="4038600" cy="1143000"/>
          </a:xfrm>
          <a:prstGeom prst="roundRect">
            <a:avLst/>
          </a:prstGeom>
          <a:solidFill>
            <a:schemeClr val="accent6"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Arafah</a:t>
            </a:r>
            <a:endParaRPr lang="sv-SE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531017" y="228600"/>
            <a:ext cx="8081964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al-Baqarah ayat 198: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999" y="4104541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prstClr val="black"/>
                </a:solidFill>
              </a:rPr>
              <a:t>Maksudnya: </a:t>
            </a:r>
            <a:r>
              <a:rPr lang="sv-SE" sz="3200" b="1" dirty="0">
                <a:solidFill>
                  <a:srgbClr val="C00000"/>
                </a:solidFill>
              </a:rPr>
              <a:t>Kemudian apabila kamu bertolak turun dari padang Arafah (menuju ke Muzdalifah) maka sebutlah nama Allah (dengan doa, talbiah dan tasbih) di tempat Masy'ar Al-Haraam (di Muzdalifah). </a:t>
            </a:r>
            <a:r>
              <a:rPr lang="en-US" sz="3200" b="1" dirty="0"/>
              <a:t>		</a:t>
            </a:r>
            <a:endParaRPr lang="ms-MY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24D9C-A7F2-4CF7-9FA0-24F0B6898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6" y="1422069"/>
            <a:ext cx="8102286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685800" y="3048000"/>
            <a:ext cx="8001000" cy="3181350"/>
          </a:xfrm>
          <a:prstGeom prst="roundRect">
            <a:avLst/>
          </a:prstGeom>
          <a:solidFill>
            <a:schemeClr val="accent6">
              <a:lumMod val="7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disunatkan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wukuf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haji,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dianjurkan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minum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3124200" y="1428750"/>
            <a:ext cx="2667000" cy="990600"/>
          </a:xfrm>
          <a:prstGeom prst="roundRect">
            <a:avLst/>
          </a:prstGeom>
          <a:solidFill>
            <a:schemeClr val="accent6"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8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1148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prstClr val="black"/>
                </a:solidFill>
              </a:rPr>
              <a:t>Maksudnya: </a:t>
            </a:r>
            <a:r>
              <a:rPr lang="sv-SE" sz="3200" b="1" dirty="0">
                <a:solidFill>
                  <a:srgbClr val="C00000"/>
                </a:solidFill>
              </a:rPr>
              <a:t>“Sesungguhnya hari Arafah, hari raya korban dan hari-hari tasyriq adalah hari raya kita, umat Islam” </a:t>
            </a:r>
            <a:r>
              <a:rPr lang="ms-MY" sz="4800" b="1" dirty="0">
                <a:solidFill>
                  <a:srgbClr val="C00000"/>
                </a:solidFill>
              </a:rPr>
              <a:t>                    </a:t>
            </a:r>
          </a:p>
          <a:p>
            <a:pPr algn="just"/>
            <a:r>
              <a:rPr lang="ms-MY" sz="4800" b="1" dirty="0">
                <a:solidFill>
                  <a:srgbClr val="C00000"/>
                </a:solidFill>
              </a:rPr>
              <a:t>			          </a:t>
            </a:r>
            <a:r>
              <a:rPr lang="ms-MY" sz="2800" b="1" dirty="0"/>
              <a:t> (Hadis Riwayat </a:t>
            </a:r>
            <a:r>
              <a:rPr lang="ms-MY" sz="2800" b="1" dirty="0" smtClean="0"/>
              <a:t>at-Tirmidz</a:t>
            </a:r>
            <a:r>
              <a:rPr lang="ms-MY" sz="2400" b="1" dirty="0" smtClean="0"/>
              <a:t>i</a:t>
            </a:r>
            <a:r>
              <a:rPr lang="ms-MY" sz="2400" b="1" dirty="0"/>
              <a:t>)</a:t>
            </a:r>
            <a:endParaRPr lang="ms-MY" sz="2400" b="1" dirty="0">
              <a:solidFill>
                <a:prstClr val="black"/>
              </a:solidFill>
            </a:endParaRPr>
          </a:p>
        </p:txBody>
      </p:sp>
      <p:sp>
        <p:nvSpPr>
          <p:cNvPr id="7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1581150" y="381563"/>
            <a:ext cx="5791200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47A856-2DB1-4029-A842-AD725F46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529991"/>
            <a:ext cx="7943776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2286000"/>
            <a:ext cx="8382000" cy="3581400"/>
          </a:xfrm>
          <a:prstGeom prst="roundRect">
            <a:avLst/>
          </a:prstGeom>
          <a:solidFill>
            <a:schemeClr val="accent3"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 mereka yang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mengerjakan haji, amat digalakkan agar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pada hari tersebut dengan dianugerahkan ganjaran yang amat lumayan.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171825" y="914400"/>
            <a:ext cx="2800350" cy="1066800"/>
          </a:xfrm>
          <a:prstGeom prst="roundRect">
            <a:avLst/>
          </a:prstGeom>
          <a:solidFill>
            <a:schemeClr val="accent3"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Tetapi,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8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48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/>
              <a:t>Maksudnya:</a:t>
            </a:r>
            <a:r>
              <a:rPr lang="ms-MY" sz="2800" b="1" dirty="0">
                <a:solidFill>
                  <a:srgbClr val="C00000"/>
                </a:solidFill>
              </a:rPr>
              <a:t> Puasa hari Arafah, saya mengharapkan agar, Allah akan  menghapus dosa setahun sebelumnya dan setahun setelahnya. </a:t>
            </a:r>
          </a:p>
          <a:p>
            <a:pPr lvl="0" algn="just">
              <a:defRPr/>
            </a:pPr>
            <a:r>
              <a:rPr lang="ms-MY" sz="2800" b="1" dirty="0">
                <a:solidFill>
                  <a:srgbClr val="C00000"/>
                </a:solidFill>
              </a:rPr>
              <a:t>                                                       </a:t>
            </a:r>
            <a:r>
              <a:rPr lang="ms-MY" sz="2800" b="1" dirty="0"/>
              <a:t> (Hadis Riwayat  Muslim)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531018" y="4964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7D364C-0985-4FBD-84FC-6E10BFCE6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" y="1528678"/>
            <a:ext cx="8565622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F1055E90-D27E-4791-B4C8-9A4ABBBA0A9A}"/>
              </a:ext>
            </a:extLst>
          </p:cNvPr>
          <p:cNvSpPr/>
          <p:nvPr/>
        </p:nvSpPr>
        <p:spPr>
          <a:xfrm>
            <a:off x="628650" y="1981200"/>
            <a:ext cx="8001000" cy="3124200"/>
          </a:xfrm>
          <a:prstGeom prst="roundRect">
            <a:avLst/>
          </a:prstGeom>
          <a:solidFill>
            <a:schemeClr val="bg2">
              <a:lumMod val="2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en-MY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pengampunan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membebaskan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dikehendaki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32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r>
              <a:rPr lang="en-MY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1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48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/>
              <a:t>Maksudnya:</a:t>
            </a:r>
            <a:r>
              <a:rPr lang="ms-MY" sz="2800" b="1" dirty="0">
                <a:solidFill>
                  <a:srgbClr val="C00000"/>
                </a:solidFill>
              </a:rPr>
              <a:t> Tidak ada hari yang Allah membebaskan hamba dari neraka sebanyak yang Dia bebaskan pada hari Arafah.</a:t>
            </a:r>
          </a:p>
          <a:p>
            <a:pPr lvl="0" algn="just">
              <a:defRPr/>
            </a:pPr>
            <a:r>
              <a:rPr lang="ms-MY" sz="2800" b="1" dirty="0">
                <a:solidFill>
                  <a:srgbClr val="C00000"/>
                </a:solidFill>
              </a:rPr>
              <a:t>                                                       </a:t>
            </a:r>
            <a:r>
              <a:rPr lang="ms-MY" sz="2800" b="1" dirty="0"/>
              <a:t> (Hadis Riwayat  Muslim)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531018" y="4964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3FDCD-E70F-4B4B-B35B-FEF6262E0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7" y="1905000"/>
            <a:ext cx="827908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47650" y="2438400"/>
            <a:ext cx="8763000" cy="24384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Digalakkan kepada semua kita, untuk membanyakkan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 kepada Allah swt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memohon pengampunan dan keredaanNya.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590800" y="1143000"/>
            <a:ext cx="3581400" cy="914400"/>
          </a:xfrm>
          <a:prstGeom prst="roundRect">
            <a:avLst/>
          </a:prstGeom>
          <a:solidFill>
            <a:schemeClr val="accent3">
              <a:lumMod val="50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 itu,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732762"/>
            <a:ext cx="838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ms-MY" sz="2400" b="1" dirty="0"/>
              <a:t>Maksudnya:</a:t>
            </a:r>
            <a:r>
              <a:rPr lang="ms-MY" sz="2400" b="1" dirty="0">
                <a:solidFill>
                  <a:srgbClr val="C00000"/>
                </a:solidFill>
              </a:rPr>
              <a:t> Tiada tuhan yang disembah dengan sebenarnya melainkan Allah, tiada sekutu bagiNya, kepunyaannya seluruh kerajaan, baginya segala kepujian, dan Dia Maha Berkuasa atas segalanya.</a:t>
            </a:r>
          </a:p>
          <a:p>
            <a:pPr lvl="0" algn="just">
              <a:defRPr/>
            </a:pPr>
            <a:r>
              <a:rPr lang="ms-MY" sz="2400" b="1" dirty="0">
                <a:solidFill>
                  <a:srgbClr val="C00000"/>
                </a:solidFill>
              </a:rPr>
              <a:t>				                  </a:t>
            </a:r>
            <a:r>
              <a:rPr lang="ms-MY" sz="2400" b="1" dirty="0"/>
              <a:t>[Hadis Riwayat </a:t>
            </a:r>
            <a:r>
              <a:rPr lang="ms-MY" sz="2400" b="1" dirty="0" smtClean="0"/>
              <a:t>at-Tirmizi</a:t>
            </a:r>
            <a:r>
              <a:rPr lang="ms-MY" sz="2400" b="1" dirty="0"/>
              <a:t>] 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381000" y="228601"/>
            <a:ext cx="8534400" cy="121919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doa khusus pada hari tersebut adalah sebagaimana sabda Nabi saw  yang bermaksud: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32203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ms-MY" sz="2400" b="1" dirty="0">
                <a:solidFill>
                  <a:srgbClr val="C00000"/>
                </a:solidFill>
              </a:rPr>
              <a:t>“Sebaik-baik doa adalah doa pada hari Arafah, dan sebaik-baik doa yang aku dan para Nabi terdahulu bacakan adalah :</a:t>
            </a:r>
            <a:endParaRPr lang="ms-MY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4C7D3A-CE88-4A4A-A872-163A89E16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5" y="2804748"/>
            <a:ext cx="823031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28600" y="685800"/>
            <a:ext cx="8763000" cy="12954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Kelebihan hari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Arafah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dinyatakan lagi oleh Baginda Nabi saw,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209550" y="2514600"/>
            <a:ext cx="8763000" cy="3886200"/>
          </a:xfrm>
          <a:prstGeom prst="roundRect">
            <a:avLst/>
          </a:prstGeom>
          <a:solidFill>
            <a:schemeClr val="accent3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 perihal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merasakan kehinaan diri yang paling dahsyat, kerana dia dapat melihat terlalu hebat pengabdian diri daripada manusia yang patuh kepada Allah dan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Allah swt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rahmatNya mengampuni dosa para hambaNya.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648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/>
              <a:t>Maksudnya:</a:t>
            </a:r>
            <a:r>
              <a:rPr lang="ms-MY" sz="2800" b="1" dirty="0">
                <a:solidFill>
                  <a:srgbClr val="C00000"/>
                </a:solidFill>
              </a:rPr>
              <a:t> </a:t>
            </a:r>
            <a:r>
              <a:rPr lang="sv-SE" sz="2800" b="1" dirty="0">
                <a:solidFill>
                  <a:srgbClr val="C00000"/>
                </a:solidFill>
              </a:rPr>
              <a:t>“Tidaklah syaitan diihat terlebih hina dina, terusir, dan sangat marah dan kecewa kecuali pada hari Arafah” </a:t>
            </a:r>
            <a:endParaRPr lang="ms-MY" sz="2800" b="1" dirty="0">
              <a:solidFill>
                <a:srgbClr val="C00000"/>
              </a:solidFill>
            </a:endParaRPr>
          </a:p>
          <a:p>
            <a:pPr lvl="0" algn="just">
              <a:defRPr/>
            </a:pPr>
            <a:r>
              <a:rPr lang="ms-MY" sz="2800" b="1" dirty="0">
                <a:solidFill>
                  <a:srgbClr val="C00000"/>
                </a:solidFill>
              </a:rPr>
              <a:t>                                                  </a:t>
            </a:r>
            <a:r>
              <a:rPr lang="ms-MY" sz="2800" b="1" dirty="0"/>
              <a:t>(Hadis Riwayat imam Malik) 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531018" y="496431"/>
            <a:ext cx="8081964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saw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2C1CA4-6CE0-417E-9632-6A45D267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38272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71600"/>
            <a:ext cx="8782050" cy="5334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 antara kelebihan hari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mengajak kita semua agar dapat memperbanyakkan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 soleh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hari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Arafah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tersebut. Ajaklah juga keluarga kita untuk sama-sama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 Arafah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hari itu di samping banyakkan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berzikir, membaca al-Quran, bersedeqah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 baik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lain.</a:t>
            </a:r>
          </a:p>
        </p:txBody>
      </p:sp>
    </p:spTree>
    <p:extLst>
      <p:ext uri="{BB962C8B-B14F-4D97-AF65-F5344CB8AC3E}">
        <p14:creationId xmlns:p14="http://schemas.microsoft.com/office/powerpoint/2010/main" val="329389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524000" y="609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571499" y="1905000"/>
            <a:ext cx="8001002" cy="42672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swt menerima semua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ketaatan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kita dan juga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 haji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 kita, semoga mereka semua selamat kembali ke tanah air, menganugerahkan kekuatan kepada kita dalam meneruskan kehidupan di dunia ini, 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5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524000" y="609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419100" y="2057400"/>
            <a:ext cx="8191501" cy="36576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sentiasa menurunkan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rahmatNya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kita,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mengampuni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dosa-dosa kita dan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membebaskan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kita dari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api neraka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Aamiin ya Rabbal’alamin.</a:t>
            </a:r>
            <a:endParaRPr kumimoji="0" lang="sv-SE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9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200023" y="3581400"/>
            <a:ext cx="8743951" cy="31762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FF0000"/>
                </a:solidFill>
              </a:rPr>
              <a:t>Sesungguhnya orang-orang yang beriman itu (yang sempurna imannya) ialah mereka yang apabila disebut nama Allah (dan sifat-sifatNya) gementarlah hati mereka; dan apabila dibacakan kepada mereka ayat-ayatNya, menjadikan mereka bertambah iman, dan kepada Tuhan mereka jualah mereka berserah.  </a:t>
            </a:r>
            <a:endParaRPr lang="ms-MY" sz="1100" b="1" dirty="0"/>
          </a:p>
          <a:p>
            <a:pPr marL="0" indent="0" algn="just">
              <a:buNone/>
            </a:pPr>
            <a:r>
              <a:rPr lang="ms-MY" sz="2700" b="1" dirty="0"/>
              <a:t>				                               (Surah al-Anfal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B79FFC-1BAC-4FAB-9B31-F1D537FD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9" y="1203530"/>
            <a:ext cx="8327858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943" y="971825"/>
            <a:ext cx="8648700" cy="2431435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لَّا إِلٰهَ إِلَّا اللهُ وَحْدَهُ لَا شَرِيْكَ لَهُ، وَأَشْهَدُ أَنَّ سَيِّدَنَا مُحَمَّدًا عَبْدُهُ وَرَسُوْلُهُ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1" algn="ctr" rtl="1"/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27" y="3412643"/>
            <a:ext cx="8622131" cy="298543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27860" y="1981200"/>
            <a:ext cx="8863740" cy="32766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Khatib menyeru kepada sidang jumaat sekalian, marilah sama-sama kita imarahkan masjid ini dengan menunaikan solat berjemaah. Sesungguhnya solat berjemaah mempunyai banyak fadhilat dan hikmahnya.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40130" y="1752600"/>
            <a:ext cx="8863740" cy="48006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janganlah tuan-tuan menangguh-nangguhkan untuk datang ke masjid. Bawalah anak-anak kita, ajaklah jiran tetangga dan ahli qaryah kita untuk sama-sama mengimarahkan masjid ini. Mudah-mudahan usaha kita ini mendapat rahmat, keampunan dan keredhaan daripada Allah di dunia dan akhirat.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1526650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" y="753788"/>
            <a:ext cx="8701030" cy="267765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صَلِّ وَسَلِّمْ عَلَى سَيِّدِنَا مُحَمَّدٍ وَعَلَى اٰلِهِ وَصَحْبِهِ وَمَنْ تَبِعَهُ إِلَى يَوْمِ الدِّينِ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3431444"/>
            <a:ext cx="8701030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junjungan kami Muhammad, keluarganya, para </a:t>
            </a:r>
            <a:r>
              <a:rPr lang="sv-SE" sz="3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orang-orang yang mengikutinya hingga hari kiamat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xmlns="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78" y="1524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 Zulhijjah 1445 H/ 14 JUN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BB4CFF-2CF4-414D-AC62-87C0E39D27B5}"/>
              </a:ext>
            </a:extLst>
          </p:cNvPr>
          <p:cNvSpPr/>
          <p:nvPr/>
        </p:nvSpPr>
        <p:spPr>
          <a:xfrm>
            <a:off x="272894" y="2586841"/>
            <a:ext cx="8596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KELEBIHAN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HARI ARAFAH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38150" y="3124200"/>
            <a:ext cx="8382000" cy="3067050"/>
          </a:xfrm>
          <a:prstGeom prst="roundRect">
            <a:avLst/>
          </a:prstGeom>
          <a:solidFill>
            <a:schemeClr val="accent6">
              <a:lumMod val="75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Suatu hari yang paling mulia dalam satu tahun sebagaimana jua hari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Jumaat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adalah hari yang paling mulia dalam satu minggu.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419350" y="1219200"/>
            <a:ext cx="4419600" cy="1447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Arafah merupakan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00050" y="609600"/>
            <a:ext cx="8382000" cy="2828926"/>
          </a:xfrm>
          <a:prstGeom prst="roundRect">
            <a:avLst/>
          </a:prstGeom>
          <a:solidFill>
            <a:schemeClr val="accent6">
              <a:lumMod val="75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wukuf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Padang Arafah yang menjadi rukun asas dalam ibadah Haji yang berlangsung setiap tahun pada tarikh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sembilan Zulhijjah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419100" y="3733800"/>
            <a:ext cx="8382000" cy="2752725"/>
          </a:xfrm>
          <a:prstGeom prst="roundRect">
            <a:avLst/>
          </a:prstGeom>
          <a:solidFill>
            <a:schemeClr val="accent6">
              <a:lumMod val="75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 berada di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Padang Arafah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hari tersebut, ibadah haji seseorang tidak akan sempurna dan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sah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800600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ms-MY" sz="2800" b="1" dirty="0">
                <a:solidFill>
                  <a:srgbClr val="C00000"/>
                </a:solidFill>
              </a:rPr>
              <a:t> </a:t>
            </a:r>
            <a:r>
              <a:rPr lang="ms-MY" sz="3200" b="1" dirty="0"/>
              <a:t>Maksudnya :</a:t>
            </a:r>
            <a:r>
              <a:rPr lang="ms-MY" sz="3200" b="1" dirty="0">
                <a:solidFill>
                  <a:srgbClr val="C00000"/>
                </a:solidFill>
              </a:rPr>
              <a:t> Haji itu adalah (berwukuf di) Arafah </a:t>
            </a:r>
            <a:endParaRPr lang="ms-MY" sz="2800" b="1" dirty="0">
              <a:solidFill>
                <a:srgbClr val="C00000"/>
              </a:solidFill>
            </a:endParaRPr>
          </a:p>
          <a:p>
            <a:pPr lvl="0" algn="just">
              <a:defRPr/>
            </a:pPr>
            <a:endParaRPr lang="ms-MY" sz="2800" b="1" dirty="0">
              <a:solidFill>
                <a:srgbClr val="C00000"/>
              </a:solidFill>
            </a:endParaRPr>
          </a:p>
          <a:p>
            <a:pPr lvl="0" algn="r">
              <a:defRPr/>
            </a:pPr>
            <a:r>
              <a:rPr lang="ms-MY" sz="2800" b="1" dirty="0">
                <a:solidFill>
                  <a:srgbClr val="C00000"/>
                </a:solidFill>
              </a:rPr>
              <a:t>                                                    </a:t>
            </a:r>
            <a:r>
              <a:rPr lang="ms-MY" sz="2800" b="1" dirty="0"/>
              <a:t>[Hadis Riwayat </a:t>
            </a:r>
            <a:r>
              <a:rPr lang="ms-MY" sz="2800" b="1" dirty="0" smtClean="0"/>
              <a:t>at-Tirmizi</a:t>
            </a:r>
            <a:r>
              <a:rPr lang="ms-MY" sz="2800" b="1" dirty="0"/>
              <a:t>] </a:t>
            </a:r>
          </a:p>
        </p:txBody>
      </p:sp>
      <p:sp>
        <p:nvSpPr>
          <p:cNvPr id="6" name="Snip Diagonal Corner Rectangle 7">
            <a:extLst>
              <a:ext uri="{FF2B5EF4-FFF2-40B4-BE49-F238E27FC236}">
                <a16:creationId xmlns:a16="http://schemas.microsoft.com/office/drawing/2014/main" xmlns="" id="{0AEA0A4F-7F45-44E2-96AA-FC84710C1BAC}"/>
              </a:ext>
            </a:extLst>
          </p:cNvPr>
          <p:cNvSpPr/>
          <p:nvPr/>
        </p:nvSpPr>
        <p:spPr>
          <a:xfrm>
            <a:off x="1390650" y="403442"/>
            <a:ext cx="6019800" cy="722769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A54ABD-B955-4CFC-B3AF-0E62A4C5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77" y="2108164"/>
            <a:ext cx="325554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12426770</TotalTime>
  <Words>1479</Words>
  <Application>Microsoft Office PowerPoint</Application>
  <PresentationFormat>On-screen Show (4:3)</PresentationFormat>
  <Paragraphs>172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1583</cp:revision>
  <dcterms:created xsi:type="dcterms:W3CDTF">2017-12-24T04:47:57Z</dcterms:created>
  <dcterms:modified xsi:type="dcterms:W3CDTF">2024-06-13T00:50:22Z</dcterms:modified>
</cp:coreProperties>
</file>